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15.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5" r:id="rId2"/>
    <p:sldMasterId id="2147483791" r:id="rId3"/>
    <p:sldMasterId id="2147483805" r:id="rId4"/>
  </p:sldMasterIdLst>
  <p:notesMasterIdLst>
    <p:notesMasterId r:id="rId68"/>
  </p:notesMasterIdLst>
  <p:sldIdLst>
    <p:sldId id="772" r:id="rId5"/>
    <p:sldId id="992" r:id="rId6"/>
    <p:sldId id="774" r:id="rId7"/>
    <p:sldId id="775" r:id="rId8"/>
    <p:sldId id="779" r:id="rId9"/>
    <p:sldId id="1068" r:id="rId10"/>
    <p:sldId id="777" r:id="rId11"/>
    <p:sldId id="778" r:id="rId12"/>
    <p:sldId id="1187" r:id="rId13"/>
    <p:sldId id="784" r:id="rId14"/>
    <p:sldId id="807" r:id="rId15"/>
    <p:sldId id="934" r:id="rId16"/>
    <p:sldId id="936" r:id="rId17"/>
    <p:sldId id="963" r:id="rId18"/>
    <p:sldId id="954" r:id="rId19"/>
    <p:sldId id="1049" r:id="rId20"/>
    <p:sldId id="1188" r:id="rId21"/>
    <p:sldId id="1190" r:id="rId22"/>
    <p:sldId id="1191" r:id="rId23"/>
    <p:sldId id="1261" r:id="rId24"/>
    <p:sldId id="1192" r:id="rId25"/>
    <p:sldId id="1246" r:id="rId26"/>
    <p:sldId id="1193" r:id="rId27"/>
    <p:sldId id="1194" r:id="rId28"/>
    <p:sldId id="1195" r:id="rId29"/>
    <p:sldId id="1211" r:id="rId30"/>
    <p:sldId id="1259" r:id="rId31"/>
    <p:sldId id="1214" r:id="rId32"/>
    <p:sldId id="631" r:id="rId33"/>
    <p:sldId id="597" r:id="rId34"/>
    <p:sldId id="783" r:id="rId35"/>
    <p:sldId id="1196" r:id="rId36"/>
    <p:sldId id="1197" r:id="rId37"/>
    <p:sldId id="1198" r:id="rId38"/>
    <p:sldId id="1199" r:id="rId39"/>
    <p:sldId id="1200" r:id="rId40"/>
    <p:sldId id="1201" r:id="rId41"/>
    <p:sldId id="1202" r:id="rId42"/>
    <p:sldId id="1203" r:id="rId43"/>
    <p:sldId id="1204" r:id="rId44"/>
    <p:sldId id="1205" r:id="rId45"/>
    <p:sldId id="1206" r:id="rId46"/>
    <p:sldId id="1207" r:id="rId47"/>
    <p:sldId id="1208" r:id="rId48"/>
    <p:sldId id="1209" r:id="rId49"/>
    <p:sldId id="1210" r:id="rId50"/>
    <p:sldId id="1216" r:id="rId51"/>
    <p:sldId id="1262" r:id="rId52"/>
    <p:sldId id="1263" r:id="rId53"/>
    <p:sldId id="1264" r:id="rId54"/>
    <p:sldId id="1265" r:id="rId55"/>
    <p:sldId id="1266" r:id="rId56"/>
    <p:sldId id="1267" r:id="rId57"/>
    <p:sldId id="1268" r:id="rId58"/>
    <p:sldId id="1269" r:id="rId59"/>
    <p:sldId id="1270" r:id="rId60"/>
    <p:sldId id="1271" r:id="rId61"/>
    <p:sldId id="802" r:id="rId62"/>
    <p:sldId id="805" r:id="rId63"/>
    <p:sldId id="803" r:id="rId64"/>
    <p:sldId id="806" r:id="rId65"/>
    <p:sldId id="804" r:id="rId66"/>
    <p:sldId id="627" r:id="rId67"/>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1pPr>
    <a:lvl2pPr marL="4572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2pPr>
    <a:lvl3pPr marL="9144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3pPr>
    <a:lvl4pPr marL="13716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4pPr>
    <a:lvl5pPr marL="18288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9pPr>
  </p:defaultTextStyle>
  <p:extLst>
    <p:ext uri="{521415D9-36F7-43E2-AB2F-B90AF26B5E84}">
      <p14:sectionLst xmlns:p14="http://schemas.microsoft.com/office/powerpoint/2010/main">
        <p14:section name="Coaches Meeting Intro" id="{28353DD4-CFE2-7F44-A476-1F6ED3FBE110}">
          <p14:sldIdLst>
            <p14:sldId id="772"/>
            <p14:sldId id="992"/>
            <p14:sldId id="774"/>
            <p14:sldId id="775"/>
            <p14:sldId id="779"/>
            <p14:sldId id="1068"/>
            <p14:sldId id="777"/>
            <p14:sldId id="778"/>
          </p14:sldIdLst>
        </p14:section>
        <p14:section name="Quick Review of Coaching in SWPBIS" id="{043501BF-FA5B-234F-90A8-3141AC18D26A}">
          <p14:sldIdLst>
            <p14:sldId id="1187"/>
            <p14:sldId id="784"/>
            <p14:sldId id="807"/>
            <p14:sldId id="934"/>
            <p14:sldId id="936"/>
            <p14:sldId id="963"/>
            <p14:sldId id="954"/>
            <p14:sldId id="1049"/>
            <p14:sldId id="1188"/>
            <p14:sldId id="1190"/>
            <p14:sldId id="1191"/>
            <p14:sldId id="1261"/>
            <p14:sldId id="1192"/>
            <p14:sldId id="1246"/>
            <p14:sldId id="1193"/>
            <p14:sldId id="1194"/>
            <p14:sldId id="1195"/>
            <p14:sldId id="1211"/>
            <p14:sldId id="1259"/>
          </p14:sldIdLst>
        </p14:section>
        <p14:section name="Fidelity Review &amp; Reports" id="{5E52D027-2248-444C-B2CE-730A32FAB901}">
          <p14:sldIdLst>
            <p14:sldId id="1214"/>
            <p14:sldId id="631"/>
            <p14:sldId id="597"/>
            <p14:sldId id="783"/>
            <p14:sldId id="1196"/>
            <p14:sldId id="1197"/>
            <p14:sldId id="1198"/>
            <p14:sldId id="1199"/>
            <p14:sldId id="1200"/>
            <p14:sldId id="1201"/>
            <p14:sldId id="1202"/>
            <p14:sldId id="1203"/>
            <p14:sldId id="1204"/>
            <p14:sldId id="1205"/>
            <p14:sldId id="1206"/>
            <p14:sldId id="1207"/>
            <p14:sldId id="1208"/>
            <p14:sldId id="1209"/>
            <p14:sldId id="1210"/>
          </p14:sldIdLst>
        </p14:section>
        <p14:section name="Preview Day 10" id="{F927545C-0A98-7D44-B71E-E67155FC1365}">
          <p14:sldIdLst>
            <p14:sldId id="1216"/>
            <p14:sldId id="1262"/>
            <p14:sldId id="1263"/>
            <p14:sldId id="1264"/>
            <p14:sldId id="1265"/>
            <p14:sldId id="1266"/>
            <p14:sldId id="1267"/>
            <p14:sldId id="1268"/>
            <p14:sldId id="1269"/>
            <p14:sldId id="1270"/>
            <p14:sldId id="1271"/>
            <p14:sldId id="802"/>
          </p14:sldIdLst>
        </p14:section>
        <p14:section name="Wrap-Up" id="{1AA3A2CA-0824-B14F-9FB2-C0D0EB4ED8F9}">
          <p14:sldIdLst>
            <p14:sldId id="805"/>
            <p14:sldId id="803"/>
            <p14:sldId id="806"/>
            <p14:sldId id="804"/>
            <p14:sldId id="6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Feinberg" initials="ABF" lastIdx="2" clrIdx="0">
    <p:extLst/>
  </p:cmAuthor>
  <p:cmAuthor id="2" name="Adam Feinberg" initials="ABF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3366FF"/>
    <a:srgbClr val="FFD579"/>
    <a:srgbClr val="009051"/>
    <a:srgbClr val="00CC99"/>
    <a:srgbClr val="6C8AE9"/>
    <a:srgbClr val="99CC00"/>
    <a:srgbClr val="CCFF99"/>
    <a:srgbClr val="FF00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93" autoAdjust="0"/>
    <p:restoredTop sz="93628" autoAdjust="0"/>
  </p:normalViewPr>
  <p:slideViewPr>
    <p:cSldViewPr>
      <p:cViewPr varScale="1">
        <p:scale>
          <a:sx n="93" d="100"/>
          <a:sy n="93" d="100"/>
        </p:scale>
        <p:origin x="1104" y="51"/>
      </p:cViewPr>
      <p:guideLst>
        <p:guide orient="horz" pos="2160"/>
        <p:guide pos="2880"/>
      </p:guideLst>
    </p:cSldViewPr>
  </p:slideViewPr>
  <p:outlineViewPr>
    <p:cViewPr>
      <p:scale>
        <a:sx n="33" d="100"/>
        <a:sy n="33" d="100"/>
      </p:scale>
      <p:origin x="0" y="-18130"/>
    </p:cViewPr>
  </p:outlineViewPr>
  <p:notesTextViewPr>
    <p:cViewPr>
      <p:scale>
        <a:sx n="100" d="100"/>
        <a:sy n="100" d="100"/>
      </p:scale>
      <p:origin x="0" y="0"/>
    </p:cViewPr>
  </p:notesTextViewPr>
  <p:sorterViewPr>
    <p:cViewPr>
      <p:scale>
        <a:sx n="200" d="100"/>
        <a:sy n="200" d="100"/>
      </p:scale>
      <p:origin x="0" y="-85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B7C8E-C886-40C7-B54F-2F1274C488B6}"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n-US"/>
        </a:p>
      </dgm:t>
    </dgm:pt>
    <dgm:pt modelId="{7ABF3CFF-019E-4A09-B197-CF0920AF7E62}">
      <dgm:prSet phldrT="[Text]" custT="1"/>
      <dgm:spPr>
        <a:solidFill>
          <a:srgbClr val="008000"/>
        </a:solidFill>
      </dgm:spPr>
      <dgm:t>
        <a:bodyPr/>
        <a:lstStyle/>
        <a:p>
          <a:r>
            <a:rPr lang="en-US" sz="2800" b="1" dirty="0">
              <a:solidFill>
                <a:schemeClr val="bg1"/>
              </a:solidFill>
              <a:latin typeface="+mj-lt"/>
            </a:rPr>
            <a:t>SELF</a:t>
          </a:r>
        </a:p>
      </dgm:t>
    </dgm:pt>
    <dgm:pt modelId="{A3E855E8-ADF9-4FE1-ACB3-E766F9979ED9}" type="parTrans" cxnId="{B8207083-1AAF-4747-9E9A-2982942399EE}">
      <dgm:prSet/>
      <dgm:spPr/>
      <dgm:t>
        <a:bodyPr/>
        <a:lstStyle/>
        <a:p>
          <a:endParaRPr lang="en-US" sz="2000">
            <a:latin typeface="+mj-lt"/>
          </a:endParaRPr>
        </a:p>
      </dgm:t>
    </dgm:pt>
    <dgm:pt modelId="{73A51555-675E-4BF8-AAF2-4CCF1A062A6F}" type="sibTrans" cxnId="{B8207083-1AAF-4747-9E9A-2982942399EE}">
      <dgm:prSet/>
      <dgm:spPr/>
      <dgm:t>
        <a:bodyPr/>
        <a:lstStyle/>
        <a:p>
          <a:endParaRPr lang="en-US" sz="2000">
            <a:latin typeface="+mj-lt"/>
          </a:endParaRPr>
        </a:p>
      </dgm:t>
    </dgm:pt>
    <dgm:pt modelId="{0B004381-5F6F-462D-806D-A87F56CA9BB0}">
      <dgm:prSet phldrT="[Text]" custT="1"/>
      <dgm:spPr>
        <a:noFill/>
        <a:ln>
          <a:solidFill>
            <a:srgbClr val="008000">
              <a:alpha val="90000"/>
            </a:srgbClr>
          </a:solidFill>
        </a:ln>
      </dgm:spPr>
      <dgm:t>
        <a:bodyPr/>
        <a:lstStyle/>
        <a:p>
          <a:r>
            <a:rPr lang="en-US" sz="2000" dirty="0">
              <a:latin typeface="+mj-lt"/>
            </a:rPr>
            <a:t>Self-monitor (Are you participating? Engaged as a learner? Talking during allotted times?)</a:t>
          </a:r>
        </a:p>
      </dgm:t>
    </dgm:pt>
    <dgm:pt modelId="{82B8BAA3-AB11-4CA1-89B5-2B4BF6037BCF}" type="parTrans" cxnId="{2095DD25-9AA3-4062-85E9-1B50F364C982}">
      <dgm:prSet/>
      <dgm:spPr/>
      <dgm:t>
        <a:bodyPr/>
        <a:lstStyle/>
        <a:p>
          <a:endParaRPr lang="en-US" sz="2000">
            <a:latin typeface="+mj-lt"/>
          </a:endParaRPr>
        </a:p>
      </dgm:t>
    </dgm:pt>
    <dgm:pt modelId="{F676F31F-2124-4D4B-8774-7C30D9E81FB0}" type="sibTrans" cxnId="{2095DD25-9AA3-4062-85E9-1B50F364C982}">
      <dgm:prSet/>
      <dgm:spPr/>
      <dgm:t>
        <a:bodyPr/>
        <a:lstStyle/>
        <a:p>
          <a:endParaRPr lang="en-US" sz="2000">
            <a:latin typeface="+mj-lt"/>
          </a:endParaRPr>
        </a:p>
      </dgm:t>
    </dgm:pt>
    <dgm:pt modelId="{E7452455-03DA-4E14-8C7C-2BE3261DA132}">
      <dgm:prSet phldrT="[Text]" custT="1"/>
      <dgm:spPr>
        <a:noFill/>
        <a:ln>
          <a:solidFill>
            <a:srgbClr val="008000">
              <a:alpha val="90000"/>
            </a:srgbClr>
          </a:solidFill>
        </a:ln>
      </dgm:spPr>
      <dgm:t>
        <a:bodyPr/>
        <a:lstStyle/>
        <a:p>
          <a:r>
            <a:rPr lang="en-US" sz="2000" dirty="0">
              <a:latin typeface="+mj-lt"/>
            </a:rPr>
            <a:t>Stretch, break, stand as needed</a:t>
          </a:r>
        </a:p>
      </dgm:t>
    </dgm:pt>
    <dgm:pt modelId="{BB013D8D-AF52-40FA-BEF5-894593C1E5EA}" type="parTrans" cxnId="{ECC81BCA-CF39-4D2A-8D6D-1C01F92A3758}">
      <dgm:prSet/>
      <dgm:spPr/>
      <dgm:t>
        <a:bodyPr/>
        <a:lstStyle/>
        <a:p>
          <a:endParaRPr lang="en-US" sz="2000">
            <a:latin typeface="+mj-lt"/>
          </a:endParaRPr>
        </a:p>
      </dgm:t>
    </dgm:pt>
    <dgm:pt modelId="{B963269D-AC38-4F9A-B370-38B4AB8DFD22}" type="sibTrans" cxnId="{ECC81BCA-CF39-4D2A-8D6D-1C01F92A3758}">
      <dgm:prSet/>
      <dgm:spPr/>
      <dgm:t>
        <a:bodyPr/>
        <a:lstStyle/>
        <a:p>
          <a:endParaRPr lang="en-US" sz="2000">
            <a:latin typeface="+mj-lt"/>
          </a:endParaRPr>
        </a:p>
      </dgm:t>
    </dgm:pt>
    <dgm:pt modelId="{00DDD286-32BC-4E5F-A7F4-34675297FD88}">
      <dgm:prSet phldrT="[Text]" custT="1"/>
      <dgm:spPr>
        <a:solidFill>
          <a:srgbClr val="008000"/>
        </a:solidFill>
      </dgm:spPr>
      <dgm:t>
        <a:bodyPr/>
        <a:lstStyle/>
        <a:p>
          <a:r>
            <a:rPr lang="en-US" sz="2800" b="1" dirty="0">
              <a:solidFill>
                <a:schemeClr val="bg1"/>
              </a:solidFill>
              <a:latin typeface="+mj-lt"/>
            </a:rPr>
            <a:t>OTHERS</a:t>
          </a:r>
        </a:p>
      </dgm:t>
    </dgm:pt>
    <dgm:pt modelId="{2AEAF446-16F0-4A42-A381-979A84168679}" type="parTrans" cxnId="{D2CDD9B7-71B8-44D8-A625-2A3CA17A5414}">
      <dgm:prSet/>
      <dgm:spPr/>
      <dgm:t>
        <a:bodyPr/>
        <a:lstStyle/>
        <a:p>
          <a:endParaRPr lang="en-US" sz="2000">
            <a:latin typeface="+mj-lt"/>
          </a:endParaRPr>
        </a:p>
      </dgm:t>
    </dgm:pt>
    <dgm:pt modelId="{9129805C-A7A5-4D62-B711-DF0E6F87A837}" type="sibTrans" cxnId="{D2CDD9B7-71B8-44D8-A625-2A3CA17A5414}">
      <dgm:prSet/>
      <dgm:spPr/>
      <dgm:t>
        <a:bodyPr/>
        <a:lstStyle/>
        <a:p>
          <a:endParaRPr lang="en-US" sz="2000">
            <a:latin typeface="+mj-lt"/>
          </a:endParaRPr>
        </a:p>
      </dgm:t>
    </dgm:pt>
    <dgm:pt modelId="{02608EF9-02DE-4A7B-A461-EEDFB09DC0E4}">
      <dgm:prSet phldrT="[Text]" custT="1"/>
      <dgm:spPr>
        <a:noFill/>
        <a:ln>
          <a:solidFill>
            <a:srgbClr val="008000">
              <a:alpha val="90000"/>
            </a:srgbClr>
          </a:solidFill>
        </a:ln>
      </dgm:spPr>
      <dgm:t>
        <a:bodyPr/>
        <a:lstStyle/>
        <a:p>
          <a:r>
            <a:rPr lang="en-US" sz="2000" dirty="0">
              <a:latin typeface="+mj-lt"/>
            </a:rPr>
            <a:t>Cell phones (inaudible): Converse in lobbies and breaks</a:t>
          </a:r>
        </a:p>
      </dgm:t>
    </dgm:pt>
    <dgm:pt modelId="{E0D1859D-0DCE-44C0-AC3F-76E6D55B473F}" type="parTrans" cxnId="{92A3B07F-3765-4E48-B77F-0B7428DE0C2E}">
      <dgm:prSet/>
      <dgm:spPr/>
      <dgm:t>
        <a:bodyPr/>
        <a:lstStyle/>
        <a:p>
          <a:endParaRPr lang="en-US" sz="2000">
            <a:latin typeface="+mj-lt"/>
          </a:endParaRPr>
        </a:p>
      </dgm:t>
    </dgm:pt>
    <dgm:pt modelId="{807A51B3-414F-400D-BC18-AFB672002CE9}" type="sibTrans" cxnId="{92A3B07F-3765-4E48-B77F-0B7428DE0C2E}">
      <dgm:prSet/>
      <dgm:spPr/>
      <dgm:t>
        <a:bodyPr/>
        <a:lstStyle/>
        <a:p>
          <a:endParaRPr lang="en-US" sz="2000">
            <a:latin typeface="+mj-lt"/>
          </a:endParaRPr>
        </a:p>
      </dgm:t>
    </dgm:pt>
    <dgm:pt modelId="{706E71D6-CAFE-4EAD-9C57-0307F64B494D}">
      <dgm:prSet phldrT="[Text]" custT="1"/>
      <dgm:spPr>
        <a:solidFill>
          <a:srgbClr val="008000"/>
        </a:solidFill>
      </dgm:spPr>
      <dgm:t>
        <a:bodyPr/>
        <a:lstStyle/>
        <a:p>
          <a:r>
            <a:rPr lang="en-US" sz="2800" b="1" dirty="0">
              <a:solidFill>
                <a:schemeClr val="bg1"/>
              </a:solidFill>
              <a:latin typeface="+mj-lt"/>
            </a:rPr>
            <a:t>ENVIRONMENT</a:t>
          </a:r>
        </a:p>
      </dgm:t>
    </dgm:pt>
    <dgm:pt modelId="{A08CDEF2-1989-4D98-BB08-0DDDFABBD9CB}" type="parTrans" cxnId="{94DD3768-BAEC-4E28-83A3-65ADFFE17DFE}">
      <dgm:prSet/>
      <dgm:spPr/>
      <dgm:t>
        <a:bodyPr/>
        <a:lstStyle/>
        <a:p>
          <a:endParaRPr lang="en-US" sz="2000">
            <a:latin typeface="+mj-lt"/>
          </a:endParaRPr>
        </a:p>
      </dgm:t>
    </dgm:pt>
    <dgm:pt modelId="{76CF6B7B-5D08-49B3-BB30-6F31F0653523}" type="sibTrans" cxnId="{94DD3768-BAEC-4E28-83A3-65ADFFE17DFE}">
      <dgm:prSet/>
      <dgm:spPr/>
      <dgm:t>
        <a:bodyPr/>
        <a:lstStyle/>
        <a:p>
          <a:endParaRPr lang="en-US" sz="2000">
            <a:latin typeface="+mj-lt"/>
          </a:endParaRPr>
        </a:p>
      </dgm:t>
    </dgm:pt>
    <dgm:pt modelId="{0F8927F6-BE80-4596-9BAA-1A6006FC9A19}">
      <dgm:prSet phldrT="[Text]" custT="1"/>
      <dgm:spPr>
        <a:noFill/>
        <a:ln>
          <a:solidFill>
            <a:srgbClr val="008000">
              <a:alpha val="90000"/>
            </a:srgbClr>
          </a:solidFill>
        </a:ln>
      </dgm:spPr>
      <dgm:t>
        <a:bodyPr/>
        <a:lstStyle/>
        <a:p>
          <a:r>
            <a:rPr lang="en-US" sz="2000" dirty="0">
              <a:latin typeface="+mj-lt"/>
            </a:rPr>
            <a:t>Recycle</a:t>
          </a:r>
        </a:p>
      </dgm:t>
    </dgm:pt>
    <dgm:pt modelId="{A0ACF76A-1343-45DD-9C4A-5BB84A0F5E73}" type="parTrans" cxnId="{40F9B97D-2460-423C-94AE-0CAA08C03683}">
      <dgm:prSet/>
      <dgm:spPr/>
      <dgm:t>
        <a:bodyPr/>
        <a:lstStyle/>
        <a:p>
          <a:endParaRPr lang="en-US" sz="2000">
            <a:latin typeface="+mj-lt"/>
          </a:endParaRPr>
        </a:p>
      </dgm:t>
    </dgm:pt>
    <dgm:pt modelId="{3E9B103D-85D3-419C-9A5E-BF0A42AF98FD}" type="sibTrans" cxnId="{40F9B97D-2460-423C-94AE-0CAA08C03683}">
      <dgm:prSet/>
      <dgm:spPr/>
      <dgm:t>
        <a:bodyPr/>
        <a:lstStyle/>
        <a:p>
          <a:endParaRPr lang="en-US" sz="2000">
            <a:latin typeface="+mj-lt"/>
          </a:endParaRPr>
        </a:p>
      </dgm:t>
    </dgm:pt>
    <dgm:pt modelId="{9ADDCAEC-1D78-4949-908C-25CD2ABB84E9}">
      <dgm:prSet phldrT="[Text]" custT="1"/>
      <dgm:spPr>
        <a:noFill/>
        <a:ln>
          <a:solidFill>
            <a:srgbClr val="008000">
              <a:alpha val="90000"/>
            </a:srgbClr>
          </a:solidFill>
        </a:ln>
      </dgm:spPr>
      <dgm:t>
        <a:bodyPr/>
        <a:lstStyle/>
        <a:p>
          <a:r>
            <a:rPr lang="en-US" sz="2000" dirty="0">
              <a:latin typeface="+mj-lt"/>
            </a:rPr>
            <a:t>Work as a team: Room for every voice, reinforce participation</a:t>
          </a:r>
        </a:p>
      </dgm:t>
    </dgm:pt>
    <dgm:pt modelId="{4D8C6E70-C24C-4A4C-9280-D561EF827752}" type="parTrans" cxnId="{87ECFA67-BC78-40D3-9D19-98D7313B84AE}">
      <dgm:prSet/>
      <dgm:spPr/>
      <dgm:t>
        <a:bodyPr/>
        <a:lstStyle/>
        <a:p>
          <a:endParaRPr lang="en-US" sz="2000">
            <a:latin typeface="+mj-lt"/>
          </a:endParaRPr>
        </a:p>
      </dgm:t>
    </dgm:pt>
    <dgm:pt modelId="{1FD1D884-2655-413F-A8DB-2F399D2946B3}" type="sibTrans" cxnId="{87ECFA67-BC78-40D3-9D19-98D7313B84AE}">
      <dgm:prSet/>
      <dgm:spPr/>
      <dgm:t>
        <a:bodyPr/>
        <a:lstStyle/>
        <a:p>
          <a:endParaRPr lang="en-US" sz="2000">
            <a:latin typeface="+mj-lt"/>
          </a:endParaRPr>
        </a:p>
      </dgm:t>
    </dgm:pt>
    <dgm:pt modelId="{9B7C389F-29D8-4A65-97D5-D993500DDE1B}">
      <dgm:prSet phldrT="[Text]" custT="1"/>
      <dgm:spPr>
        <a:noFill/>
        <a:ln>
          <a:solidFill>
            <a:srgbClr val="008000">
              <a:alpha val="90000"/>
            </a:srgbClr>
          </a:solidFill>
        </a:ln>
      </dgm:spPr>
      <dgm:t>
        <a:bodyPr/>
        <a:lstStyle/>
        <a:p>
          <a:r>
            <a:rPr lang="en-US" sz="2000" dirty="0">
              <a:latin typeface="+mj-lt"/>
            </a:rPr>
            <a:t>Maintain neat working area</a:t>
          </a:r>
        </a:p>
      </dgm:t>
    </dgm:pt>
    <dgm:pt modelId="{9EE345E2-3B59-4EEF-8E8C-497E28885814}" type="parTrans" cxnId="{F283DA6B-8CC3-4EB5-B048-B5DC7DC9F832}">
      <dgm:prSet/>
      <dgm:spPr/>
      <dgm:t>
        <a:bodyPr/>
        <a:lstStyle/>
        <a:p>
          <a:endParaRPr lang="en-US" sz="2000">
            <a:latin typeface="+mj-lt"/>
          </a:endParaRPr>
        </a:p>
      </dgm:t>
    </dgm:pt>
    <dgm:pt modelId="{AF2C7B60-C1E0-44B5-A25A-B84AAEE3EF6D}" type="sibTrans" cxnId="{F283DA6B-8CC3-4EB5-B048-B5DC7DC9F832}">
      <dgm:prSet/>
      <dgm:spPr/>
      <dgm:t>
        <a:bodyPr/>
        <a:lstStyle/>
        <a:p>
          <a:endParaRPr lang="en-US" sz="2000">
            <a:latin typeface="+mj-lt"/>
          </a:endParaRPr>
        </a:p>
      </dgm:t>
    </dgm:pt>
    <dgm:pt modelId="{73B8297C-E026-4F7A-A91D-6D63AE093033}" type="pres">
      <dgm:prSet presAssocID="{90BB7C8E-C886-40C7-B54F-2F1274C488B6}" presName="Name0" presStyleCnt="0">
        <dgm:presLayoutVars>
          <dgm:dir/>
          <dgm:animLvl val="lvl"/>
          <dgm:resizeHandles val="exact"/>
        </dgm:presLayoutVars>
      </dgm:prSet>
      <dgm:spPr/>
    </dgm:pt>
    <dgm:pt modelId="{EC78A059-77B8-43F5-AC87-6EC05C703A1E}" type="pres">
      <dgm:prSet presAssocID="{7ABF3CFF-019E-4A09-B197-CF0920AF7E62}" presName="linNode" presStyleCnt="0"/>
      <dgm:spPr/>
    </dgm:pt>
    <dgm:pt modelId="{B07BA4AB-9C9A-482B-8183-E23712585A12}" type="pres">
      <dgm:prSet presAssocID="{7ABF3CFF-019E-4A09-B197-CF0920AF7E62}" presName="parentText" presStyleLbl="node1" presStyleIdx="0" presStyleCnt="3" custScaleX="99120" custLinFactNeighborY="-152">
        <dgm:presLayoutVars>
          <dgm:chMax val="1"/>
          <dgm:bulletEnabled val="1"/>
        </dgm:presLayoutVars>
      </dgm:prSet>
      <dgm:spPr/>
    </dgm:pt>
    <dgm:pt modelId="{708B5073-F319-4E3C-87A3-3AB41F2EB2D1}" type="pres">
      <dgm:prSet presAssocID="{7ABF3CFF-019E-4A09-B197-CF0920AF7E62}" presName="descendantText" presStyleLbl="alignAccFollowNode1" presStyleIdx="0" presStyleCnt="3" custLinFactNeighborX="694" custLinFactNeighborY="-568">
        <dgm:presLayoutVars>
          <dgm:bulletEnabled val="1"/>
        </dgm:presLayoutVars>
      </dgm:prSet>
      <dgm:spPr/>
    </dgm:pt>
    <dgm:pt modelId="{5C92703D-679B-4BED-B0CB-706AD20CE916}" type="pres">
      <dgm:prSet presAssocID="{73A51555-675E-4BF8-AAF2-4CCF1A062A6F}" presName="sp" presStyleCnt="0"/>
      <dgm:spPr/>
    </dgm:pt>
    <dgm:pt modelId="{F6F6BD18-C830-401B-AC53-6AA7ED8EEFC5}" type="pres">
      <dgm:prSet presAssocID="{00DDD286-32BC-4E5F-A7F4-34675297FD88}" presName="linNode" presStyleCnt="0"/>
      <dgm:spPr/>
    </dgm:pt>
    <dgm:pt modelId="{F4B4F11E-D463-4351-8E0E-A4D33BFB8F78}" type="pres">
      <dgm:prSet presAssocID="{00DDD286-32BC-4E5F-A7F4-34675297FD88}" presName="parentText" presStyleLbl="node1" presStyleIdx="1" presStyleCnt="3" custScaleX="99120" custLinFactNeighborY="3455">
        <dgm:presLayoutVars>
          <dgm:chMax val="1"/>
          <dgm:bulletEnabled val="1"/>
        </dgm:presLayoutVars>
      </dgm:prSet>
      <dgm:spPr/>
    </dgm:pt>
    <dgm:pt modelId="{38A38705-5C12-4DC9-AF98-210868F22923}" type="pres">
      <dgm:prSet presAssocID="{00DDD286-32BC-4E5F-A7F4-34675297FD88}" presName="descendantText" presStyleLbl="alignAccFollowNode1" presStyleIdx="1" presStyleCnt="3">
        <dgm:presLayoutVars>
          <dgm:bulletEnabled val="1"/>
        </dgm:presLayoutVars>
      </dgm:prSet>
      <dgm:spPr/>
    </dgm:pt>
    <dgm:pt modelId="{DDB50D69-068B-4B31-A3D8-EA4F6C301606}" type="pres">
      <dgm:prSet presAssocID="{9129805C-A7A5-4D62-B711-DF0E6F87A837}" presName="sp" presStyleCnt="0"/>
      <dgm:spPr/>
    </dgm:pt>
    <dgm:pt modelId="{B1AF7DE5-97BA-4E99-B2B1-55A67D809CA8}" type="pres">
      <dgm:prSet presAssocID="{706E71D6-CAFE-4EAD-9C57-0307F64B494D}" presName="linNode" presStyleCnt="0"/>
      <dgm:spPr/>
    </dgm:pt>
    <dgm:pt modelId="{3C485D32-904F-4F36-BE55-B91C3119B42E}" type="pres">
      <dgm:prSet presAssocID="{706E71D6-CAFE-4EAD-9C57-0307F64B494D}" presName="parentText" presStyleLbl="node1" presStyleIdx="2" presStyleCnt="3" custScaleX="99120">
        <dgm:presLayoutVars>
          <dgm:chMax val="1"/>
          <dgm:bulletEnabled val="1"/>
        </dgm:presLayoutVars>
      </dgm:prSet>
      <dgm:spPr/>
    </dgm:pt>
    <dgm:pt modelId="{8D309314-6CF2-442B-9C70-6BF1DCB0DB03}" type="pres">
      <dgm:prSet presAssocID="{706E71D6-CAFE-4EAD-9C57-0307F64B494D}" presName="descendantText" presStyleLbl="alignAccFollowNode1" presStyleIdx="2" presStyleCnt="3">
        <dgm:presLayoutVars>
          <dgm:bulletEnabled val="1"/>
        </dgm:presLayoutVars>
      </dgm:prSet>
      <dgm:spPr/>
    </dgm:pt>
  </dgm:ptLst>
  <dgm:cxnLst>
    <dgm:cxn modelId="{2095DD25-9AA3-4062-85E9-1B50F364C982}" srcId="{7ABF3CFF-019E-4A09-B197-CF0920AF7E62}" destId="{0B004381-5F6F-462D-806D-A87F56CA9BB0}" srcOrd="0" destOrd="0" parTransId="{82B8BAA3-AB11-4CA1-89B5-2B4BF6037BCF}" sibTransId="{F676F31F-2124-4D4B-8774-7C30D9E81FB0}"/>
    <dgm:cxn modelId="{489FE940-280E-AE48-AF4B-FE85F21716D2}" type="presOf" srcId="{0B004381-5F6F-462D-806D-A87F56CA9BB0}" destId="{708B5073-F319-4E3C-87A3-3AB41F2EB2D1}" srcOrd="0" destOrd="0" presId="urn:microsoft.com/office/officeart/2005/8/layout/vList5"/>
    <dgm:cxn modelId="{87ECFA67-BC78-40D3-9D19-98D7313B84AE}" srcId="{00DDD286-32BC-4E5F-A7F4-34675297FD88}" destId="{9ADDCAEC-1D78-4949-908C-25CD2ABB84E9}" srcOrd="1" destOrd="0" parTransId="{4D8C6E70-C24C-4A4C-9280-D561EF827752}" sibTransId="{1FD1D884-2655-413F-A8DB-2F399D2946B3}"/>
    <dgm:cxn modelId="{94DD3768-BAEC-4E28-83A3-65ADFFE17DFE}" srcId="{90BB7C8E-C886-40C7-B54F-2F1274C488B6}" destId="{706E71D6-CAFE-4EAD-9C57-0307F64B494D}" srcOrd="2" destOrd="0" parTransId="{A08CDEF2-1989-4D98-BB08-0DDDFABBD9CB}" sibTransId="{76CF6B7B-5D08-49B3-BB30-6F31F0653523}"/>
    <dgm:cxn modelId="{76350E6A-5B26-9D40-9D5B-5CE1A1825FA7}" type="presOf" srcId="{E7452455-03DA-4E14-8C7C-2BE3261DA132}" destId="{708B5073-F319-4E3C-87A3-3AB41F2EB2D1}" srcOrd="0" destOrd="1" presId="urn:microsoft.com/office/officeart/2005/8/layout/vList5"/>
    <dgm:cxn modelId="{F283DA6B-8CC3-4EB5-B048-B5DC7DC9F832}" srcId="{706E71D6-CAFE-4EAD-9C57-0307F64B494D}" destId="{9B7C389F-29D8-4A65-97D5-D993500DDE1B}" srcOrd="1" destOrd="0" parTransId="{9EE345E2-3B59-4EEF-8E8C-497E28885814}" sibTransId="{AF2C7B60-C1E0-44B5-A25A-B84AAEE3EF6D}"/>
    <dgm:cxn modelId="{40F9B97D-2460-423C-94AE-0CAA08C03683}" srcId="{706E71D6-CAFE-4EAD-9C57-0307F64B494D}" destId="{0F8927F6-BE80-4596-9BAA-1A6006FC9A19}" srcOrd="0" destOrd="0" parTransId="{A0ACF76A-1343-45DD-9C4A-5BB84A0F5E73}" sibTransId="{3E9B103D-85D3-419C-9A5E-BF0A42AF98FD}"/>
    <dgm:cxn modelId="{92A3B07F-3765-4E48-B77F-0B7428DE0C2E}" srcId="{00DDD286-32BC-4E5F-A7F4-34675297FD88}" destId="{02608EF9-02DE-4A7B-A461-EEDFB09DC0E4}" srcOrd="0" destOrd="0" parTransId="{E0D1859D-0DCE-44C0-AC3F-76E6D55B473F}" sibTransId="{807A51B3-414F-400D-BC18-AFB672002CE9}"/>
    <dgm:cxn modelId="{B8207083-1AAF-4747-9E9A-2982942399EE}" srcId="{90BB7C8E-C886-40C7-B54F-2F1274C488B6}" destId="{7ABF3CFF-019E-4A09-B197-CF0920AF7E62}" srcOrd="0" destOrd="0" parTransId="{A3E855E8-ADF9-4FE1-ACB3-E766F9979ED9}" sibTransId="{73A51555-675E-4BF8-AAF2-4CCF1A062A6F}"/>
    <dgm:cxn modelId="{9D98DAA4-B743-1046-897D-5A121088078E}" type="presOf" srcId="{706E71D6-CAFE-4EAD-9C57-0307F64B494D}" destId="{3C485D32-904F-4F36-BE55-B91C3119B42E}" srcOrd="0" destOrd="0" presId="urn:microsoft.com/office/officeart/2005/8/layout/vList5"/>
    <dgm:cxn modelId="{E347C8A7-F2A4-6642-8C3C-1D7DCD25198F}" type="presOf" srcId="{90BB7C8E-C886-40C7-B54F-2F1274C488B6}" destId="{73B8297C-E026-4F7A-A91D-6D63AE093033}" srcOrd="0" destOrd="0" presId="urn:microsoft.com/office/officeart/2005/8/layout/vList5"/>
    <dgm:cxn modelId="{D2CDD9B7-71B8-44D8-A625-2A3CA17A5414}" srcId="{90BB7C8E-C886-40C7-B54F-2F1274C488B6}" destId="{00DDD286-32BC-4E5F-A7F4-34675297FD88}" srcOrd="1" destOrd="0" parTransId="{2AEAF446-16F0-4A42-A381-979A84168679}" sibTransId="{9129805C-A7A5-4D62-B711-DF0E6F87A837}"/>
    <dgm:cxn modelId="{43E8CCC1-EC9A-B146-98AC-AF53B4F18ADC}" type="presOf" srcId="{7ABF3CFF-019E-4A09-B197-CF0920AF7E62}" destId="{B07BA4AB-9C9A-482B-8183-E23712585A12}" srcOrd="0" destOrd="0" presId="urn:microsoft.com/office/officeart/2005/8/layout/vList5"/>
    <dgm:cxn modelId="{ECC81BCA-CF39-4D2A-8D6D-1C01F92A3758}" srcId="{7ABF3CFF-019E-4A09-B197-CF0920AF7E62}" destId="{E7452455-03DA-4E14-8C7C-2BE3261DA132}" srcOrd="1" destOrd="0" parTransId="{BB013D8D-AF52-40FA-BEF5-894593C1E5EA}" sibTransId="{B963269D-AC38-4F9A-B370-38B4AB8DFD22}"/>
    <dgm:cxn modelId="{043C2FDC-BF13-3448-B04C-6709FC94178B}" type="presOf" srcId="{9ADDCAEC-1D78-4949-908C-25CD2ABB84E9}" destId="{38A38705-5C12-4DC9-AF98-210868F22923}" srcOrd="0" destOrd="1" presId="urn:microsoft.com/office/officeart/2005/8/layout/vList5"/>
    <dgm:cxn modelId="{9E0174DC-3C3A-CC45-A182-A392798AEE0F}" type="presOf" srcId="{00DDD286-32BC-4E5F-A7F4-34675297FD88}" destId="{F4B4F11E-D463-4351-8E0E-A4D33BFB8F78}" srcOrd="0" destOrd="0" presId="urn:microsoft.com/office/officeart/2005/8/layout/vList5"/>
    <dgm:cxn modelId="{25D7C8E5-12B4-964B-8AE5-11ADF3ED5A01}" type="presOf" srcId="{0F8927F6-BE80-4596-9BAA-1A6006FC9A19}" destId="{8D309314-6CF2-442B-9C70-6BF1DCB0DB03}" srcOrd="0" destOrd="0" presId="urn:microsoft.com/office/officeart/2005/8/layout/vList5"/>
    <dgm:cxn modelId="{C22557EE-10E5-0F4E-B7C9-C2CD6D47DBE4}" type="presOf" srcId="{9B7C389F-29D8-4A65-97D5-D993500DDE1B}" destId="{8D309314-6CF2-442B-9C70-6BF1DCB0DB03}" srcOrd="0" destOrd="1" presId="urn:microsoft.com/office/officeart/2005/8/layout/vList5"/>
    <dgm:cxn modelId="{D5CC5EF6-8A43-FB46-A420-EF78B872C502}" type="presOf" srcId="{02608EF9-02DE-4A7B-A461-EEDFB09DC0E4}" destId="{38A38705-5C12-4DC9-AF98-210868F22923}" srcOrd="0" destOrd="0" presId="urn:microsoft.com/office/officeart/2005/8/layout/vList5"/>
    <dgm:cxn modelId="{0887A9C3-96E6-2B44-AD8E-0A8F662F77B6}" type="presParOf" srcId="{73B8297C-E026-4F7A-A91D-6D63AE093033}" destId="{EC78A059-77B8-43F5-AC87-6EC05C703A1E}" srcOrd="0" destOrd="0" presId="urn:microsoft.com/office/officeart/2005/8/layout/vList5"/>
    <dgm:cxn modelId="{7B1A10FA-7BC2-C046-8B67-E584EE8DEDC5}" type="presParOf" srcId="{EC78A059-77B8-43F5-AC87-6EC05C703A1E}" destId="{B07BA4AB-9C9A-482B-8183-E23712585A12}" srcOrd="0" destOrd="0" presId="urn:microsoft.com/office/officeart/2005/8/layout/vList5"/>
    <dgm:cxn modelId="{817C104F-96E7-9849-BE52-3BE6727A0901}" type="presParOf" srcId="{EC78A059-77B8-43F5-AC87-6EC05C703A1E}" destId="{708B5073-F319-4E3C-87A3-3AB41F2EB2D1}" srcOrd="1" destOrd="0" presId="urn:microsoft.com/office/officeart/2005/8/layout/vList5"/>
    <dgm:cxn modelId="{3F348E0E-4086-FA4A-869B-E3BC66643424}" type="presParOf" srcId="{73B8297C-E026-4F7A-A91D-6D63AE093033}" destId="{5C92703D-679B-4BED-B0CB-706AD20CE916}" srcOrd="1" destOrd="0" presId="urn:microsoft.com/office/officeart/2005/8/layout/vList5"/>
    <dgm:cxn modelId="{6CB74F62-8AAB-CE42-9030-B57C8DF0A19D}" type="presParOf" srcId="{73B8297C-E026-4F7A-A91D-6D63AE093033}" destId="{F6F6BD18-C830-401B-AC53-6AA7ED8EEFC5}" srcOrd="2" destOrd="0" presId="urn:microsoft.com/office/officeart/2005/8/layout/vList5"/>
    <dgm:cxn modelId="{01C4C889-C5D8-2349-AFF3-58321D26B271}" type="presParOf" srcId="{F6F6BD18-C830-401B-AC53-6AA7ED8EEFC5}" destId="{F4B4F11E-D463-4351-8E0E-A4D33BFB8F78}" srcOrd="0" destOrd="0" presId="urn:microsoft.com/office/officeart/2005/8/layout/vList5"/>
    <dgm:cxn modelId="{684813E8-5232-F449-8811-5BAF584BC941}" type="presParOf" srcId="{F6F6BD18-C830-401B-AC53-6AA7ED8EEFC5}" destId="{38A38705-5C12-4DC9-AF98-210868F22923}" srcOrd="1" destOrd="0" presId="urn:microsoft.com/office/officeart/2005/8/layout/vList5"/>
    <dgm:cxn modelId="{E98A61F9-6E97-B645-A463-C3312E671F2B}" type="presParOf" srcId="{73B8297C-E026-4F7A-A91D-6D63AE093033}" destId="{DDB50D69-068B-4B31-A3D8-EA4F6C301606}" srcOrd="3" destOrd="0" presId="urn:microsoft.com/office/officeart/2005/8/layout/vList5"/>
    <dgm:cxn modelId="{115F2303-8AD8-954B-9EED-C75A651BCC2A}" type="presParOf" srcId="{73B8297C-E026-4F7A-A91D-6D63AE093033}" destId="{B1AF7DE5-97BA-4E99-B2B1-55A67D809CA8}" srcOrd="4" destOrd="0" presId="urn:microsoft.com/office/officeart/2005/8/layout/vList5"/>
    <dgm:cxn modelId="{FACAA781-B380-6649-8136-4361AB45F952}" type="presParOf" srcId="{B1AF7DE5-97BA-4E99-B2B1-55A67D809CA8}" destId="{3C485D32-904F-4F36-BE55-B91C3119B42E}" srcOrd="0" destOrd="0" presId="urn:microsoft.com/office/officeart/2005/8/layout/vList5"/>
    <dgm:cxn modelId="{4EB494C4-21F1-7249-8D69-3EEF4083CC69}" type="presParOf" srcId="{B1AF7DE5-97BA-4E99-B2B1-55A67D809CA8}" destId="{8D309314-6CF2-442B-9C70-6BF1DCB0DB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45E71F3D-342C-E544-A5A0-54CF6BE5C441}" srcId="{582AEAB9-40F3-894B-B46C-3EC6EDE0BDDE}" destId="{F8F3E885-D592-0B45-B326-FF25BE034BBA}" srcOrd="1" destOrd="0" parTransId="{ECAA0E1E-0045-AE4C-9DC7-4CE1B6E5DEC2}" sibTransId="{D9CA62EE-CE9D-D44F-ACAE-DF51F65AF445}"/>
    <dgm:cxn modelId="{EDD6509C-9D39-FB44-9952-0833C768C15B}" srcId="{582AEAB9-40F3-894B-B46C-3EC6EDE0BDDE}" destId="{2224FFD0-0A6F-274F-83DE-C765A2951AD1}" srcOrd="0" destOrd="0" parTransId="{EE6CA10B-202C-E647-9624-5AE3DC263C8D}" sibTransId="{43C65E6B-928B-2B44-BF17-2707C46FCF15}"/>
    <dgm:cxn modelId="{3E21E4AE-5EA2-6546-81C3-188A969F12DC}" type="presOf" srcId="{F8F3E885-D592-0B45-B326-FF25BE034BBA}" destId="{BFFAE8EF-2265-8B4A-9B03-204C8BF69655}" srcOrd="0" destOrd="0" presId="urn:microsoft.com/office/officeart/2005/8/layout/default"/>
    <dgm:cxn modelId="{F9CD0CB8-0EA1-564E-BA3D-37DA97422EA0}" type="presOf" srcId="{B7EDAFFB-FFD4-3A4F-8AB3-D51CA9B928A3}" destId="{2F305457-0E8D-2449-8B8E-21D4927D2B06}" srcOrd="0" destOrd="0" presId="urn:microsoft.com/office/officeart/2005/8/layout/default"/>
    <dgm:cxn modelId="{88C7F4C0-CAE7-4245-BD0D-352CF000A77A}" type="presOf" srcId="{582AEAB9-40F3-894B-B46C-3EC6EDE0BDDE}" destId="{4AACC5FD-0631-244F-8D0C-B2A2AE7B627A}"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D01067E7-6F64-7A48-8EE3-375A9AD136A4}" type="presOf" srcId="{2224FFD0-0A6F-274F-83DE-C765A2951AD1}" destId="{4B04D35E-6A92-F447-911F-F0AA298A2A6F}" srcOrd="0" destOrd="0" presId="urn:microsoft.com/office/officeart/2005/8/layout/default"/>
    <dgm:cxn modelId="{E9B7613E-C754-F14A-AB70-F71564CB3D62}" type="presParOf" srcId="{4AACC5FD-0631-244F-8D0C-B2A2AE7B627A}" destId="{4B04D35E-6A92-F447-911F-F0AA298A2A6F}" srcOrd="0" destOrd="0" presId="urn:microsoft.com/office/officeart/2005/8/layout/default"/>
    <dgm:cxn modelId="{9C83CB09-040E-5E43-A25C-0E246E7F73BA}" type="presParOf" srcId="{4AACC5FD-0631-244F-8D0C-B2A2AE7B627A}" destId="{DF216D7F-0041-C44A-B816-8F9410D696FD}" srcOrd="1" destOrd="0" presId="urn:microsoft.com/office/officeart/2005/8/layout/default"/>
    <dgm:cxn modelId="{8D71AE8B-58AE-5F4C-A65E-3F775C99D808}" type="presParOf" srcId="{4AACC5FD-0631-244F-8D0C-B2A2AE7B627A}" destId="{BFFAE8EF-2265-8B4A-9B03-204C8BF69655}" srcOrd="2" destOrd="0" presId="urn:microsoft.com/office/officeart/2005/8/layout/default"/>
    <dgm:cxn modelId="{C321420A-4405-2147-A818-5E58137C54BD}" type="presParOf" srcId="{4AACC5FD-0631-244F-8D0C-B2A2AE7B627A}" destId="{C95B7D7B-03BF-EE4B-ABCF-6C2F0C321E26}" srcOrd="3" destOrd="0" presId="urn:microsoft.com/office/officeart/2005/8/layout/default"/>
    <dgm:cxn modelId="{4B2ED2F0-1F11-F34D-89A4-D54E5E4A81E8}"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1.4</a:t>
          </a:r>
          <a:r>
            <a:rPr lang="en-US" sz="2800" baseline="0" dirty="0">
              <a:solidFill>
                <a:srgbClr val="0070C0"/>
              </a:solidFill>
            </a:rPr>
            <a:t> Teaching Expectations</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1900" dirty="0"/>
            <a:t>Expected academic and social</a:t>
          </a:r>
          <a:r>
            <a:rPr lang="en-US" sz="1900" baseline="0" dirty="0"/>
            <a:t> </a:t>
          </a:r>
          <a:r>
            <a:rPr lang="en-US" sz="1900" dirty="0"/>
            <a:t>behaviors are taught directly to all students in classrooms and across other campus</a:t>
          </a:r>
          <a:r>
            <a:rPr lang="en-US" sz="1900" baseline="0" dirty="0"/>
            <a:t> </a:t>
          </a:r>
          <a:r>
            <a:rPr lang="en-US" sz="1900" dirty="0"/>
            <a:t>settings/locations</a:t>
          </a:r>
          <a:r>
            <a:rPr lang="en-US" sz="2900" dirty="0"/>
            <a:t>.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0BEED82F-FAEE-5644-806E-69CBB4B6DACB}" type="presOf" srcId="{764FEE16-0E51-EA4F-8054-722988E1EC48}" destId="{9F9FFB40-39A4-324B-B527-6B06F9937A00}" srcOrd="0" destOrd="0" presId="urn:microsoft.com/office/officeart/2005/8/layout/vList2"/>
    <dgm:cxn modelId="{9DDDFC64-7BE0-4E4E-B962-A3CAEB79730B}" type="presOf" srcId="{14351AD9-CD97-3345-B0AA-8A0BB76D2A30}" destId="{D14697AA-80EE-634B-ABFC-A66EF1D17A06}"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14466EFC-3C59-5D4B-A721-A515235595E5}" type="presOf" srcId="{98141451-E793-2640-84E6-A504CBCE984D}" destId="{3F3B6172-041A-CA4E-8146-5DC1464E25E8}" srcOrd="0" destOrd="0" presId="urn:microsoft.com/office/officeart/2005/8/layout/vList2"/>
    <dgm:cxn modelId="{8CEC251F-E9FF-9B41-9F64-4C91FE713134}" type="presParOf" srcId="{9F9FFB40-39A4-324B-B527-6B06F9937A00}" destId="{D14697AA-80EE-634B-ABFC-A66EF1D17A06}" srcOrd="0" destOrd="0" presId="urn:microsoft.com/office/officeart/2005/8/layout/vList2"/>
    <dgm:cxn modelId="{2AA5A32A-B72C-8640-B7AE-6D7B23B27662}"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35DF2401-E6B0-904D-938A-87BAD71E4A33}" type="presOf" srcId="{F8F3E885-D592-0B45-B326-FF25BE034BBA}" destId="{BFFAE8EF-2265-8B4A-9B03-204C8BF69655}"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60B3754A-8294-8143-B04F-E9BCF7A5BD0B}" type="presOf" srcId="{B7EDAFFB-FFD4-3A4F-8AB3-D51CA9B928A3}" destId="{2F305457-0E8D-2449-8B8E-21D4927D2B06}"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B6E84C9E-4DCF-3F4F-AEB7-394E7D70A7A5}" type="presOf" srcId="{582AEAB9-40F3-894B-B46C-3EC6EDE0BDDE}" destId="{4AACC5FD-0631-244F-8D0C-B2A2AE7B627A}" srcOrd="0" destOrd="0" presId="urn:microsoft.com/office/officeart/2005/8/layout/default"/>
    <dgm:cxn modelId="{BB2A38CA-199B-174C-B63D-99BF693462EC}" type="presOf" srcId="{2224FFD0-0A6F-274F-83DE-C765A2951AD1}" destId="{4B04D35E-6A92-F447-911F-F0AA298A2A6F}"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C3D986D5-C0B0-3C40-9A53-9187EE03C7B5}" type="presParOf" srcId="{4AACC5FD-0631-244F-8D0C-B2A2AE7B627A}" destId="{4B04D35E-6A92-F447-911F-F0AA298A2A6F}" srcOrd="0" destOrd="0" presId="urn:microsoft.com/office/officeart/2005/8/layout/default"/>
    <dgm:cxn modelId="{0494C639-22CB-064E-8E0F-8BB38728BA61}" type="presParOf" srcId="{4AACC5FD-0631-244F-8D0C-B2A2AE7B627A}" destId="{DF216D7F-0041-C44A-B816-8F9410D696FD}" srcOrd="1" destOrd="0" presId="urn:microsoft.com/office/officeart/2005/8/layout/default"/>
    <dgm:cxn modelId="{8C894022-69D0-B043-BA7F-4DF76F14A785}" type="presParOf" srcId="{4AACC5FD-0631-244F-8D0C-B2A2AE7B627A}" destId="{BFFAE8EF-2265-8B4A-9B03-204C8BF69655}" srcOrd="2" destOrd="0" presId="urn:microsoft.com/office/officeart/2005/8/layout/default"/>
    <dgm:cxn modelId="{9C9B7936-616C-2440-8D7D-0454D00CBBA3}" type="presParOf" srcId="{4AACC5FD-0631-244F-8D0C-B2A2AE7B627A}" destId="{C95B7D7B-03BF-EE4B-ABCF-6C2F0C321E26}" srcOrd="3" destOrd="0" presId="urn:microsoft.com/office/officeart/2005/8/layout/default"/>
    <dgm:cxn modelId="{D442CEE0-24A6-B241-A3FD-A7570D632915}"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1.5</a:t>
          </a:r>
          <a:r>
            <a:rPr lang="en-US" sz="2800" baseline="0" dirty="0">
              <a:solidFill>
                <a:srgbClr val="0070C0"/>
              </a:solidFill>
            </a:rPr>
            <a:t> Problem Behavior Definitions</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1900" dirty="0"/>
            <a:t>School has clear definitions</a:t>
          </a:r>
          <a:r>
            <a:rPr lang="en-US" sz="1900" baseline="0" dirty="0"/>
            <a:t> </a:t>
          </a:r>
          <a:r>
            <a:rPr lang="en-US" sz="1900" dirty="0"/>
            <a:t>for behaviors that interfere</a:t>
          </a:r>
          <a:r>
            <a:rPr lang="en-US" sz="1900" baseline="0" dirty="0"/>
            <a:t> </a:t>
          </a:r>
          <a:r>
            <a:rPr lang="en-US" sz="1900" dirty="0"/>
            <a:t>with academic and social success and a clear policy/ procedure (e.g., flowchart) for addressing office</a:t>
          </a:r>
          <a:r>
            <a:rPr lang="en-US" sz="1900" baseline="0" dirty="0"/>
            <a:t> </a:t>
          </a:r>
          <a:r>
            <a:rPr lang="en-US" sz="1900" dirty="0"/>
            <a:t>managed versus staff</a:t>
          </a:r>
          <a:r>
            <a:rPr lang="en-US" sz="1900" baseline="0" dirty="0"/>
            <a:t> </a:t>
          </a:r>
          <a:r>
            <a:rPr lang="en-US" sz="1900" dirty="0"/>
            <a:t>managed problems.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4EDCFF09-223A-324A-921C-E4B656D4C2C8}" type="presOf" srcId="{98141451-E793-2640-84E6-A504CBCE984D}" destId="{3F3B6172-041A-CA4E-8146-5DC1464E25E8}" srcOrd="0" destOrd="0" presId="urn:microsoft.com/office/officeart/2005/8/layout/vList2"/>
    <dgm:cxn modelId="{8580B20C-A389-A746-8820-F7A923E40902}" type="presOf" srcId="{764FEE16-0E51-EA4F-8054-722988E1EC48}" destId="{9F9FFB40-39A4-324B-B527-6B06F9937A00}" srcOrd="0" destOrd="0" presId="urn:microsoft.com/office/officeart/2005/8/layout/vList2"/>
    <dgm:cxn modelId="{5C49CC0E-FD8B-6F40-8262-5A002E9E9FA3}" type="presOf" srcId="{14351AD9-CD97-3345-B0AA-8A0BB76D2A30}" destId="{D14697AA-80EE-634B-ABFC-A66EF1D17A06}" srcOrd="0" destOrd="0" presId="urn:microsoft.com/office/officeart/2005/8/layout/vList2"/>
    <dgm:cxn modelId="{AC83FE1C-8B8C-6941-881D-A58EEC5C6BA1}" srcId="{14351AD9-CD97-3345-B0AA-8A0BB76D2A30}" destId="{98141451-E793-2640-84E6-A504CBCE984D}" srcOrd="0" destOrd="0" parTransId="{1B33202D-0A1D-704B-BCF9-05BBE7904B01}" sibTransId="{3B755758-10EA-2546-A4E3-1DFDA9497800}"/>
    <dgm:cxn modelId="{CD72D485-C501-EE44-A1AA-8FBFE7455E8D}" srcId="{764FEE16-0E51-EA4F-8054-722988E1EC48}" destId="{14351AD9-CD97-3345-B0AA-8A0BB76D2A30}" srcOrd="0" destOrd="0" parTransId="{F68CF7C4-7CE3-0A45-A39A-8291CDACFF18}" sibTransId="{B5F03750-F28E-B04C-A36F-5F8D009A2206}"/>
    <dgm:cxn modelId="{7149091F-1FD9-9541-8C85-B59AC7878FC7}" type="presParOf" srcId="{9F9FFB40-39A4-324B-B527-6B06F9937A00}" destId="{D14697AA-80EE-634B-ABFC-A66EF1D17A06}" srcOrd="0" destOrd="0" presId="urn:microsoft.com/office/officeart/2005/8/layout/vList2"/>
    <dgm:cxn modelId="{28898D26-4E9B-C541-BA1C-2258FAA83E1F}"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45E71F3D-342C-E544-A5A0-54CF6BE5C441}" srcId="{582AEAB9-40F3-894B-B46C-3EC6EDE0BDDE}" destId="{F8F3E885-D592-0B45-B326-FF25BE034BBA}" srcOrd="1" destOrd="0" parTransId="{ECAA0E1E-0045-AE4C-9DC7-4CE1B6E5DEC2}" sibTransId="{D9CA62EE-CE9D-D44F-ACAE-DF51F65AF445}"/>
    <dgm:cxn modelId="{6D0AD55F-0418-2746-8694-AC8D4B775A81}" type="presOf" srcId="{582AEAB9-40F3-894B-B46C-3EC6EDE0BDDE}" destId="{4AACC5FD-0631-244F-8D0C-B2A2AE7B627A}"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72DB2D0-6158-7248-9993-CB0FBDCCBEF1}" srcId="{582AEAB9-40F3-894B-B46C-3EC6EDE0BDDE}" destId="{B7EDAFFB-FFD4-3A4F-8AB3-D51CA9B928A3}" srcOrd="2" destOrd="0" parTransId="{1A30B94E-126A-0D4F-A494-B33D3FC7FA80}" sibTransId="{5553A9CA-7BAC-C641-A857-8B84122414B7}"/>
    <dgm:cxn modelId="{0CA979D4-B394-994F-86CD-9A9A78913727}" type="presOf" srcId="{F8F3E885-D592-0B45-B326-FF25BE034BBA}" destId="{BFFAE8EF-2265-8B4A-9B03-204C8BF69655}" srcOrd="0" destOrd="0" presId="urn:microsoft.com/office/officeart/2005/8/layout/default"/>
    <dgm:cxn modelId="{E36FABE3-A986-2545-BF16-10B74EC738E3}" type="presOf" srcId="{B7EDAFFB-FFD4-3A4F-8AB3-D51CA9B928A3}" destId="{2F305457-0E8D-2449-8B8E-21D4927D2B06}" srcOrd="0" destOrd="0" presId="urn:microsoft.com/office/officeart/2005/8/layout/default"/>
    <dgm:cxn modelId="{CAF798F5-EF9C-504D-99D0-CB8D61F3C421}" type="presOf" srcId="{2224FFD0-0A6F-274F-83DE-C765A2951AD1}" destId="{4B04D35E-6A92-F447-911F-F0AA298A2A6F}" srcOrd="0" destOrd="0" presId="urn:microsoft.com/office/officeart/2005/8/layout/default"/>
    <dgm:cxn modelId="{6B8C840C-903B-2C46-8B84-DD28F03DAC5B}" type="presParOf" srcId="{4AACC5FD-0631-244F-8D0C-B2A2AE7B627A}" destId="{4B04D35E-6A92-F447-911F-F0AA298A2A6F}" srcOrd="0" destOrd="0" presId="urn:microsoft.com/office/officeart/2005/8/layout/default"/>
    <dgm:cxn modelId="{399F7AD5-A185-4B40-A0DC-1F685E816CF8}" type="presParOf" srcId="{4AACC5FD-0631-244F-8D0C-B2A2AE7B627A}" destId="{DF216D7F-0041-C44A-B816-8F9410D696FD}" srcOrd="1" destOrd="0" presId="urn:microsoft.com/office/officeart/2005/8/layout/default"/>
    <dgm:cxn modelId="{5EF50510-C6EC-CA45-A3AD-FA7BBBAB9E3D}" type="presParOf" srcId="{4AACC5FD-0631-244F-8D0C-B2A2AE7B627A}" destId="{BFFAE8EF-2265-8B4A-9B03-204C8BF69655}" srcOrd="2" destOrd="0" presId="urn:microsoft.com/office/officeart/2005/8/layout/default"/>
    <dgm:cxn modelId="{105480D6-00BA-D54C-A9D3-2F7D8806B615}" type="presParOf" srcId="{4AACC5FD-0631-244F-8D0C-B2A2AE7B627A}" destId="{C95B7D7B-03BF-EE4B-ABCF-6C2F0C321E26}" srcOrd="3" destOrd="0" presId="urn:microsoft.com/office/officeart/2005/8/layout/default"/>
    <dgm:cxn modelId="{A9561393-87CE-A344-AE81-46BFE6953997}"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1.6</a:t>
          </a:r>
          <a:r>
            <a:rPr lang="en-US" sz="2800" baseline="0" dirty="0">
              <a:solidFill>
                <a:srgbClr val="0070C0"/>
              </a:solidFill>
            </a:rPr>
            <a:t> Discipline Policies</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000" dirty="0"/>
            <a:t>School policies and procedures describe and emphasize proactive, instructive, and/</a:t>
          </a:r>
          <a:r>
            <a:rPr lang="en-US" sz="2000" baseline="0" dirty="0"/>
            <a:t> </a:t>
          </a:r>
          <a:r>
            <a:rPr lang="en-US" sz="2000" dirty="0"/>
            <a:t>or restorative approaches</a:t>
          </a:r>
          <a:br>
            <a:rPr lang="en-US" sz="2000" dirty="0"/>
          </a:br>
          <a:r>
            <a:rPr lang="en-US" sz="2000" dirty="0"/>
            <a:t>to student behavior that are implemented consistently.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D6E0A937-B87E-CB43-8AEC-5026A53A7AA0}" type="presOf" srcId="{14351AD9-CD97-3345-B0AA-8A0BB76D2A30}" destId="{D14697AA-80EE-634B-ABFC-A66EF1D17A06}" srcOrd="0" destOrd="0" presId="urn:microsoft.com/office/officeart/2005/8/layout/vList2"/>
    <dgm:cxn modelId="{FE93D737-5DFB-7E4D-AF73-6950927EB864}" type="presOf" srcId="{764FEE16-0E51-EA4F-8054-722988E1EC48}" destId="{9F9FFB40-39A4-324B-B527-6B06F9937A00}"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7EA49AA7-360B-BC41-8B29-926913303540}" type="presOf" srcId="{98141451-E793-2640-84E6-A504CBCE984D}" destId="{3F3B6172-041A-CA4E-8146-5DC1464E25E8}" srcOrd="0" destOrd="0" presId="urn:microsoft.com/office/officeart/2005/8/layout/vList2"/>
    <dgm:cxn modelId="{0FB1B8EA-7956-2A4D-8E83-0C8AAC030CC7}" type="presParOf" srcId="{9F9FFB40-39A4-324B-B527-6B06F9937A00}" destId="{D14697AA-80EE-634B-ABFC-A66EF1D17A06}" srcOrd="0" destOrd="0" presId="urn:microsoft.com/office/officeart/2005/8/layout/vList2"/>
    <dgm:cxn modelId="{D024E9BD-B9B0-8746-B325-CD3B5A2F0392}"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45E71F3D-342C-E544-A5A0-54CF6BE5C441}" srcId="{582AEAB9-40F3-894B-B46C-3EC6EDE0BDDE}" destId="{F8F3E885-D592-0B45-B326-FF25BE034BBA}" srcOrd="1" destOrd="0" parTransId="{ECAA0E1E-0045-AE4C-9DC7-4CE1B6E5DEC2}" sibTransId="{D9CA62EE-CE9D-D44F-ACAE-DF51F65AF445}"/>
    <dgm:cxn modelId="{77DFAE3F-27B2-2D48-9D79-57CFCD7E439C}" type="presOf" srcId="{582AEAB9-40F3-894B-B46C-3EC6EDE0BDDE}" destId="{4AACC5FD-0631-244F-8D0C-B2A2AE7B627A}" srcOrd="0" destOrd="0" presId="urn:microsoft.com/office/officeart/2005/8/layout/default"/>
    <dgm:cxn modelId="{477C1266-7E17-F042-909A-4F787216CCA3}" type="presOf" srcId="{B7EDAFFB-FFD4-3A4F-8AB3-D51CA9B928A3}" destId="{2F305457-0E8D-2449-8B8E-21D4927D2B06}" srcOrd="0" destOrd="0" presId="urn:microsoft.com/office/officeart/2005/8/layout/default"/>
    <dgm:cxn modelId="{C9574049-CD12-7644-AC30-16F0187693CF}" type="presOf" srcId="{2224FFD0-0A6F-274F-83DE-C765A2951AD1}" destId="{4B04D35E-6A92-F447-911F-F0AA298A2A6F}"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912B4BCD-9D93-3E4C-8386-7B4DAA082449}" type="presOf" srcId="{F8F3E885-D592-0B45-B326-FF25BE034BBA}" destId="{BFFAE8EF-2265-8B4A-9B03-204C8BF69655}"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55AB1CB8-BAA0-9C43-8FDE-0083E9BC3C45}" type="presParOf" srcId="{4AACC5FD-0631-244F-8D0C-B2A2AE7B627A}" destId="{4B04D35E-6A92-F447-911F-F0AA298A2A6F}" srcOrd="0" destOrd="0" presId="urn:microsoft.com/office/officeart/2005/8/layout/default"/>
    <dgm:cxn modelId="{B3F54CE4-CCFF-7843-B3C9-229A85DF7EB1}" type="presParOf" srcId="{4AACC5FD-0631-244F-8D0C-B2A2AE7B627A}" destId="{DF216D7F-0041-C44A-B816-8F9410D696FD}" srcOrd="1" destOrd="0" presId="urn:microsoft.com/office/officeart/2005/8/layout/default"/>
    <dgm:cxn modelId="{6C40190F-FEC2-B44C-94D2-7125E88326BF}" type="presParOf" srcId="{4AACC5FD-0631-244F-8D0C-B2A2AE7B627A}" destId="{BFFAE8EF-2265-8B4A-9B03-204C8BF69655}" srcOrd="2" destOrd="0" presId="urn:microsoft.com/office/officeart/2005/8/layout/default"/>
    <dgm:cxn modelId="{4FEB9754-33C9-084B-86D9-6FF2B052C8D9}" type="presParOf" srcId="{4AACC5FD-0631-244F-8D0C-B2A2AE7B627A}" destId="{C95B7D7B-03BF-EE4B-ABCF-6C2F0C321E26}" srcOrd="3" destOrd="0" presId="urn:microsoft.com/office/officeart/2005/8/layout/default"/>
    <dgm:cxn modelId="{2935106C-9C2E-5E4B-B696-2F6CAA391BB4}"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1.7</a:t>
          </a:r>
          <a:r>
            <a:rPr lang="en-US" sz="2800" baseline="0" dirty="0">
              <a:solidFill>
                <a:srgbClr val="0070C0"/>
              </a:solidFill>
            </a:rPr>
            <a:t> Professional Development</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000" dirty="0"/>
            <a:t>A written process is used for orienting all faculty/staff on 4 core Tier I SWPBIS practices:</a:t>
          </a:r>
          <a:br>
            <a:rPr lang="en-US" sz="2000" dirty="0"/>
          </a:br>
          <a:r>
            <a:rPr lang="en-US" sz="2000" dirty="0"/>
            <a:t>(a) teaching school-wide expectations, (b) acknowledging appropriate behavior, (c) correcting errors, and (d) requesting assistance.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148FF321-1033-A446-AB20-289C768FB471}" type="presOf" srcId="{98141451-E793-2640-84E6-A504CBCE984D}" destId="{3F3B6172-041A-CA4E-8146-5DC1464E25E8}"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CFDE738F-5B06-9A42-B6A6-FDF7301B5BE6}" type="presOf" srcId="{764FEE16-0E51-EA4F-8054-722988E1EC48}" destId="{9F9FFB40-39A4-324B-B527-6B06F9937A00}" srcOrd="0" destOrd="0" presId="urn:microsoft.com/office/officeart/2005/8/layout/vList2"/>
    <dgm:cxn modelId="{6CE529DD-A432-F043-86CC-E594014F865D}" type="presOf" srcId="{14351AD9-CD97-3345-B0AA-8A0BB76D2A30}" destId="{D14697AA-80EE-634B-ABFC-A66EF1D17A06}" srcOrd="0" destOrd="0" presId="urn:microsoft.com/office/officeart/2005/8/layout/vList2"/>
    <dgm:cxn modelId="{6EA45CE9-4E75-C44C-9A43-3792FFE6EFDB}" type="presParOf" srcId="{9F9FFB40-39A4-324B-B527-6B06F9937A00}" destId="{D14697AA-80EE-634B-ABFC-A66EF1D17A06}" srcOrd="0" destOrd="0" presId="urn:microsoft.com/office/officeart/2005/8/layout/vList2"/>
    <dgm:cxn modelId="{123E8062-3423-C149-A15B-74BCEDCB36DD}"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45E71F3D-342C-E544-A5A0-54CF6BE5C441}" srcId="{582AEAB9-40F3-894B-B46C-3EC6EDE0BDDE}" destId="{F8F3E885-D592-0B45-B326-FF25BE034BBA}" srcOrd="1" destOrd="0" parTransId="{ECAA0E1E-0045-AE4C-9DC7-4CE1B6E5DEC2}" sibTransId="{D9CA62EE-CE9D-D44F-ACAE-DF51F65AF445}"/>
    <dgm:cxn modelId="{4684403F-FCCB-7B45-8DDD-250F78AD0379}" type="presOf" srcId="{2224FFD0-0A6F-274F-83DE-C765A2951AD1}" destId="{4B04D35E-6A92-F447-911F-F0AA298A2A6F}" srcOrd="0" destOrd="0" presId="urn:microsoft.com/office/officeart/2005/8/layout/default"/>
    <dgm:cxn modelId="{FAAE2073-B9BF-E447-8F26-78003E6DDBA9}" type="presOf" srcId="{B7EDAFFB-FFD4-3A4F-8AB3-D51CA9B928A3}" destId="{2F305457-0E8D-2449-8B8E-21D4927D2B06}" srcOrd="0" destOrd="0" presId="urn:microsoft.com/office/officeart/2005/8/layout/default"/>
    <dgm:cxn modelId="{0FEBFE74-419B-A74E-B26A-07419F35DA80}" type="presOf" srcId="{F8F3E885-D592-0B45-B326-FF25BE034BBA}" destId="{BFFAE8EF-2265-8B4A-9B03-204C8BF69655}" srcOrd="0" destOrd="0" presId="urn:microsoft.com/office/officeart/2005/8/layout/default"/>
    <dgm:cxn modelId="{9D25AA8A-FF74-114F-8877-1C1AC0922888}" type="presOf" srcId="{582AEAB9-40F3-894B-B46C-3EC6EDE0BDDE}" destId="{4AACC5FD-0631-244F-8D0C-B2A2AE7B627A}"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72DB2D0-6158-7248-9993-CB0FBDCCBEF1}" srcId="{582AEAB9-40F3-894B-B46C-3EC6EDE0BDDE}" destId="{B7EDAFFB-FFD4-3A4F-8AB3-D51CA9B928A3}" srcOrd="2" destOrd="0" parTransId="{1A30B94E-126A-0D4F-A494-B33D3FC7FA80}" sibTransId="{5553A9CA-7BAC-C641-A857-8B84122414B7}"/>
    <dgm:cxn modelId="{E1A54DFC-50F9-F844-A1CD-443F3D371342}" type="presParOf" srcId="{4AACC5FD-0631-244F-8D0C-B2A2AE7B627A}" destId="{4B04D35E-6A92-F447-911F-F0AA298A2A6F}" srcOrd="0" destOrd="0" presId="urn:microsoft.com/office/officeart/2005/8/layout/default"/>
    <dgm:cxn modelId="{3A0E9F6E-3F5D-3C4E-812D-EC2F4354514A}" type="presParOf" srcId="{4AACC5FD-0631-244F-8D0C-B2A2AE7B627A}" destId="{DF216D7F-0041-C44A-B816-8F9410D696FD}" srcOrd="1" destOrd="0" presId="urn:microsoft.com/office/officeart/2005/8/layout/default"/>
    <dgm:cxn modelId="{0DEA8592-EBDB-4B4A-A45B-37B05674915B}" type="presParOf" srcId="{4AACC5FD-0631-244F-8D0C-B2A2AE7B627A}" destId="{BFFAE8EF-2265-8B4A-9B03-204C8BF69655}" srcOrd="2" destOrd="0" presId="urn:microsoft.com/office/officeart/2005/8/layout/default"/>
    <dgm:cxn modelId="{AFBCFBD5-3A42-044D-A677-5ED3670924C9}" type="presParOf" srcId="{4AACC5FD-0631-244F-8D0C-B2A2AE7B627A}" destId="{C95B7D7B-03BF-EE4B-ABCF-6C2F0C321E26}" srcOrd="3" destOrd="0" presId="urn:microsoft.com/office/officeart/2005/8/layout/default"/>
    <dgm:cxn modelId="{19DBF5EF-66A5-A14D-A938-1F82E39BDDE6}"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1.8</a:t>
          </a:r>
          <a:r>
            <a:rPr lang="en-US" sz="2800" baseline="0" dirty="0">
              <a:solidFill>
                <a:srgbClr val="0070C0"/>
              </a:solidFill>
            </a:rPr>
            <a:t> Classroom Procedures:</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Tier I features (school-wide expectations, routines, acknowledgements, in-class continuum of consequences) are implemented within classrooms and consistent with school-wide systems.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2AB6B631-7C89-8740-BF26-6073E060399B}" type="presOf" srcId="{764FEE16-0E51-EA4F-8054-722988E1EC48}" destId="{9F9FFB40-39A4-324B-B527-6B06F9937A00}" srcOrd="0" destOrd="0" presId="urn:microsoft.com/office/officeart/2005/8/layout/vList2"/>
    <dgm:cxn modelId="{880D0736-440D-5B44-B6E5-982BDBBC7027}" type="presOf" srcId="{98141451-E793-2640-84E6-A504CBCE984D}" destId="{3F3B6172-041A-CA4E-8146-5DC1464E25E8}"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13DC01E8-62B0-624B-AB49-96EAB9202AD7}" type="presOf" srcId="{14351AD9-CD97-3345-B0AA-8A0BB76D2A30}" destId="{D14697AA-80EE-634B-ABFC-A66EF1D17A06}" srcOrd="0" destOrd="0" presId="urn:microsoft.com/office/officeart/2005/8/layout/vList2"/>
    <dgm:cxn modelId="{16D2EAE8-31F7-2741-9620-DDA8C31FF154}" type="presParOf" srcId="{9F9FFB40-39A4-324B-B527-6B06F9937A00}" destId="{D14697AA-80EE-634B-ABFC-A66EF1D17A06}" srcOrd="0" destOrd="0" presId="urn:microsoft.com/office/officeart/2005/8/layout/vList2"/>
    <dgm:cxn modelId="{DCBC5300-053D-AF49-A1FE-0815E7A120E1}"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23804-AA22-413E-A650-4AD384A7A290}" type="doc">
      <dgm:prSet loTypeId="urn:microsoft.com/office/officeart/2005/8/layout/radial1" loCatId="relationship" qsTypeId="urn:microsoft.com/office/officeart/2005/8/quickstyle/simple1" qsCatId="simple" csTypeId="urn:microsoft.com/office/officeart/2005/8/colors/accent2_4" csCatId="accent2" phldr="1"/>
      <dgm:spPr/>
    </dgm:pt>
    <dgm:pt modelId="{DBAE8ED5-C5FE-41C5-A4CE-E1899CDAE84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effectLst/>
              <a:latin typeface="Calibri" pitchFamily="34" charset="0"/>
              <a:ea typeface="ＭＳ Ｐゴシック" pitchFamily="34" charset="-128"/>
            </a:rPr>
            <a:t>Coaching Roles</a:t>
          </a:r>
          <a:endParaRPr kumimoji="0" lang="en-US" sz="2000" b="0" i="0" u="none" strike="noStrike" cap="none" normalizeH="0" baseline="0" dirty="0">
            <a:ln/>
            <a:effectLst/>
            <a:latin typeface="Times New Roman" pitchFamily="18" charset="0"/>
            <a:ea typeface="ＭＳ Ｐゴシック" pitchFamily="34" charset="-128"/>
          </a:endParaRPr>
        </a:p>
      </dgm:t>
    </dgm:pt>
    <dgm:pt modelId="{2409F828-3769-48CB-976D-AADB4D2DC677}" type="parTrans" cxnId="{78615DB5-63E8-45D0-8C24-6F33EDA6AD0B}">
      <dgm:prSet/>
      <dgm:spPr/>
      <dgm:t>
        <a:bodyPr/>
        <a:lstStyle/>
        <a:p>
          <a:endParaRPr lang="en-US" sz="1600"/>
        </a:p>
      </dgm:t>
    </dgm:pt>
    <dgm:pt modelId="{7D44C7D2-9E4F-4B2E-87F3-64231A6E6CAB}" type="sibTrans" cxnId="{78615DB5-63E8-45D0-8C24-6F33EDA6AD0B}">
      <dgm:prSet/>
      <dgm:spPr/>
      <dgm:t>
        <a:bodyPr/>
        <a:lstStyle/>
        <a:p>
          <a:endParaRPr lang="en-US" sz="1600"/>
        </a:p>
      </dgm:t>
    </dgm:pt>
    <dgm:pt modelId="{018B2EDC-A0B6-419C-AFE8-D4D96D31C63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Facilitate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0D0FA7B1-E964-46C4-9874-8C5B615B00FF}" type="parTrans" cxnId="{AF97A4BF-D278-4C24-BED4-F0A8DACA83E6}">
      <dgm:prSet custT="1"/>
      <dgm:spPr/>
      <dgm:t>
        <a:bodyPr/>
        <a:lstStyle/>
        <a:p>
          <a:endParaRPr lang="en-US" sz="400"/>
        </a:p>
      </dgm:t>
    </dgm:pt>
    <dgm:pt modelId="{D1FDC9FD-5AFA-4F64-A096-467E4557B8BF}" type="sibTrans" cxnId="{AF97A4BF-D278-4C24-BED4-F0A8DACA83E6}">
      <dgm:prSet/>
      <dgm:spPr/>
      <dgm:t>
        <a:bodyPr/>
        <a:lstStyle/>
        <a:p>
          <a:endParaRPr lang="en-US" sz="1600"/>
        </a:p>
      </dgm:t>
    </dgm:pt>
    <dgm:pt modelId="{8B9D2A4D-677C-4B25-88FA-E6A9723D466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effectLst/>
              <a:latin typeface="Calibri" pitchFamily="34" charset="0"/>
              <a:ea typeface="ＭＳ Ｐゴシック" pitchFamily="34" charset="-128"/>
            </a:rPr>
            <a:t>Content Knowledge</a:t>
          </a:r>
          <a:endParaRPr kumimoji="0" lang="en-US" sz="1800" b="0" i="0" u="none" strike="noStrike"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75AC7514-58D5-4ED0-BA97-B1BABC01E375}" type="parTrans" cxnId="{F35D20EC-AA0C-4CF7-B2B4-5E6C529F9431}">
      <dgm:prSet custT="1"/>
      <dgm:spPr/>
      <dgm:t>
        <a:bodyPr/>
        <a:lstStyle/>
        <a:p>
          <a:endParaRPr lang="en-US" sz="400"/>
        </a:p>
      </dgm:t>
    </dgm:pt>
    <dgm:pt modelId="{F516BDE4-F594-4E63-9016-89BA9349B72C}" type="sibTrans" cxnId="{F35D20EC-AA0C-4CF7-B2B4-5E6C529F9431}">
      <dgm:prSet/>
      <dgm:spPr/>
      <dgm:t>
        <a:bodyPr/>
        <a:lstStyle/>
        <a:p>
          <a:endParaRPr lang="en-US" sz="1600"/>
        </a:p>
      </dgm:t>
    </dgm:pt>
    <dgm:pt modelId="{2730A294-8234-45A7-A653-C8146CA8902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Communicate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64B6A9E9-CA22-4B66-8283-965AB3FD5CDD}" type="parTrans" cxnId="{30085088-7C74-4554-BED5-BE54BBC03DBD}">
      <dgm:prSet custT="1"/>
      <dgm:spPr/>
      <dgm:t>
        <a:bodyPr/>
        <a:lstStyle/>
        <a:p>
          <a:endParaRPr lang="en-US" sz="400"/>
        </a:p>
      </dgm:t>
    </dgm:pt>
    <dgm:pt modelId="{C97C2E40-C88E-4F2B-9C05-D73A4D66BCD4}" type="sibTrans" cxnId="{30085088-7C74-4554-BED5-BE54BBC03DBD}">
      <dgm:prSet/>
      <dgm:spPr/>
      <dgm:t>
        <a:bodyPr/>
        <a:lstStyle/>
        <a:p>
          <a:endParaRPr lang="en-US" sz="1600"/>
        </a:p>
      </dgm:t>
    </dgm:pt>
    <dgm:pt modelId="{ACC3CF3B-C244-4340-822B-6278FD1F305D}" type="pres">
      <dgm:prSet presAssocID="{FAE23804-AA22-413E-A650-4AD384A7A290}" presName="cycle" presStyleCnt="0">
        <dgm:presLayoutVars>
          <dgm:chMax val="1"/>
          <dgm:dir/>
          <dgm:animLvl val="ctr"/>
          <dgm:resizeHandles val="exact"/>
        </dgm:presLayoutVars>
      </dgm:prSet>
      <dgm:spPr/>
    </dgm:pt>
    <dgm:pt modelId="{015E76EF-D3BB-417B-B665-08118B7A04C3}" type="pres">
      <dgm:prSet presAssocID="{DBAE8ED5-C5FE-41C5-A4CE-E1899CDAE84F}" presName="centerShape" presStyleLbl="node0" presStyleIdx="0" presStyleCnt="1"/>
      <dgm:spPr/>
    </dgm:pt>
    <dgm:pt modelId="{9AB71A95-54C5-4683-A336-33D727872654}" type="pres">
      <dgm:prSet presAssocID="{0D0FA7B1-E964-46C4-9874-8C5B615B00FF}" presName="Name9" presStyleLbl="parChTrans1D2" presStyleIdx="0" presStyleCnt="3"/>
      <dgm:spPr/>
    </dgm:pt>
    <dgm:pt modelId="{EC6F0807-5D0D-4C6D-AAF8-675AE5D9EAEC}" type="pres">
      <dgm:prSet presAssocID="{0D0FA7B1-E964-46C4-9874-8C5B615B00FF}" presName="connTx" presStyleLbl="parChTrans1D2" presStyleIdx="0" presStyleCnt="3"/>
      <dgm:spPr/>
    </dgm:pt>
    <dgm:pt modelId="{ACF4FA95-2A1F-4693-BD9D-58F903D4801E}" type="pres">
      <dgm:prSet presAssocID="{018B2EDC-A0B6-419C-AFE8-D4D96D31C637}" presName="node" presStyleLbl="node1" presStyleIdx="0" presStyleCnt="3" custScaleX="112179">
        <dgm:presLayoutVars>
          <dgm:bulletEnabled val="1"/>
        </dgm:presLayoutVars>
      </dgm:prSet>
      <dgm:spPr/>
    </dgm:pt>
    <dgm:pt modelId="{18E66A00-ACB2-44B6-B92C-A48B43CC7078}" type="pres">
      <dgm:prSet presAssocID="{75AC7514-58D5-4ED0-BA97-B1BABC01E375}" presName="Name9" presStyleLbl="parChTrans1D2" presStyleIdx="1" presStyleCnt="3"/>
      <dgm:spPr/>
    </dgm:pt>
    <dgm:pt modelId="{9616E30C-D7C6-41FE-83A4-4AADB2962D0F}" type="pres">
      <dgm:prSet presAssocID="{75AC7514-58D5-4ED0-BA97-B1BABC01E375}" presName="connTx" presStyleLbl="parChTrans1D2" presStyleIdx="1" presStyleCnt="3"/>
      <dgm:spPr/>
    </dgm:pt>
    <dgm:pt modelId="{5744B105-91D1-4B33-9B9C-CAF3CB2CCCCF}" type="pres">
      <dgm:prSet presAssocID="{8B9D2A4D-677C-4B25-88FA-E6A9723D466E}" presName="node" presStyleLbl="node1" presStyleIdx="1" presStyleCnt="3" custScaleX="112179">
        <dgm:presLayoutVars>
          <dgm:bulletEnabled val="1"/>
        </dgm:presLayoutVars>
      </dgm:prSet>
      <dgm:spPr/>
    </dgm:pt>
    <dgm:pt modelId="{37D887C4-F113-468D-B743-6E9DA74D9510}" type="pres">
      <dgm:prSet presAssocID="{64B6A9E9-CA22-4B66-8283-965AB3FD5CDD}" presName="Name9" presStyleLbl="parChTrans1D2" presStyleIdx="2" presStyleCnt="3"/>
      <dgm:spPr/>
    </dgm:pt>
    <dgm:pt modelId="{9FC41B70-68E7-4EA4-AA11-F0AF603D3DE4}" type="pres">
      <dgm:prSet presAssocID="{64B6A9E9-CA22-4B66-8283-965AB3FD5CDD}" presName="connTx" presStyleLbl="parChTrans1D2" presStyleIdx="2" presStyleCnt="3"/>
      <dgm:spPr/>
    </dgm:pt>
    <dgm:pt modelId="{A653CDA3-502D-47DA-AFF3-B32994D7377C}" type="pres">
      <dgm:prSet presAssocID="{2730A294-8234-45A7-A653-C8146CA8902E}" presName="node" presStyleLbl="node1" presStyleIdx="2" presStyleCnt="3" custScaleX="112179">
        <dgm:presLayoutVars>
          <dgm:bulletEnabled val="1"/>
        </dgm:presLayoutVars>
      </dgm:prSet>
      <dgm:spPr/>
    </dgm:pt>
  </dgm:ptLst>
  <dgm:cxnLst>
    <dgm:cxn modelId="{6A8E8C0E-EC9B-A34A-8469-A2076F562E3A}" type="presOf" srcId="{2730A294-8234-45A7-A653-C8146CA8902E}" destId="{A653CDA3-502D-47DA-AFF3-B32994D7377C}" srcOrd="0" destOrd="0" presId="urn:microsoft.com/office/officeart/2005/8/layout/radial1"/>
    <dgm:cxn modelId="{8A475F17-0249-994F-A16C-031AE0A8BFFE}" type="presOf" srcId="{DBAE8ED5-C5FE-41C5-A4CE-E1899CDAE84F}" destId="{015E76EF-D3BB-417B-B665-08118B7A04C3}" srcOrd="0" destOrd="0" presId="urn:microsoft.com/office/officeart/2005/8/layout/radial1"/>
    <dgm:cxn modelId="{FE3EA11E-B766-D242-945E-4FDCF3FEB59C}" type="presOf" srcId="{64B6A9E9-CA22-4B66-8283-965AB3FD5CDD}" destId="{37D887C4-F113-468D-B743-6E9DA74D9510}" srcOrd="0" destOrd="0" presId="urn:microsoft.com/office/officeart/2005/8/layout/radial1"/>
    <dgm:cxn modelId="{82D8773A-F4E9-AA49-AC19-BFA7971874EF}" type="presOf" srcId="{018B2EDC-A0B6-419C-AFE8-D4D96D31C637}" destId="{ACF4FA95-2A1F-4693-BD9D-58F903D4801E}" srcOrd="0" destOrd="0" presId="urn:microsoft.com/office/officeart/2005/8/layout/radial1"/>
    <dgm:cxn modelId="{07C5E372-8CB2-784E-9BA1-EDA000AD0D2F}" type="presOf" srcId="{64B6A9E9-CA22-4B66-8283-965AB3FD5CDD}" destId="{9FC41B70-68E7-4EA4-AA11-F0AF603D3DE4}" srcOrd="1" destOrd="0" presId="urn:microsoft.com/office/officeart/2005/8/layout/radial1"/>
    <dgm:cxn modelId="{93844D7D-51F4-CD4B-B6E3-A675494C1CEC}" type="presOf" srcId="{75AC7514-58D5-4ED0-BA97-B1BABC01E375}" destId="{9616E30C-D7C6-41FE-83A4-4AADB2962D0F}" srcOrd="1" destOrd="0" presId="urn:microsoft.com/office/officeart/2005/8/layout/radial1"/>
    <dgm:cxn modelId="{30085088-7C74-4554-BED5-BE54BBC03DBD}" srcId="{DBAE8ED5-C5FE-41C5-A4CE-E1899CDAE84F}" destId="{2730A294-8234-45A7-A653-C8146CA8902E}" srcOrd="2" destOrd="0" parTransId="{64B6A9E9-CA22-4B66-8283-965AB3FD5CDD}" sibTransId="{C97C2E40-C88E-4F2B-9C05-D73A4D66BCD4}"/>
    <dgm:cxn modelId="{D5F55C92-472B-4F49-A22E-29B83FD2E8D7}" type="presOf" srcId="{8B9D2A4D-677C-4B25-88FA-E6A9723D466E}" destId="{5744B105-91D1-4B33-9B9C-CAF3CB2CCCCF}" srcOrd="0" destOrd="0" presId="urn:microsoft.com/office/officeart/2005/8/layout/radial1"/>
    <dgm:cxn modelId="{B490B59E-84F4-DA4A-8B1C-A340E95C5FD8}" type="presOf" srcId="{75AC7514-58D5-4ED0-BA97-B1BABC01E375}" destId="{18E66A00-ACB2-44B6-B92C-A48B43CC7078}" srcOrd="0" destOrd="0" presId="urn:microsoft.com/office/officeart/2005/8/layout/radial1"/>
    <dgm:cxn modelId="{4E4E7AB0-8751-634B-9557-1D3BB0567A13}" type="presOf" srcId="{0D0FA7B1-E964-46C4-9874-8C5B615B00FF}" destId="{EC6F0807-5D0D-4C6D-AAF8-675AE5D9EAEC}" srcOrd="1" destOrd="0" presId="urn:microsoft.com/office/officeart/2005/8/layout/radial1"/>
    <dgm:cxn modelId="{78615DB5-63E8-45D0-8C24-6F33EDA6AD0B}" srcId="{FAE23804-AA22-413E-A650-4AD384A7A290}" destId="{DBAE8ED5-C5FE-41C5-A4CE-E1899CDAE84F}" srcOrd="0" destOrd="0" parTransId="{2409F828-3769-48CB-976D-AADB4D2DC677}" sibTransId="{7D44C7D2-9E4F-4B2E-87F3-64231A6E6CAB}"/>
    <dgm:cxn modelId="{AF97A4BF-D278-4C24-BED4-F0A8DACA83E6}" srcId="{DBAE8ED5-C5FE-41C5-A4CE-E1899CDAE84F}" destId="{018B2EDC-A0B6-419C-AFE8-D4D96D31C637}" srcOrd="0" destOrd="0" parTransId="{0D0FA7B1-E964-46C4-9874-8C5B615B00FF}" sibTransId="{D1FDC9FD-5AFA-4F64-A096-467E4557B8BF}"/>
    <dgm:cxn modelId="{AFCF40CA-A5AC-F245-B9CA-EAF21B70F9AE}" type="presOf" srcId="{FAE23804-AA22-413E-A650-4AD384A7A290}" destId="{ACC3CF3B-C244-4340-822B-6278FD1F305D}" srcOrd="0" destOrd="0" presId="urn:microsoft.com/office/officeart/2005/8/layout/radial1"/>
    <dgm:cxn modelId="{F35D20EC-AA0C-4CF7-B2B4-5E6C529F9431}" srcId="{DBAE8ED5-C5FE-41C5-A4CE-E1899CDAE84F}" destId="{8B9D2A4D-677C-4B25-88FA-E6A9723D466E}" srcOrd="1" destOrd="0" parTransId="{75AC7514-58D5-4ED0-BA97-B1BABC01E375}" sibTransId="{F516BDE4-F594-4E63-9016-89BA9349B72C}"/>
    <dgm:cxn modelId="{069564FA-A6CF-5D49-A30F-B4160E908740}" type="presOf" srcId="{0D0FA7B1-E964-46C4-9874-8C5B615B00FF}" destId="{9AB71A95-54C5-4683-A336-33D727872654}" srcOrd="0" destOrd="0" presId="urn:microsoft.com/office/officeart/2005/8/layout/radial1"/>
    <dgm:cxn modelId="{41C5AB06-1FA2-8D41-9A8C-3F40ACA621BA}" type="presParOf" srcId="{ACC3CF3B-C244-4340-822B-6278FD1F305D}" destId="{015E76EF-D3BB-417B-B665-08118B7A04C3}" srcOrd="0" destOrd="0" presId="urn:microsoft.com/office/officeart/2005/8/layout/radial1"/>
    <dgm:cxn modelId="{D89721BD-989B-ED43-A6FB-CDD72BB06A20}" type="presParOf" srcId="{ACC3CF3B-C244-4340-822B-6278FD1F305D}" destId="{9AB71A95-54C5-4683-A336-33D727872654}" srcOrd="1" destOrd="0" presId="urn:microsoft.com/office/officeart/2005/8/layout/radial1"/>
    <dgm:cxn modelId="{D2881881-36F5-2F42-9B8A-54FDF515040C}" type="presParOf" srcId="{9AB71A95-54C5-4683-A336-33D727872654}" destId="{EC6F0807-5D0D-4C6D-AAF8-675AE5D9EAEC}" srcOrd="0" destOrd="0" presId="urn:microsoft.com/office/officeart/2005/8/layout/radial1"/>
    <dgm:cxn modelId="{CC57707E-B2BF-964A-9648-92A4B9E6FEF6}" type="presParOf" srcId="{ACC3CF3B-C244-4340-822B-6278FD1F305D}" destId="{ACF4FA95-2A1F-4693-BD9D-58F903D4801E}" srcOrd="2" destOrd="0" presId="urn:microsoft.com/office/officeart/2005/8/layout/radial1"/>
    <dgm:cxn modelId="{D9344555-A0CB-9341-94E8-119AE9D83083}" type="presParOf" srcId="{ACC3CF3B-C244-4340-822B-6278FD1F305D}" destId="{18E66A00-ACB2-44B6-B92C-A48B43CC7078}" srcOrd="3" destOrd="0" presId="urn:microsoft.com/office/officeart/2005/8/layout/radial1"/>
    <dgm:cxn modelId="{3EFBEEFB-B52C-5D41-B55F-357DD5BE01D6}" type="presParOf" srcId="{18E66A00-ACB2-44B6-B92C-A48B43CC7078}" destId="{9616E30C-D7C6-41FE-83A4-4AADB2962D0F}" srcOrd="0" destOrd="0" presId="urn:microsoft.com/office/officeart/2005/8/layout/radial1"/>
    <dgm:cxn modelId="{B6752D07-7E50-CA48-B513-D8AF6E7E4165}" type="presParOf" srcId="{ACC3CF3B-C244-4340-822B-6278FD1F305D}" destId="{5744B105-91D1-4B33-9B9C-CAF3CB2CCCCF}" srcOrd="4" destOrd="0" presId="urn:microsoft.com/office/officeart/2005/8/layout/radial1"/>
    <dgm:cxn modelId="{882A3C93-1525-A645-8F32-EACD113BD0EA}" type="presParOf" srcId="{ACC3CF3B-C244-4340-822B-6278FD1F305D}" destId="{37D887C4-F113-468D-B743-6E9DA74D9510}" srcOrd="5" destOrd="0" presId="urn:microsoft.com/office/officeart/2005/8/layout/radial1"/>
    <dgm:cxn modelId="{B308A6D9-6ABA-D84F-8EB2-F300B2F77E8E}" type="presParOf" srcId="{37D887C4-F113-468D-B743-6E9DA74D9510}" destId="{9FC41B70-68E7-4EA4-AA11-F0AF603D3DE4}" srcOrd="0" destOrd="0" presId="urn:microsoft.com/office/officeart/2005/8/layout/radial1"/>
    <dgm:cxn modelId="{E8D813CB-FFFB-C341-AEBC-9FC9088C52C1}" type="presParOf" srcId="{ACC3CF3B-C244-4340-822B-6278FD1F305D}" destId="{A653CDA3-502D-47DA-AFF3-B32994D7377C}"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45E71F3D-342C-E544-A5A0-54CF6BE5C441}" srcId="{582AEAB9-40F3-894B-B46C-3EC6EDE0BDDE}" destId="{F8F3E885-D592-0B45-B326-FF25BE034BBA}" srcOrd="1" destOrd="0" parTransId="{ECAA0E1E-0045-AE4C-9DC7-4CE1B6E5DEC2}" sibTransId="{D9CA62EE-CE9D-D44F-ACAE-DF51F65AF445}"/>
    <dgm:cxn modelId="{9BD73A75-9F27-904D-B5B0-A337B41B7BBC}" type="presOf" srcId="{582AEAB9-40F3-894B-B46C-3EC6EDE0BDDE}" destId="{4AACC5FD-0631-244F-8D0C-B2A2AE7B627A}"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9A3C61CF-C405-3E4F-8103-D3D83FBAF0AB}" type="presOf" srcId="{B7EDAFFB-FFD4-3A4F-8AB3-D51CA9B928A3}" destId="{2F305457-0E8D-2449-8B8E-21D4927D2B06}"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8505FFE0-0EAE-C443-8C8D-B8ABC73CB68F}" type="presOf" srcId="{F8F3E885-D592-0B45-B326-FF25BE034BBA}" destId="{BFFAE8EF-2265-8B4A-9B03-204C8BF69655}" srcOrd="0" destOrd="0" presId="urn:microsoft.com/office/officeart/2005/8/layout/default"/>
    <dgm:cxn modelId="{B941B9E4-E4EE-A345-9FBE-9C38D0AF7BEF}" type="presOf" srcId="{2224FFD0-0A6F-274F-83DE-C765A2951AD1}" destId="{4B04D35E-6A92-F447-911F-F0AA298A2A6F}" srcOrd="0" destOrd="0" presId="urn:microsoft.com/office/officeart/2005/8/layout/default"/>
    <dgm:cxn modelId="{34984A07-3755-0F40-B46D-8D3D68F84CB1}" type="presParOf" srcId="{4AACC5FD-0631-244F-8D0C-B2A2AE7B627A}" destId="{4B04D35E-6A92-F447-911F-F0AA298A2A6F}" srcOrd="0" destOrd="0" presId="urn:microsoft.com/office/officeart/2005/8/layout/default"/>
    <dgm:cxn modelId="{CA0AAE7F-6AD4-A04A-A29F-DBB188EF44F3}" type="presParOf" srcId="{4AACC5FD-0631-244F-8D0C-B2A2AE7B627A}" destId="{DF216D7F-0041-C44A-B816-8F9410D696FD}" srcOrd="1" destOrd="0" presId="urn:microsoft.com/office/officeart/2005/8/layout/default"/>
    <dgm:cxn modelId="{15E9D168-6818-FD4F-BBC9-C83BB922496B}" type="presParOf" srcId="{4AACC5FD-0631-244F-8D0C-B2A2AE7B627A}" destId="{BFFAE8EF-2265-8B4A-9B03-204C8BF69655}" srcOrd="2" destOrd="0" presId="urn:microsoft.com/office/officeart/2005/8/layout/default"/>
    <dgm:cxn modelId="{87908E3C-D936-8B44-9CDF-0A4A9742AD99}" type="presParOf" srcId="{4AACC5FD-0631-244F-8D0C-B2A2AE7B627A}" destId="{C95B7D7B-03BF-EE4B-ABCF-6C2F0C321E26}" srcOrd="3" destOrd="0" presId="urn:microsoft.com/office/officeart/2005/8/layout/default"/>
    <dgm:cxn modelId="{A315FB5C-8081-6E47-97E7-6D708B0DE54D}"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1.9</a:t>
          </a:r>
          <a:r>
            <a:rPr lang="en-US" sz="2800" baseline="0" dirty="0">
              <a:solidFill>
                <a:srgbClr val="0070C0"/>
              </a:solidFill>
            </a:rPr>
            <a:t> Feedback and Acknowledgement</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dgm:spPr/>
      <dgm:t>
        <a:bodyPr/>
        <a:lstStyle/>
        <a:p>
          <a:r>
            <a:rPr lang="en-US" dirty="0"/>
            <a:t>A formal system (i.e., written</a:t>
          </a:r>
          <a:r>
            <a:rPr lang="en-US" baseline="0" dirty="0"/>
            <a:t> </a:t>
          </a:r>
          <a:r>
            <a:rPr lang="en-US" dirty="0"/>
            <a:t>set of procedures for specific behavior feedback that is</a:t>
          </a:r>
          <a:br>
            <a:rPr lang="en-US" dirty="0"/>
          </a:br>
          <a:r>
            <a:rPr lang="en-US" dirty="0"/>
            <a:t>[a] linked to school-wide expectations and [b] used across settings and within classrooms) is in place and used by at least 90% of a sample of staff and received by at least 50% of a sample of students.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30515748-8517-A247-8816-737BCB5A49C6}" type="presOf" srcId="{764FEE16-0E51-EA4F-8054-722988E1EC48}" destId="{9F9FFB40-39A4-324B-B527-6B06F9937A00}"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AB24C786-D20E-014A-929F-F4FC8EB43DDD}" type="presOf" srcId="{14351AD9-CD97-3345-B0AA-8A0BB76D2A30}" destId="{D14697AA-80EE-634B-ABFC-A66EF1D17A06}" srcOrd="0" destOrd="0" presId="urn:microsoft.com/office/officeart/2005/8/layout/vList2"/>
    <dgm:cxn modelId="{A7CE5E8D-6E5A-2C4F-A415-8469FA98A8F9}" type="presOf" srcId="{98141451-E793-2640-84E6-A504CBCE984D}" destId="{3F3B6172-041A-CA4E-8146-5DC1464E25E8}" srcOrd="0" destOrd="0" presId="urn:microsoft.com/office/officeart/2005/8/layout/vList2"/>
    <dgm:cxn modelId="{C1396B28-96C6-0443-8833-B74BD86AB995}" type="presParOf" srcId="{9F9FFB40-39A4-324B-B527-6B06F9937A00}" destId="{D14697AA-80EE-634B-ABFC-A66EF1D17A06}" srcOrd="0" destOrd="0" presId="urn:microsoft.com/office/officeart/2005/8/layout/vList2"/>
    <dgm:cxn modelId="{2F67C80B-8578-3F4D-BDE7-72C9DED4C4A9}"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2F09CB18-0D6E-A34C-8F5F-6BCF9A664175}" type="presOf" srcId="{2224FFD0-0A6F-274F-83DE-C765A2951AD1}" destId="{4B04D35E-6A92-F447-911F-F0AA298A2A6F}"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93142759-2D3D-3441-8CC8-17468D3EE7A7}" type="presOf" srcId="{F8F3E885-D592-0B45-B326-FF25BE034BBA}" destId="{BFFAE8EF-2265-8B4A-9B03-204C8BF69655}"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555C6AC-6E0B-5F41-AF6E-57AD0052E12F}" type="presOf" srcId="{B7EDAFFB-FFD4-3A4F-8AB3-D51CA9B928A3}" destId="{2F305457-0E8D-2449-8B8E-21D4927D2B06}" srcOrd="0" destOrd="0" presId="urn:microsoft.com/office/officeart/2005/8/layout/default"/>
    <dgm:cxn modelId="{9F86C8AC-CAEC-1E48-A373-4DA5E0DAF5F0}" type="presOf" srcId="{582AEAB9-40F3-894B-B46C-3EC6EDE0BDDE}" destId="{4AACC5FD-0631-244F-8D0C-B2A2AE7B627A}"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C52314D5-363D-574A-B78E-78A58A2DFA4B}" type="presParOf" srcId="{4AACC5FD-0631-244F-8D0C-B2A2AE7B627A}" destId="{4B04D35E-6A92-F447-911F-F0AA298A2A6F}" srcOrd="0" destOrd="0" presId="urn:microsoft.com/office/officeart/2005/8/layout/default"/>
    <dgm:cxn modelId="{DB658A92-5FB8-4047-8EC4-D943E9B66CE7}" type="presParOf" srcId="{4AACC5FD-0631-244F-8D0C-B2A2AE7B627A}" destId="{DF216D7F-0041-C44A-B816-8F9410D696FD}" srcOrd="1" destOrd="0" presId="urn:microsoft.com/office/officeart/2005/8/layout/default"/>
    <dgm:cxn modelId="{648043CA-6DDA-5F4B-82D3-1C4D17FA6CC3}" type="presParOf" srcId="{4AACC5FD-0631-244F-8D0C-B2A2AE7B627A}" destId="{BFFAE8EF-2265-8B4A-9B03-204C8BF69655}" srcOrd="2" destOrd="0" presId="urn:microsoft.com/office/officeart/2005/8/layout/default"/>
    <dgm:cxn modelId="{4449A444-8954-1C46-91EE-264BDE68357A}" type="presParOf" srcId="{4AACC5FD-0631-244F-8D0C-B2A2AE7B627A}" destId="{C95B7D7B-03BF-EE4B-ABCF-6C2F0C321E26}" srcOrd="3" destOrd="0" presId="urn:microsoft.com/office/officeart/2005/8/layout/default"/>
    <dgm:cxn modelId="{62672645-EC07-A34A-932E-BB76A2960472}"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1.10 Faculty Involvement</a:t>
          </a: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Faculty are shown school- wide data regularly and provide input on universal foundations (e.g., expectations, acknowledgements, definitions, consequences) at least every 12 months.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50DFD18-1238-FC4C-A3BA-49E26C4B99F7}" type="presOf" srcId="{14351AD9-CD97-3345-B0AA-8A0BB76D2A30}" destId="{D14697AA-80EE-634B-ABFC-A66EF1D17A06}" srcOrd="0" destOrd="0" presId="urn:microsoft.com/office/officeart/2005/8/layout/vList2"/>
    <dgm:cxn modelId="{AC83FE1C-8B8C-6941-881D-A58EEC5C6BA1}" srcId="{14351AD9-CD97-3345-B0AA-8A0BB76D2A30}" destId="{98141451-E793-2640-84E6-A504CBCE984D}" srcOrd="0" destOrd="0" parTransId="{1B33202D-0A1D-704B-BCF9-05BBE7904B01}" sibTransId="{3B755758-10EA-2546-A4E3-1DFDA9497800}"/>
    <dgm:cxn modelId="{2FD72A78-4354-284E-B836-796518BF0F51}" type="presOf" srcId="{98141451-E793-2640-84E6-A504CBCE984D}" destId="{3F3B6172-041A-CA4E-8146-5DC1464E25E8}"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2360DEBE-0DFC-BE44-B2D4-08DFC22C09CC}" type="presOf" srcId="{764FEE16-0E51-EA4F-8054-722988E1EC48}" destId="{9F9FFB40-39A4-324B-B527-6B06F9937A00}" srcOrd="0" destOrd="0" presId="urn:microsoft.com/office/officeart/2005/8/layout/vList2"/>
    <dgm:cxn modelId="{6B6CA4B9-BB35-8D4A-BFFA-22805E74ED66}" type="presParOf" srcId="{9F9FFB40-39A4-324B-B527-6B06F9937A00}" destId="{D14697AA-80EE-634B-ABFC-A66EF1D17A06}" srcOrd="0" destOrd="0" presId="urn:microsoft.com/office/officeart/2005/8/layout/vList2"/>
    <dgm:cxn modelId="{C6724663-C326-C747-A515-BDF18ABF6B72}"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2FC7CC2F-C412-BA49-A7D4-8C89262784D9}" type="presOf" srcId="{B7EDAFFB-FFD4-3A4F-8AB3-D51CA9B928A3}" destId="{2F305457-0E8D-2449-8B8E-21D4927D2B06}"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BDE8474F-F342-1444-978A-5A8B4220328D}" type="presOf" srcId="{582AEAB9-40F3-894B-B46C-3EC6EDE0BDDE}" destId="{4AACC5FD-0631-244F-8D0C-B2A2AE7B627A}" srcOrd="0" destOrd="0" presId="urn:microsoft.com/office/officeart/2005/8/layout/default"/>
    <dgm:cxn modelId="{C2DB2971-2230-C242-B629-B523015ADB3D}" type="presOf" srcId="{2224FFD0-0A6F-274F-83DE-C765A2951AD1}" destId="{4B04D35E-6A92-F447-911F-F0AA298A2A6F}"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72DB2D0-6158-7248-9993-CB0FBDCCBEF1}" srcId="{582AEAB9-40F3-894B-B46C-3EC6EDE0BDDE}" destId="{B7EDAFFB-FFD4-3A4F-8AB3-D51CA9B928A3}" srcOrd="2" destOrd="0" parTransId="{1A30B94E-126A-0D4F-A494-B33D3FC7FA80}" sibTransId="{5553A9CA-7BAC-C641-A857-8B84122414B7}"/>
    <dgm:cxn modelId="{4545ADEC-1F83-8349-977F-37DD3B83875E}" type="presOf" srcId="{F8F3E885-D592-0B45-B326-FF25BE034BBA}" destId="{BFFAE8EF-2265-8B4A-9B03-204C8BF69655}" srcOrd="0" destOrd="0" presId="urn:microsoft.com/office/officeart/2005/8/layout/default"/>
    <dgm:cxn modelId="{32886E1E-D81A-E847-BB1A-8E7642D93D93}" type="presParOf" srcId="{4AACC5FD-0631-244F-8D0C-B2A2AE7B627A}" destId="{4B04D35E-6A92-F447-911F-F0AA298A2A6F}" srcOrd="0" destOrd="0" presId="urn:microsoft.com/office/officeart/2005/8/layout/default"/>
    <dgm:cxn modelId="{456D94C4-BCF9-DE47-949E-4C87DA013994}" type="presParOf" srcId="{4AACC5FD-0631-244F-8D0C-B2A2AE7B627A}" destId="{DF216D7F-0041-C44A-B816-8F9410D696FD}" srcOrd="1" destOrd="0" presId="urn:microsoft.com/office/officeart/2005/8/layout/default"/>
    <dgm:cxn modelId="{9618DC93-E064-1146-8B7F-F1031CDAE975}" type="presParOf" srcId="{4AACC5FD-0631-244F-8D0C-B2A2AE7B627A}" destId="{BFFAE8EF-2265-8B4A-9B03-204C8BF69655}" srcOrd="2" destOrd="0" presId="urn:microsoft.com/office/officeart/2005/8/layout/default"/>
    <dgm:cxn modelId="{88425AA3-3CDA-6E4D-9C59-4EC0ECD8FA36}" type="presParOf" srcId="{4AACC5FD-0631-244F-8D0C-B2A2AE7B627A}" destId="{C95B7D7B-03BF-EE4B-ABCF-6C2F0C321E26}" srcOrd="3" destOrd="0" presId="urn:microsoft.com/office/officeart/2005/8/layout/default"/>
    <dgm:cxn modelId="{3C38528A-D244-6C48-BDF6-8C081CC80B9E}"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1.11 Student / Family / Community Involvement</a:t>
          </a: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Stakeholders (students, families, and community members) provide input on universal foundations (e.g., expectations, consequences, acknowledgements) at least every 12 months</a:t>
          </a:r>
          <a:r>
            <a:rPr lang="en-US" sz="2500" dirty="0"/>
            <a:t>.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7977BC40-9F99-9A47-9F51-DA7A89423206}" type="presOf" srcId="{764FEE16-0E51-EA4F-8054-722988E1EC48}" destId="{9F9FFB40-39A4-324B-B527-6B06F9937A00}"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1F0287DA-BB12-7B40-9B9F-6FCE1CDA426D}" type="presOf" srcId="{14351AD9-CD97-3345-B0AA-8A0BB76D2A30}" destId="{D14697AA-80EE-634B-ABFC-A66EF1D17A06}" srcOrd="0" destOrd="0" presId="urn:microsoft.com/office/officeart/2005/8/layout/vList2"/>
    <dgm:cxn modelId="{E79C7FEB-B4AA-DA42-A2BB-315B9B7E68FC}" type="presOf" srcId="{98141451-E793-2640-84E6-A504CBCE984D}" destId="{3F3B6172-041A-CA4E-8146-5DC1464E25E8}" srcOrd="0" destOrd="0" presId="urn:microsoft.com/office/officeart/2005/8/layout/vList2"/>
    <dgm:cxn modelId="{E7FA4068-8250-E34B-975F-2146A06A7956}" type="presParOf" srcId="{9F9FFB40-39A4-324B-B527-6B06F9937A00}" destId="{D14697AA-80EE-634B-ABFC-A66EF1D17A06}" srcOrd="0" destOrd="0" presId="urn:microsoft.com/office/officeart/2005/8/layout/vList2"/>
    <dgm:cxn modelId="{2DEA8509-F007-2F4D-BE35-B9B8AA306DA2}"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A6BA2A0D-3EFE-7D41-BE47-485EAFF4CE7C}" type="presOf" srcId="{582AEAB9-40F3-894B-B46C-3EC6EDE0BDDE}" destId="{4AACC5FD-0631-244F-8D0C-B2A2AE7B627A}"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EDD6509C-9D39-FB44-9952-0833C768C15B}" srcId="{582AEAB9-40F3-894B-B46C-3EC6EDE0BDDE}" destId="{2224FFD0-0A6F-274F-83DE-C765A2951AD1}" srcOrd="0" destOrd="0" parTransId="{EE6CA10B-202C-E647-9624-5AE3DC263C8D}" sibTransId="{43C65E6B-928B-2B44-BF17-2707C46FCF15}"/>
    <dgm:cxn modelId="{DABF8FB0-C3BF-5547-B02C-8DB6E797BCBB}" type="presOf" srcId="{2224FFD0-0A6F-274F-83DE-C765A2951AD1}" destId="{4B04D35E-6A92-F447-911F-F0AA298A2A6F}" srcOrd="0" destOrd="0" presId="urn:microsoft.com/office/officeart/2005/8/layout/default"/>
    <dgm:cxn modelId="{CB6B78B4-D31A-7A40-9374-3EA6F8E42FB5}" type="presOf" srcId="{B7EDAFFB-FFD4-3A4F-8AB3-D51CA9B928A3}" destId="{2F305457-0E8D-2449-8B8E-21D4927D2B06}" srcOrd="0" destOrd="0" presId="urn:microsoft.com/office/officeart/2005/8/layout/default"/>
    <dgm:cxn modelId="{5FD43CB9-940A-0D4B-B9BE-5B583B6A7403}" type="presOf" srcId="{F8F3E885-D592-0B45-B326-FF25BE034BBA}" destId="{BFFAE8EF-2265-8B4A-9B03-204C8BF69655}"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30566E02-F0A5-2D42-B2F9-BBCDFE544143}" type="presParOf" srcId="{4AACC5FD-0631-244F-8D0C-B2A2AE7B627A}" destId="{4B04D35E-6A92-F447-911F-F0AA298A2A6F}" srcOrd="0" destOrd="0" presId="urn:microsoft.com/office/officeart/2005/8/layout/default"/>
    <dgm:cxn modelId="{98CD95C6-D26A-5C44-B64A-77E15A48DE9A}" type="presParOf" srcId="{4AACC5FD-0631-244F-8D0C-B2A2AE7B627A}" destId="{DF216D7F-0041-C44A-B816-8F9410D696FD}" srcOrd="1" destOrd="0" presId="urn:microsoft.com/office/officeart/2005/8/layout/default"/>
    <dgm:cxn modelId="{C8EC74A1-B31C-CB4C-BF6D-96E587098E7B}" type="presParOf" srcId="{4AACC5FD-0631-244F-8D0C-B2A2AE7B627A}" destId="{BFFAE8EF-2265-8B4A-9B03-204C8BF69655}" srcOrd="2" destOrd="0" presId="urn:microsoft.com/office/officeart/2005/8/layout/default"/>
    <dgm:cxn modelId="{2EA0F86C-06A4-AD49-ACA2-588058A4915A}" type="presParOf" srcId="{4AACC5FD-0631-244F-8D0C-B2A2AE7B627A}" destId="{C95B7D7B-03BF-EE4B-ABCF-6C2F0C321E26}" srcOrd="3" destOrd="0" presId="urn:microsoft.com/office/officeart/2005/8/layout/default"/>
    <dgm:cxn modelId="{76CD11C9-B11E-444B-B7F6-28047950B67C}"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1.12</a:t>
          </a:r>
          <a:r>
            <a:rPr lang="en-US" sz="2800" baseline="0" dirty="0">
              <a:solidFill>
                <a:srgbClr val="0070C0"/>
              </a:solidFill>
            </a:rPr>
            <a:t> Discipline Data</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Tier I team has instantaneous access to graphed reports summarizing discipline data organized by the frequency of problem behavior events by behavior, location, time of day, and by individual student.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98994C18-81B6-114B-98A8-2425C39A4642}" type="presOf" srcId="{14351AD9-CD97-3345-B0AA-8A0BB76D2A30}" destId="{D14697AA-80EE-634B-ABFC-A66EF1D17A06}" srcOrd="0" destOrd="0" presId="urn:microsoft.com/office/officeart/2005/8/layout/vList2"/>
    <dgm:cxn modelId="{AC83FE1C-8B8C-6941-881D-A58EEC5C6BA1}" srcId="{14351AD9-CD97-3345-B0AA-8A0BB76D2A30}" destId="{98141451-E793-2640-84E6-A504CBCE984D}" srcOrd="0" destOrd="0" parTransId="{1B33202D-0A1D-704B-BCF9-05BBE7904B01}" sibTransId="{3B755758-10EA-2546-A4E3-1DFDA9497800}"/>
    <dgm:cxn modelId="{CD72D485-C501-EE44-A1AA-8FBFE7455E8D}" srcId="{764FEE16-0E51-EA4F-8054-722988E1EC48}" destId="{14351AD9-CD97-3345-B0AA-8A0BB76D2A30}" srcOrd="0" destOrd="0" parTransId="{F68CF7C4-7CE3-0A45-A39A-8291CDACFF18}" sibTransId="{B5F03750-F28E-B04C-A36F-5F8D009A2206}"/>
    <dgm:cxn modelId="{12ADB68E-3807-BF4F-A586-C549FA3F2B00}" type="presOf" srcId="{98141451-E793-2640-84E6-A504CBCE984D}" destId="{3F3B6172-041A-CA4E-8146-5DC1464E25E8}" srcOrd="0" destOrd="0" presId="urn:microsoft.com/office/officeart/2005/8/layout/vList2"/>
    <dgm:cxn modelId="{97F97BDF-4C6C-7747-B248-33EF78B7C6B1}" type="presOf" srcId="{764FEE16-0E51-EA4F-8054-722988E1EC48}" destId="{9F9FFB40-39A4-324B-B527-6B06F9937A00}" srcOrd="0" destOrd="0" presId="urn:microsoft.com/office/officeart/2005/8/layout/vList2"/>
    <dgm:cxn modelId="{40377BD8-57B1-C849-8E67-DE370CEA6273}" type="presParOf" srcId="{9F9FFB40-39A4-324B-B527-6B06F9937A00}" destId="{D14697AA-80EE-634B-ABFC-A66EF1D17A06}" srcOrd="0" destOrd="0" presId="urn:microsoft.com/office/officeart/2005/8/layout/vList2"/>
    <dgm:cxn modelId="{C83E49AA-FC8B-0344-A8C9-BFED0976D3C5}"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382FF919-C476-4C43-AC1B-AC7DDF294BBF}" type="presOf" srcId="{2224FFD0-0A6F-274F-83DE-C765A2951AD1}" destId="{4B04D35E-6A92-F447-911F-F0AA298A2A6F}"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41F5D444-FA7B-7E4B-A785-2C29CBB85A08}" type="presOf" srcId="{F8F3E885-D592-0B45-B326-FF25BE034BBA}" destId="{BFFAE8EF-2265-8B4A-9B03-204C8BF69655}" srcOrd="0" destOrd="0" presId="urn:microsoft.com/office/officeart/2005/8/layout/default"/>
    <dgm:cxn modelId="{F2F83B4D-215A-FA49-8F6E-22EAD3BE7B4E}" type="presOf" srcId="{582AEAB9-40F3-894B-B46C-3EC6EDE0BDDE}" destId="{4AACC5FD-0631-244F-8D0C-B2A2AE7B627A}"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3D6FC8C1-C91B-DC49-9242-98CEC84C50A1}" type="presOf" srcId="{B7EDAFFB-FFD4-3A4F-8AB3-D51CA9B928A3}" destId="{2F305457-0E8D-2449-8B8E-21D4927D2B06}"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883120D8-C66A-7549-8B81-EE216D817D78}" type="presParOf" srcId="{4AACC5FD-0631-244F-8D0C-B2A2AE7B627A}" destId="{4B04D35E-6A92-F447-911F-F0AA298A2A6F}" srcOrd="0" destOrd="0" presId="urn:microsoft.com/office/officeart/2005/8/layout/default"/>
    <dgm:cxn modelId="{AD70BA5F-B007-EA48-8FE7-23139D95E775}" type="presParOf" srcId="{4AACC5FD-0631-244F-8D0C-B2A2AE7B627A}" destId="{DF216D7F-0041-C44A-B816-8F9410D696FD}" srcOrd="1" destOrd="0" presId="urn:microsoft.com/office/officeart/2005/8/layout/default"/>
    <dgm:cxn modelId="{D3C9A783-4660-DC40-86DF-6E3C7C3CDB82}" type="presParOf" srcId="{4AACC5FD-0631-244F-8D0C-B2A2AE7B627A}" destId="{BFFAE8EF-2265-8B4A-9B03-204C8BF69655}" srcOrd="2" destOrd="0" presId="urn:microsoft.com/office/officeart/2005/8/layout/default"/>
    <dgm:cxn modelId="{19D84408-B2FA-584F-ABB0-0ED685CA4A5E}" type="presParOf" srcId="{4AACC5FD-0631-244F-8D0C-B2A2AE7B627A}" destId="{C95B7D7B-03BF-EE4B-ABCF-6C2F0C321E26}" srcOrd="3" destOrd="0" presId="urn:microsoft.com/office/officeart/2005/8/layout/default"/>
    <dgm:cxn modelId="{74090E0D-3112-6246-8227-4422536491C8}"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1.13</a:t>
          </a:r>
          <a:r>
            <a:rPr lang="en-US" sz="2800" baseline="0" dirty="0">
              <a:solidFill>
                <a:srgbClr val="0070C0"/>
              </a:solidFill>
            </a:rPr>
            <a:t> Data-based Decision Making</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Tier I team reviews and uses discipline data and academic outcome data (e.g., Curriculum-Based Measures, state tests) at least monthly for decision-making.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CD72D485-C501-EE44-A1AA-8FBFE7455E8D}" srcId="{764FEE16-0E51-EA4F-8054-722988E1EC48}" destId="{14351AD9-CD97-3345-B0AA-8A0BB76D2A30}" srcOrd="0" destOrd="0" parTransId="{F68CF7C4-7CE3-0A45-A39A-8291CDACFF18}" sibTransId="{B5F03750-F28E-B04C-A36F-5F8D009A2206}"/>
    <dgm:cxn modelId="{DCD48A8E-579A-E644-99F7-4918A13B9FC2}" type="presOf" srcId="{98141451-E793-2640-84E6-A504CBCE984D}" destId="{3F3B6172-041A-CA4E-8146-5DC1464E25E8}" srcOrd="0" destOrd="0" presId="urn:microsoft.com/office/officeart/2005/8/layout/vList2"/>
    <dgm:cxn modelId="{E486D89D-E21C-7C47-A602-345CD5161043}" type="presOf" srcId="{764FEE16-0E51-EA4F-8054-722988E1EC48}" destId="{9F9FFB40-39A4-324B-B527-6B06F9937A00}" srcOrd="0" destOrd="0" presId="urn:microsoft.com/office/officeart/2005/8/layout/vList2"/>
    <dgm:cxn modelId="{3662B7CF-CD93-9840-9B5C-319BF41C1066}" type="presOf" srcId="{14351AD9-CD97-3345-B0AA-8A0BB76D2A30}" destId="{D14697AA-80EE-634B-ABFC-A66EF1D17A06}" srcOrd="0" destOrd="0" presId="urn:microsoft.com/office/officeart/2005/8/layout/vList2"/>
    <dgm:cxn modelId="{7558F358-579B-6446-92D3-534CED9A69EF}" type="presParOf" srcId="{9F9FFB40-39A4-324B-B527-6B06F9937A00}" destId="{D14697AA-80EE-634B-ABFC-A66EF1D17A06}" srcOrd="0" destOrd="0" presId="urn:microsoft.com/office/officeart/2005/8/layout/vList2"/>
    <dgm:cxn modelId="{23CD7F47-74B5-0347-A25C-C6D7CD7A8512}"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5D4DCC-7AA4-8046-9AB0-37E3DC7E4A27}" type="doc">
      <dgm:prSet loTypeId="urn:microsoft.com/office/officeart/2005/8/layout/default" loCatId="matrix" qsTypeId="urn:microsoft.com/office/officeart/2005/8/quickstyle/simple4" qsCatId="simple" csTypeId="urn:microsoft.com/office/officeart/2005/8/colors/colorful5" csCatId="colorful" phldr="1"/>
      <dgm:spPr/>
      <dgm:t>
        <a:bodyPr/>
        <a:lstStyle/>
        <a:p>
          <a:endParaRPr lang="en-US"/>
        </a:p>
      </dgm:t>
    </dgm:pt>
    <dgm:pt modelId="{46003B1E-E653-4B41-9862-E5798AAA20E1}">
      <dgm:prSet phldrT="[Text]"/>
      <dgm:spPr>
        <a:gradFill rotWithShape="0">
          <a:gsLst>
            <a:gs pos="0">
              <a:srgbClr val="00B050"/>
            </a:gs>
            <a:gs pos="100000">
              <a:srgbClr val="92D050"/>
            </a:gs>
          </a:gsLst>
        </a:gradFill>
      </dgm:spPr>
      <dgm:t>
        <a:bodyPr/>
        <a:lstStyle/>
        <a:p>
          <a:r>
            <a:rPr lang="en-US" dirty="0"/>
            <a:t>Elementary: Systems</a:t>
          </a:r>
        </a:p>
      </dgm:t>
    </dgm:pt>
    <dgm:pt modelId="{298529B4-3423-6F4E-9683-069A8031CB9F}" type="parTrans" cxnId="{5443E1F0-E67C-6A47-B27F-94974A55A073}">
      <dgm:prSet/>
      <dgm:spPr/>
      <dgm:t>
        <a:bodyPr/>
        <a:lstStyle/>
        <a:p>
          <a:endParaRPr lang="en-US"/>
        </a:p>
      </dgm:t>
    </dgm:pt>
    <dgm:pt modelId="{C2E223DA-84CA-004E-951A-24EB6B33A00A}" type="sibTrans" cxnId="{5443E1F0-E67C-6A47-B27F-94974A55A073}">
      <dgm:prSet/>
      <dgm:spPr/>
      <dgm:t>
        <a:bodyPr/>
        <a:lstStyle/>
        <a:p>
          <a:endParaRPr lang="en-US"/>
        </a:p>
      </dgm:t>
    </dgm:pt>
    <dgm:pt modelId="{C4EFB5E2-DAE1-ED48-B3FD-E1B8FFE9F3B3}">
      <dgm:prSet phldrT="[Text]"/>
      <dgm:spPr>
        <a:gradFill rotWithShape="0">
          <a:gsLst>
            <a:gs pos="0">
              <a:srgbClr val="00B050"/>
            </a:gs>
            <a:gs pos="100000">
              <a:srgbClr val="92D050"/>
            </a:gs>
          </a:gsLst>
        </a:gradFill>
      </dgm:spPr>
      <dgm:t>
        <a:bodyPr/>
        <a:lstStyle/>
        <a:p>
          <a:r>
            <a:rPr lang="en-US" dirty="0"/>
            <a:t>Elementary: Data</a:t>
          </a:r>
        </a:p>
      </dgm:t>
    </dgm:pt>
    <dgm:pt modelId="{331901B4-1A5A-8149-8EF4-B2C6E434FE68}" type="parTrans" cxnId="{0B0EF039-145E-BE49-91A7-CB3A6CF8D7C4}">
      <dgm:prSet/>
      <dgm:spPr/>
      <dgm:t>
        <a:bodyPr/>
        <a:lstStyle/>
        <a:p>
          <a:endParaRPr lang="en-US"/>
        </a:p>
      </dgm:t>
    </dgm:pt>
    <dgm:pt modelId="{2638FCDA-1CCB-E646-9C64-CA83080C1BBF}" type="sibTrans" cxnId="{0B0EF039-145E-BE49-91A7-CB3A6CF8D7C4}">
      <dgm:prSet/>
      <dgm:spPr/>
      <dgm:t>
        <a:bodyPr/>
        <a:lstStyle/>
        <a:p>
          <a:endParaRPr lang="en-US"/>
        </a:p>
      </dgm:t>
    </dgm:pt>
    <dgm:pt modelId="{FECA5238-6785-CB44-BC2F-847157C70F75}">
      <dgm:prSet phldrT="[Text]"/>
      <dgm:spPr>
        <a:gradFill rotWithShape="0">
          <a:gsLst>
            <a:gs pos="0">
              <a:srgbClr val="00B050"/>
            </a:gs>
            <a:gs pos="100000">
              <a:srgbClr val="92D050"/>
            </a:gs>
          </a:gsLst>
        </a:gradFill>
      </dgm:spPr>
      <dgm:t>
        <a:bodyPr/>
        <a:lstStyle/>
        <a:p>
          <a:r>
            <a:rPr lang="en-US" dirty="0"/>
            <a:t>Elementary: Practices</a:t>
          </a:r>
        </a:p>
      </dgm:t>
    </dgm:pt>
    <dgm:pt modelId="{34791A75-3702-9B4B-83CD-1AE81221A554}" type="parTrans" cxnId="{386FCFB9-C3A2-7540-829F-A3C73FE55375}">
      <dgm:prSet/>
      <dgm:spPr/>
      <dgm:t>
        <a:bodyPr/>
        <a:lstStyle/>
        <a:p>
          <a:endParaRPr lang="en-US"/>
        </a:p>
      </dgm:t>
    </dgm:pt>
    <dgm:pt modelId="{4F1AFCB8-B32D-D248-A8E8-F80E002475D1}" type="sibTrans" cxnId="{386FCFB9-C3A2-7540-829F-A3C73FE55375}">
      <dgm:prSet/>
      <dgm:spPr/>
      <dgm:t>
        <a:bodyPr/>
        <a:lstStyle/>
        <a:p>
          <a:endParaRPr lang="en-US"/>
        </a:p>
      </dgm:t>
    </dgm:pt>
    <dgm:pt modelId="{1B675158-ECBF-394F-A096-B718DD3500B7}">
      <dgm:prSet phldrT="[Text]"/>
      <dgm:spPr>
        <a:gradFill rotWithShape="0">
          <a:gsLst>
            <a:gs pos="0">
              <a:srgbClr val="00B050"/>
            </a:gs>
            <a:gs pos="100000">
              <a:srgbClr val="92D050"/>
            </a:gs>
          </a:gsLst>
        </a:gradFill>
      </dgm:spPr>
      <dgm:t>
        <a:bodyPr/>
        <a:lstStyle/>
        <a:p>
          <a:r>
            <a:rPr lang="en-US" dirty="0"/>
            <a:t>Middle / High: Systems</a:t>
          </a:r>
        </a:p>
      </dgm:t>
    </dgm:pt>
    <dgm:pt modelId="{47AAADB1-89D6-8045-94A3-50F366FA665E}" type="parTrans" cxnId="{01431CEC-160E-4F4A-986E-E25596DA43F2}">
      <dgm:prSet/>
      <dgm:spPr/>
      <dgm:t>
        <a:bodyPr/>
        <a:lstStyle/>
        <a:p>
          <a:endParaRPr lang="en-US"/>
        </a:p>
      </dgm:t>
    </dgm:pt>
    <dgm:pt modelId="{E1AF2F42-1F87-AA48-947C-FB108A7D73A9}" type="sibTrans" cxnId="{01431CEC-160E-4F4A-986E-E25596DA43F2}">
      <dgm:prSet/>
      <dgm:spPr/>
      <dgm:t>
        <a:bodyPr/>
        <a:lstStyle/>
        <a:p>
          <a:endParaRPr lang="en-US"/>
        </a:p>
      </dgm:t>
    </dgm:pt>
    <dgm:pt modelId="{C781784A-9A9A-D14D-843D-35DF608697E8}">
      <dgm:prSet phldrT="[Text]"/>
      <dgm:spPr>
        <a:gradFill rotWithShape="0">
          <a:gsLst>
            <a:gs pos="0">
              <a:srgbClr val="00B050"/>
            </a:gs>
            <a:gs pos="100000">
              <a:srgbClr val="92D050"/>
            </a:gs>
          </a:gsLst>
        </a:gradFill>
      </dgm:spPr>
      <dgm:t>
        <a:bodyPr/>
        <a:lstStyle/>
        <a:p>
          <a:r>
            <a:rPr lang="en-US" dirty="0"/>
            <a:t>Middle / High: Practices</a:t>
          </a:r>
        </a:p>
      </dgm:t>
    </dgm:pt>
    <dgm:pt modelId="{528168EF-663C-8444-986F-AECEDC899999}" type="parTrans" cxnId="{FE46DC1E-7546-9D43-8B8E-25146CDB64AE}">
      <dgm:prSet/>
      <dgm:spPr/>
      <dgm:t>
        <a:bodyPr/>
        <a:lstStyle/>
        <a:p>
          <a:endParaRPr lang="en-US"/>
        </a:p>
      </dgm:t>
    </dgm:pt>
    <dgm:pt modelId="{A05572DA-4D0F-F24A-9930-624E032DB79A}" type="sibTrans" cxnId="{FE46DC1E-7546-9D43-8B8E-25146CDB64AE}">
      <dgm:prSet/>
      <dgm:spPr/>
      <dgm:t>
        <a:bodyPr/>
        <a:lstStyle/>
        <a:p>
          <a:endParaRPr lang="en-US"/>
        </a:p>
      </dgm:t>
    </dgm:pt>
    <dgm:pt modelId="{F490007E-F96F-E149-8B00-60E8E724DCAE}">
      <dgm:prSet phldrT="[Text]"/>
      <dgm:spPr>
        <a:gradFill rotWithShape="0">
          <a:gsLst>
            <a:gs pos="0">
              <a:srgbClr val="00B050"/>
            </a:gs>
            <a:gs pos="100000">
              <a:srgbClr val="92D050"/>
            </a:gs>
          </a:gsLst>
        </a:gradFill>
      </dgm:spPr>
      <dgm:t>
        <a:bodyPr/>
        <a:lstStyle/>
        <a:p>
          <a:r>
            <a:rPr lang="en-US" dirty="0"/>
            <a:t>Middle / High: Data</a:t>
          </a:r>
        </a:p>
      </dgm:t>
    </dgm:pt>
    <dgm:pt modelId="{E77921B5-9E9F-A543-A3A7-3DE348A4D8F1}" type="parTrans" cxnId="{D3F4A79D-F4DB-8C48-89D6-8B6CA2BE6F01}">
      <dgm:prSet/>
      <dgm:spPr/>
      <dgm:t>
        <a:bodyPr/>
        <a:lstStyle/>
        <a:p>
          <a:endParaRPr lang="en-US"/>
        </a:p>
      </dgm:t>
    </dgm:pt>
    <dgm:pt modelId="{975AAE1F-F8B2-4E48-9118-5535756444E3}" type="sibTrans" cxnId="{D3F4A79D-F4DB-8C48-89D6-8B6CA2BE6F01}">
      <dgm:prSet/>
      <dgm:spPr/>
      <dgm:t>
        <a:bodyPr/>
        <a:lstStyle/>
        <a:p>
          <a:endParaRPr lang="en-US"/>
        </a:p>
      </dgm:t>
    </dgm:pt>
    <dgm:pt modelId="{88F5C4F3-81B1-9A4D-9351-245BB01D9E50}" type="pres">
      <dgm:prSet presAssocID="{CB5D4DCC-7AA4-8046-9AB0-37E3DC7E4A27}" presName="diagram" presStyleCnt="0">
        <dgm:presLayoutVars>
          <dgm:dir/>
          <dgm:resizeHandles val="exact"/>
        </dgm:presLayoutVars>
      </dgm:prSet>
      <dgm:spPr/>
    </dgm:pt>
    <dgm:pt modelId="{A598C948-ED36-F049-995F-799E82EA401B}" type="pres">
      <dgm:prSet presAssocID="{46003B1E-E653-4B41-9862-E5798AAA20E1}" presName="node" presStyleLbl="node1" presStyleIdx="0" presStyleCnt="6">
        <dgm:presLayoutVars>
          <dgm:bulletEnabled val="1"/>
        </dgm:presLayoutVars>
      </dgm:prSet>
      <dgm:spPr/>
    </dgm:pt>
    <dgm:pt modelId="{2B7E96CB-A8CB-6544-8E7D-C46AA83CC445}" type="pres">
      <dgm:prSet presAssocID="{C2E223DA-84CA-004E-951A-24EB6B33A00A}" presName="sibTrans" presStyleCnt="0"/>
      <dgm:spPr/>
    </dgm:pt>
    <dgm:pt modelId="{21013419-B2D4-7143-AD9A-9BB2D57561BF}" type="pres">
      <dgm:prSet presAssocID="{C4EFB5E2-DAE1-ED48-B3FD-E1B8FFE9F3B3}" presName="node" presStyleLbl="node1" presStyleIdx="1" presStyleCnt="6">
        <dgm:presLayoutVars>
          <dgm:bulletEnabled val="1"/>
        </dgm:presLayoutVars>
      </dgm:prSet>
      <dgm:spPr/>
    </dgm:pt>
    <dgm:pt modelId="{C2DA1B19-4BBA-6843-967A-A307A3BF9CCE}" type="pres">
      <dgm:prSet presAssocID="{2638FCDA-1CCB-E646-9C64-CA83080C1BBF}" presName="sibTrans" presStyleCnt="0"/>
      <dgm:spPr/>
    </dgm:pt>
    <dgm:pt modelId="{6C87E897-568B-2749-97FC-0488B0919181}" type="pres">
      <dgm:prSet presAssocID="{FECA5238-6785-CB44-BC2F-847157C70F75}" presName="node" presStyleLbl="node1" presStyleIdx="2" presStyleCnt="6">
        <dgm:presLayoutVars>
          <dgm:bulletEnabled val="1"/>
        </dgm:presLayoutVars>
      </dgm:prSet>
      <dgm:spPr/>
    </dgm:pt>
    <dgm:pt modelId="{28D9BBC4-DBFB-B94E-8873-D3189208B24A}" type="pres">
      <dgm:prSet presAssocID="{4F1AFCB8-B32D-D248-A8E8-F80E002475D1}" presName="sibTrans" presStyleCnt="0"/>
      <dgm:spPr/>
    </dgm:pt>
    <dgm:pt modelId="{19A8E17A-5780-F049-9082-613B548869F5}" type="pres">
      <dgm:prSet presAssocID="{1B675158-ECBF-394F-A096-B718DD3500B7}" presName="node" presStyleLbl="node1" presStyleIdx="3" presStyleCnt="6">
        <dgm:presLayoutVars>
          <dgm:bulletEnabled val="1"/>
        </dgm:presLayoutVars>
      </dgm:prSet>
      <dgm:spPr/>
    </dgm:pt>
    <dgm:pt modelId="{AE62043F-BFA0-B94E-8045-FC7C4400FA7A}" type="pres">
      <dgm:prSet presAssocID="{E1AF2F42-1F87-AA48-947C-FB108A7D73A9}" presName="sibTrans" presStyleCnt="0"/>
      <dgm:spPr/>
    </dgm:pt>
    <dgm:pt modelId="{A56A52F1-03F4-C540-973C-D4140757FFF9}" type="pres">
      <dgm:prSet presAssocID="{F490007E-F96F-E149-8B00-60E8E724DCAE}" presName="node" presStyleLbl="node1" presStyleIdx="4" presStyleCnt="6">
        <dgm:presLayoutVars>
          <dgm:bulletEnabled val="1"/>
        </dgm:presLayoutVars>
      </dgm:prSet>
      <dgm:spPr/>
    </dgm:pt>
    <dgm:pt modelId="{20EF1237-7FFA-804A-BEBC-ADA529F5BB4C}" type="pres">
      <dgm:prSet presAssocID="{975AAE1F-F8B2-4E48-9118-5535756444E3}" presName="sibTrans" presStyleCnt="0"/>
      <dgm:spPr/>
    </dgm:pt>
    <dgm:pt modelId="{3E0DC8C6-14F6-DF43-8B6B-F023BE6EE997}" type="pres">
      <dgm:prSet presAssocID="{C781784A-9A9A-D14D-843D-35DF608697E8}" presName="node" presStyleLbl="node1" presStyleIdx="5" presStyleCnt="6">
        <dgm:presLayoutVars>
          <dgm:bulletEnabled val="1"/>
        </dgm:presLayoutVars>
      </dgm:prSet>
      <dgm:spPr/>
    </dgm:pt>
  </dgm:ptLst>
  <dgm:cxnLst>
    <dgm:cxn modelId="{FE46DC1E-7546-9D43-8B8E-25146CDB64AE}" srcId="{CB5D4DCC-7AA4-8046-9AB0-37E3DC7E4A27}" destId="{C781784A-9A9A-D14D-843D-35DF608697E8}" srcOrd="5" destOrd="0" parTransId="{528168EF-663C-8444-986F-AECEDC899999}" sibTransId="{A05572DA-4D0F-F24A-9930-624E032DB79A}"/>
    <dgm:cxn modelId="{FCA5C526-BB8B-5449-9CD6-CA33AE640337}" type="presOf" srcId="{F490007E-F96F-E149-8B00-60E8E724DCAE}" destId="{A56A52F1-03F4-C540-973C-D4140757FFF9}" srcOrd="0" destOrd="0" presId="urn:microsoft.com/office/officeart/2005/8/layout/default"/>
    <dgm:cxn modelId="{CF5CE02E-C9AA-8D46-8FD8-CB8B27365CBC}" type="presOf" srcId="{C4EFB5E2-DAE1-ED48-B3FD-E1B8FFE9F3B3}" destId="{21013419-B2D4-7143-AD9A-9BB2D57561BF}" srcOrd="0" destOrd="0" presId="urn:microsoft.com/office/officeart/2005/8/layout/default"/>
    <dgm:cxn modelId="{0B0EF039-145E-BE49-91A7-CB3A6CF8D7C4}" srcId="{CB5D4DCC-7AA4-8046-9AB0-37E3DC7E4A27}" destId="{C4EFB5E2-DAE1-ED48-B3FD-E1B8FFE9F3B3}" srcOrd="1" destOrd="0" parTransId="{331901B4-1A5A-8149-8EF4-B2C6E434FE68}" sibTransId="{2638FCDA-1CCB-E646-9C64-CA83080C1BBF}"/>
    <dgm:cxn modelId="{B19A973E-E559-BA45-BCA8-0E6CD3A6DDCF}" type="presOf" srcId="{46003B1E-E653-4B41-9862-E5798AAA20E1}" destId="{A598C948-ED36-F049-995F-799E82EA401B}" srcOrd="0" destOrd="0" presId="urn:microsoft.com/office/officeart/2005/8/layout/default"/>
    <dgm:cxn modelId="{CE078E4D-F8DC-5843-AE38-EE601E58DA6D}" type="presOf" srcId="{FECA5238-6785-CB44-BC2F-847157C70F75}" destId="{6C87E897-568B-2749-97FC-0488B0919181}" srcOrd="0" destOrd="0" presId="urn:microsoft.com/office/officeart/2005/8/layout/default"/>
    <dgm:cxn modelId="{DCEDC27F-D38F-E94E-96FF-2F079711AD53}" type="presOf" srcId="{C781784A-9A9A-D14D-843D-35DF608697E8}" destId="{3E0DC8C6-14F6-DF43-8B6B-F023BE6EE997}" srcOrd="0" destOrd="0" presId="urn:microsoft.com/office/officeart/2005/8/layout/default"/>
    <dgm:cxn modelId="{D3F4A79D-F4DB-8C48-89D6-8B6CA2BE6F01}" srcId="{CB5D4DCC-7AA4-8046-9AB0-37E3DC7E4A27}" destId="{F490007E-F96F-E149-8B00-60E8E724DCAE}" srcOrd="4" destOrd="0" parTransId="{E77921B5-9E9F-A543-A3A7-3DE348A4D8F1}" sibTransId="{975AAE1F-F8B2-4E48-9118-5535756444E3}"/>
    <dgm:cxn modelId="{386FCFB9-C3A2-7540-829F-A3C73FE55375}" srcId="{CB5D4DCC-7AA4-8046-9AB0-37E3DC7E4A27}" destId="{FECA5238-6785-CB44-BC2F-847157C70F75}" srcOrd="2" destOrd="0" parTransId="{34791A75-3702-9B4B-83CD-1AE81221A554}" sibTransId="{4F1AFCB8-B32D-D248-A8E8-F80E002475D1}"/>
    <dgm:cxn modelId="{B79D99D8-B437-F840-9280-9D280125EBE9}" type="presOf" srcId="{1B675158-ECBF-394F-A096-B718DD3500B7}" destId="{19A8E17A-5780-F049-9082-613B548869F5}" srcOrd="0" destOrd="0" presId="urn:microsoft.com/office/officeart/2005/8/layout/default"/>
    <dgm:cxn modelId="{01431CEC-160E-4F4A-986E-E25596DA43F2}" srcId="{CB5D4DCC-7AA4-8046-9AB0-37E3DC7E4A27}" destId="{1B675158-ECBF-394F-A096-B718DD3500B7}" srcOrd="3" destOrd="0" parTransId="{47AAADB1-89D6-8045-94A3-50F366FA665E}" sibTransId="{E1AF2F42-1F87-AA48-947C-FB108A7D73A9}"/>
    <dgm:cxn modelId="{5443E1F0-E67C-6A47-B27F-94974A55A073}" srcId="{CB5D4DCC-7AA4-8046-9AB0-37E3DC7E4A27}" destId="{46003B1E-E653-4B41-9862-E5798AAA20E1}" srcOrd="0" destOrd="0" parTransId="{298529B4-3423-6F4E-9683-069A8031CB9F}" sibTransId="{C2E223DA-84CA-004E-951A-24EB6B33A00A}"/>
    <dgm:cxn modelId="{1078C1F4-9994-E94E-B7E5-279C145ADDE5}" type="presOf" srcId="{CB5D4DCC-7AA4-8046-9AB0-37E3DC7E4A27}" destId="{88F5C4F3-81B1-9A4D-9351-245BB01D9E50}" srcOrd="0" destOrd="0" presId="urn:microsoft.com/office/officeart/2005/8/layout/default"/>
    <dgm:cxn modelId="{E1BEB0FF-FA23-CA42-BB27-3F27762BA819}" type="presParOf" srcId="{88F5C4F3-81B1-9A4D-9351-245BB01D9E50}" destId="{A598C948-ED36-F049-995F-799E82EA401B}" srcOrd="0" destOrd="0" presId="urn:microsoft.com/office/officeart/2005/8/layout/default"/>
    <dgm:cxn modelId="{6A0E3B24-2EC3-8F4E-A230-BDE3919433D2}" type="presParOf" srcId="{88F5C4F3-81B1-9A4D-9351-245BB01D9E50}" destId="{2B7E96CB-A8CB-6544-8E7D-C46AA83CC445}" srcOrd="1" destOrd="0" presId="urn:microsoft.com/office/officeart/2005/8/layout/default"/>
    <dgm:cxn modelId="{3DBDDA04-8244-7543-8010-FD6E7B323162}" type="presParOf" srcId="{88F5C4F3-81B1-9A4D-9351-245BB01D9E50}" destId="{21013419-B2D4-7143-AD9A-9BB2D57561BF}" srcOrd="2" destOrd="0" presId="urn:microsoft.com/office/officeart/2005/8/layout/default"/>
    <dgm:cxn modelId="{0EC24F6E-34B6-3C45-992A-32982CDCD61D}" type="presParOf" srcId="{88F5C4F3-81B1-9A4D-9351-245BB01D9E50}" destId="{C2DA1B19-4BBA-6843-967A-A307A3BF9CCE}" srcOrd="3" destOrd="0" presId="urn:microsoft.com/office/officeart/2005/8/layout/default"/>
    <dgm:cxn modelId="{964EC2B8-19A0-7E40-8BC4-01C0A6BC8031}" type="presParOf" srcId="{88F5C4F3-81B1-9A4D-9351-245BB01D9E50}" destId="{6C87E897-568B-2749-97FC-0488B0919181}" srcOrd="4" destOrd="0" presId="urn:microsoft.com/office/officeart/2005/8/layout/default"/>
    <dgm:cxn modelId="{09AA8A99-693F-DE45-BFCB-A95BE22D2128}" type="presParOf" srcId="{88F5C4F3-81B1-9A4D-9351-245BB01D9E50}" destId="{28D9BBC4-DBFB-B94E-8873-D3189208B24A}" srcOrd="5" destOrd="0" presId="urn:microsoft.com/office/officeart/2005/8/layout/default"/>
    <dgm:cxn modelId="{E20363ED-1E34-4545-BFCA-33017F536F46}" type="presParOf" srcId="{88F5C4F3-81B1-9A4D-9351-245BB01D9E50}" destId="{19A8E17A-5780-F049-9082-613B548869F5}" srcOrd="6" destOrd="0" presId="urn:microsoft.com/office/officeart/2005/8/layout/default"/>
    <dgm:cxn modelId="{C58842D5-0AD6-3647-9542-DB606B8CB34E}" type="presParOf" srcId="{88F5C4F3-81B1-9A4D-9351-245BB01D9E50}" destId="{AE62043F-BFA0-B94E-8045-FC7C4400FA7A}" srcOrd="7" destOrd="0" presId="urn:microsoft.com/office/officeart/2005/8/layout/default"/>
    <dgm:cxn modelId="{7152EB34-457E-A24F-9DDC-F6A1EAD203CB}" type="presParOf" srcId="{88F5C4F3-81B1-9A4D-9351-245BB01D9E50}" destId="{A56A52F1-03F4-C540-973C-D4140757FFF9}" srcOrd="8" destOrd="0" presId="urn:microsoft.com/office/officeart/2005/8/layout/default"/>
    <dgm:cxn modelId="{CFC16C62-49E4-D046-89AF-CF19704329FE}" type="presParOf" srcId="{88F5C4F3-81B1-9A4D-9351-245BB01D9E50}" destId="{20EF1237-7FFA-804A-BEBC-ADA529F5BB4C}" srcOrd="9" destOrd="0" presId="urn:microsoft.com/office/officeart/2005/8/layout/default"/>
    <dgm:cxn modelId="{E4A2E2B7-7F96-8945-811F-5B8D8481819E}" type="presParOf" srcId="{88F5C4F3-81B1-9A4D-9351-245BB01D9E50}" destId="{3E0DC8C6-14F6-DF43-8B6B-F023BE6EE99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B7F1220D-80D9-E343-80F6-D7F0115C2BA8}" type="presOf" srcId="{B7EDAFFB-FFD4-3A4F-8AB3-D51CA9B928A3}" destId="{2F305457-0E8D-2449-8B8E-21D4927D2B06}" srcOrd="0" destOrd="0" presId="urn:microsoft.com/office/officeart/2005/8/layout/default"/>
    <dgm:cxn modelId="{25E6AC29-4B66-2245-A003-59379FA9D6EE}" type="presOf" srcId="{2224FFD0-0A6F-274F-83DE-C765A2951AD1}" destId="{4B04D35E-6A92-F447-911F-F0AA298A2A6F}"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46F46A3E-EA75-0C49-AAF2-3BACE721E7C2}" type="presOf" srcId="{582AEAB9-40F3-894B-B46C-3EC6EDE0BDDE}" destId="{4AACC5FD-0631-244F-8D0C-B2A2AE7B627A}" srcOrd="0" destOrd="0" presId="urn:microsoft.com/office/officeart/2005/8/layout/default"/>
    <dgm:cxn modelId="{5C27925C-0D4C-0B40-8572-A6D5C6DA592F}" type="presOf" srcId="{F8F3E885-D592-0B45-B326-FF25BE034BBA}" destId="{BFFAE8EF-2265-8B4A-9B03-204C8BF69655}"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72DB2D0-6158-7248-9993-CB0FBDCCBEF1}" srcId="{582AEAB9-40F3-894B-B46C-3EC6EDE0BDDE}" destId="{B7EDAFFB-FFD4-3A4F-8AB3-D51CA9B928A3}" srcOrd="2" destOrd="0" parTransId="{1A30B94E-126A-0D4F-A494-B33D3FC7FA80}" sibTransId="{5553A9CA-7BAC-C641-A857-8B84122414B7}"/>
    <dgm:cxn modelId="{9112EE98-3C5D-1F48-93B3-2CE5386CF775}" type="presParOf" srcId="{4AACC5FD-0631-244F-8D0C-B2A2AE7B627A}" destId="{4B04D35E-6A92-F447-911F-F0AA298A2A6F}" srcOrd="0" destOrd="0" presId="urn:microsoft.com/office/officeart/2005/8/layout/default"/>
    <dgm:cxn modelId="{479EEE2E-F852-3E4C-A5B4-226AF6F658E2}" type="presParOf" srcId="{4AACC5FD-0631-244F-8D0C-B2A2AE7B627A}" destId="{DF216D7F-0041-C44A-B816-8F9410D696FD}" srcOrd="1" destOrd="0" presId="urn:microsoft.com/office/officeart/2005/8/layout/default"/>
    <dgm:cxn modelId="{1A54D66B-DDFB-E543-A2E5-54A1369561CC}" type="presParOf" srcId="{4AACC5FD-0631-244F-8D0C-B2A2AE7B627A}" destId="{BFFAE8EF-2265-8B4A-9B03-204C8BF69655}" srcOrd="2" destOrd="0" presId="urn:microsoft.com/office/officeart/2005/8/layout/default"/>
    <dgm:cxn modelId="{62B38A17-E44E-EB42-A5BD-D7BD146BF5CA}" type="presParOf" srcId="{4AACC5FD-0631-244F-8D0C-B2A2AE7B627A}" destId="{C95B7D7B-03BF-EE4B-ABCF-6C2F0C321E26}" srcOrd="3" destOrd="0" presId="urn:microsoft.com/office/officeart/2005/8/layout/default"/>
    <dgm:cxn modelId="{7B19F0DA-3B77-CA4B-9665-8ED0745DA085}"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1.14</a:t>
          </a:r>
          <a:r>
            <a:rPr lang="en-US" sz="2800" baseline="0" dirty="0">
              <a:solidFill>
                <a:srgbClr val="0070C0"/>
              </a:solidFill>
            </a:rPr>
            <a:t> Fidelity Data</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Tier I team reviews and uses SWPBIS Fidelity (e.g., SET,</a:t>
          </a:r>
          <a:r>
            <a:rPr lang="en-US" sz="2200" baseline="0" dirty="0"/>
            <a:t> </a:t>
          </a:r>
          <a:r>
            <a:rPr lang="en-US" sz="2200" dirty="0" err="1"/>
            <a:t>BoQ</a:t>
          </a:r>
          <a:r>
            <a:rPr lang="en-US" sz="2200" dirty="0"/>
            <a:t>, TIC, SAS, Tiered Fidelity Inventory) data at least annually.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BD930806-9E0D-A94D-8C92-53820B36CB39}" type="presOf" srcId="{764FEE16-0E51-EA4F-8054-722988E1EC48}" destId="{9F9FFB40-39A4-324B-B527-6B06F9937A00}" srcOrd="0" destOrd="0" presId="urn:microsoft.com/office/officeart/2005/8/layout/vList2"/>
    <dgm:cxn modelId="{AC83FE1C-8B8C-6941-881D-A58EEC5C6BA1}" srcId="{14351AD9-CD97-3345-B0AA-8A0BB76D2A30}" destId="{98141451-E793-2640-84E6-A504CBCE984D}" srcOrd="0" destOrd="0" parTransId="{1B33202D-0A1D-704B-BCF9-05BBE7904B01}" sibTransId="{3B755758-10EA-2546-A4E3-1DFDA9497800}"/>
    <dgm:cxn modelId="{CD72D485-C501-EE44-A1AA-8FBFE7455E8D}" srcId="{764FEE16-0E51-EA4F-8054-722988E1EC48}" destId="{14351AD9-CD97-3345-B0AA-8A0BB76D2A30}" srcOrd="0" destOrd="0" parTransId="{F68CF7C4-7CE3-0A45-A39A-8291CDACFF18}" sibTransId="{B5F03750-F28E-B04C-A36F-5F8D009A2206}"/>
    <dgm:cxn modelId="{9F4EA2BA-A3F4-5D40-911E-8D366A732929}" type="presOf" srcId="{14351AD9-CD97-3345-B0AA-8A0BB76D2A30}" destId="{D14697AA-80EE-634B-ABFC-A66EF1D17A06}" srcOrd="0" destOrd="0" presId="urn:microsoft.com/office/officeart/2005/8/layout/vList2"/>
    <dgm:cxn modelId="{475A76FA-4050-8B46-B8FF-475AB3B963E4}" type="presOf" srcId="{98141451-E793-2640-84E6-A504CBCE984D}" destId="{3F3B6172-041A-CA4E-8146-5DC1464E25E8}" srcOrd="0" destOrd="0" presId="urn:microsoft.com/office/officeart/2005/8/layout/vList2"/>
    <dgm:cxn modelId="{4536F466-E5B6-7C4B-BEB0-6CFAF9826F20}" type="presParOf" srcId="{9F9FFB40-39A4-324B-B527-6B06F9937A00}" destId="{D14697AA-80EE-634B-ABFC-A66EF1D17A06}" srcOrd="0" destOrd="0" presId="urn:microsoft.com/office/officeart/2005/8/layout/vList2"/>
    <dgm:cxn modelId="{AE9057B7-332C-8D41-A0BC-17C9F84E00F7}"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14449318-9AA2-0F4B-9DBD-221CCC024876}" type="presOf" srcId="{582AEAB9-40F3-894B-B46C-3EC6EDE0BDDE}" destId="{4AACC5FD-0631-244F-8D0C-B2A2AE7B627A}"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C71F3D5B-9962-6F41-8ABF-2287E7C76698}" type="presOf" srcId="{F8F3E885-D592-0B45-B326-FF25BE034BBA}" destId="{BFFAE8EF-2265-8B4A-9B03-204C8BF69655}" srcOrd="0" destOrd="0" presId="urn:microsoft.com/office/officeart/2005/8/layout/default"/>
    <dgm:cxn modelId="{2BCBBC5B-9994-7D4E-B48F-300BA9FFB0BC}" type="presOf" srcId="{B7EDAFFB-FFD4-3A4F-8AB3-D51CA9B928A3}" destId="{2F305457-0E8D-2449-8B8E-21D4927D2B06}" srcOrd="0" destOrd="0" presId="urn:microsoft.com/office/officeart/2005/8/layout/default"/>
    <dgm:cxn modelId="{2DA6376F-F76F-C347-8A2E-A81A6EF79F97}" type="presOf" srcId="{2224FFD0-0A6F-274F-83DE-C765A2951AD1}" destId="{4B04D35E-6A92-F447-911F-F0AA298A2A6F}"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72DB2D0-6158-7248-9993-CB0FBDCCBEF1}" srcId="{582AEAB9-40F3-894B-B46C-3EC6EDE0BDDE}" destId="{B7EDAFFB-FFD4-3A4F-8AB3-D51CA9B928A3}" srcOrd="2" destOrd="0" parTransId="{1A30B94E-126A-0D4F-A494-B33D3FC7FA80}" sibTransId="{5553A9CA-7BAC-C641-A857-8B84122414B7}"/>
    <dgm:cxn modelId="{EFE74915-0DA0-9548-958C-0098DAF6354D}" type="presParOf" srcId="{4AACC5FD-0631-244F-8D0C-B2A2AE7B627A}" destId="{4B04D35E-6A92-F447-911F-F0AA298A2A6F}" srcOrd="0" destOrd="0" presId="urn:microsoft.com/office/officeart/2005/8/layout/default"/>
    <dgm:cxn modelId="{9EFFC61A-DE94-F745-9A1B-C1C60DF2BF2D}" type="presParOf" srcId="{4AACC5FD-0631-244F-8D0C-B2A2AE7B627A}" destId="{DF216D7F-0041-C44A-B816-8F9410D696FD}" srcOrd="1" destOrd="0" presId="urn:microsoft.com/office/officeart/2005/8/layout/default"/>
    <dgm:cxn modelId="{786EA03B-7E20-8A48-A3F7-246A3AD8F626}" type="presParOf" srcId="{4AACC5FD-0631-244F-8D0C-B2A2AE7B627A}" destId="{BFFAE8EF-2265-8B4A-9B03-204C8BF69655}" srcOrd="2" destOrd="0" presId="urn:microsoft.com/office/officeart/2005/8/layout/default"/>
    <dgm:cxn modelId="{D8E4107A-A8EF-B544-B01D-88DD417F74BC}" type="presParOf" srcId="{4AACC5FD-0631-244F-8D0C-B2A2AE7B627A}" destId="{C95B7D7B-03BF-EE4B-ABCF-6C2F0C321E26}" srcOrd="3" destOrd="0" presId="urn:microsoft.com/office/officeart/2005/8/layout/default"/>
    <dgm:cxn modelId="{F8AF63B9-DF6F-4246-9DF9-C94CE3E45EFB}"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1.15 Annual Evaluation</a:t>
          </a: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2200" dirty="0"/>
            <a:t>Tier I team documents Fidelity and effectiveness (including on academic outcomes)</a:t>
          </a:r>
          <a:r>
            <a:rPr lang="en-US" sz="2200" baseline="0" dirty="0"/>
            <a:t> </a:t>
          </a:r>
          <a:r>
            <a:rPr lang="en-US" sz="2200" dirty="0"/>
            <a:t>of Tier I practices at least annually (including year- by-year comparisons) that</a:t>
          </a:r>
          <a:r>
            <a:rPr lang="en-US" sz="2200" baseline="0" dirty="0"/>
            <a:t> </a:t>
          </a:r>
          <a:r>
            <a:rPr lang="en-US" sz="2200" dirty="0"/>
            <a:t>are shared with stakeholders (staff, families, community, district) in a usable format.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39D7E476-B8CA-DB4E-800D-3557FF3AF77A}" type="presOf" srcId="{14351AD9-CD97-3345-B0AA-8A0BB76D2A30}" destId="{D14697AA-80EE-634B-ABFC-A66EF1D17A06}"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CEA53E99-45E0-154E-859C-D3B28E96F100}" type="presOf" srcId="{764FEE16-0E51-EA4F-8054-722988E1EC48}" destId="{9F9FFB40-39A4-324B-B527-6B06F9937A00}" srcOrd="0" destOrd="0" presId="urn:microsoft.com/office/officeart/2005/8/layout/vList2"/>
    <dgm:cxn modelId="{9A0FC5AB-B37E-E84C-9F17-A6D8E1BC9CCE}" type="presOf" srcId="{98141451-E793-2640-84E6-A504CBCE984D}" destId="{3F3B6172-041A-CA4E-8146-5DC1464E25E8}" srcOrd="0" destOrd="0" presId="urn:microsoft.com/office/officeart/2005/8/layout/vList2"/>
    <dgm:cxn modelId="{6DA528C3-4DF7-B34D-88E1-07B7B9C71854}" type="presParOf" srcId="{9F9FFB40-39A4-324B-B527-6B06F9937A00}" destId="{D14697AA-80EE-634B-ABFC-A66EF1D17A06}" srcOrd="0" destOrd="0" presId="urn:microsoft.com/office/officeart/2005/8/layout/vList2"/>
    <dgm:cxn modelId="{4B3F6333-2E1F-2D4C-99FB-8996E43DE201}"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45E71F3D-342C-E544-A5A0-54CF6BE5C441}" srcId="{582AEAB9-40F3-894B-B46C-3EC6EDE0BDDE}" destId="{F8F3E885-D592-0B45-B326-FF25BE034BBA}" srcOrd="1" destOrd="0" parTransId="{ECAA0E1E-0045-AE4C-9DC7-4CE1B6E5DEC2}" sibTransId="{D9CA62EE-CE9D-D44F-ACAE-DF51F65AF445}"/>
    <dgm:cxn modelId="{E8552C40-5546-7548-8618-417AE0EE4461}" type="presOf" srcId="{F8F3E885-D592-0B45-B326-FF25BE034BBA}" destId="{BFFAE8EF-2265-8B4A-9B03-204C8BF69655}" srcOrd="0" destOrd="0" presId="urn:microsoft.com/office/officeart/2005/8/layout/default"/>
    <dgm:cxn modelId="{4FF8B98C-1534-5840-A443-84DE5EAE63E5}" type="presOf" srcId="{B7EDAFFB-FFD4-3A4F-8AB3-D51CA9B928A3}" destId="{2F305457-0E8D-2449-8B8E-21D4927D2B06}" srcOrd="0" destOrd="0" presId="urn:microsoft.com/office/officeart/2005/8/layout/default"/>
    <dgm:cxn modelId="{BC283693-AD44-6343-AF3D-E7479777CF33}" type="presOf" srcId="{582AEAB9-40F3-894B-B46C-3EC6EDE0BDDE}" destId="{4AACC5FD-0631-244F-8D0C-B2A2AE7B627A}"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5582FBC4-4E8F-9B4B-9ABE-F0AB306EA0F6}" type="presOf" srcId="{2224FFD0-0A6F-274F-83DE-C765A2951AD1}" destId="{4B04D35E-6A92-F447-911F-F0AA298A2A6F}"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C5F40992-08C8-8144-9069-0E8DC47A4EEE}" type="presParOf" srcId="{4AACC5FD-0631-244F-8D0C-B2A2AE7B627A}" destId="{4B04D35E-6A92-F447-911F-F0AA298A2A6F}" srcOrd="0" destOrd="0" presId="urn:microsoft.com/office/officeart/2005/8/layout/default"/>
    <dgm:cxn modelId="{D1765F5D-F583-E241-BD4C-7D677365B093}" type="presParOf" srcId="{4AACC5FD-0631-244F-8D0C-B2A2AE7B627A}" destId="{DF216D7F-0041-C44A-B816-8F9410D696FD}" srcOrd="1" destOrd="0" presId="urn:microsoft.com/office/officeart/2005/8/layout/default"/>
    <dgm:cxn modelId="{586F4E47-C8FB-A94A-B7D9-1C15FB13AB89}" type="presParOf" srcId="{4AACC5FD-0631-244F-8D0C-B2A2AE7B627A}" destId="{BFFAE8EF-2265-8B4A-9B03-204C8BF69655}" srcOrd="2" destOrd="0" presId="urn:microsoft.com/office/officeart/2005/8/layout/default"/>
    <dgm:cxn modelId="{AB4EDBA1-A725-F349-85AB-BF21877208DE}" type="presParOf" srcId="{4AACC5FD-0631-244F-8D0C-B2A2AE7B627A}" destId="{C95B7D7B-03BF-EE4B-ABCF-6C2F0C321E26}" srcOrd="3" destOrd="0" presId="urn:microsoft.com/office/officeart/2005/8/layout/default"/>
    <dgm:cxn modelId="{7A04D0D7-53FD-E944-A1CC-079311DCDC46}"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015A279-2BAB-6644-81E3-401EE29C65BF}" type="doc">
      <dgm:prSet loTypeId="urn:microsoft.com/office/officeart/2005/8/layout/equation1" loCatId="" qsTypeId="urn:microsoft.com/office/officeart/2005/8/quickstyle/simple4" qsCatId="simple" csTypeId="urn:microsoft.com/office/officeart/2005/8/colors/accent1_2" csCatId="accent1" phldr="1"/>
      <dgm:spPr/>
    </dgm:pt>
    <dgm:pt modelId="{D3D2B6ED-A3D7-5F4E-BC13-DED951F1C5C1}">
      <dgm:prSet phldrT="[Text]"/>
      <dgm:spPr>
        <a:solidFill>
          <a:schemeClr val="accent1">
            <a:lumMod val="50000"/>
          </a:schemeClr>
        </a:solidFill>
        <a:ln>
          <a:solidFill>
            <a:schemeClr val="accent1">
              <a:lumMod val="50000"/>
            </a:schemeClr>
          </a:solidFill>
        </a:ln>
      </dgm:spPr>
      <dgm:t>
        <a:bodyPr/>
        <a:lstStyle/>
        <a:p>
          <a:r>
            <a:rPr lang="en-US" dirty="0"/>
            <a:t>Objective</a:t>
          </a:r>
        </a:p>
      </dgm:t>
    </dgm:pt>
    <dgm:pt modelId="{CDD223B4-10E5-DE44-A373-7524712258FC}" type="parTrans" cxnId="{2B71F462-127E-1C49-A384-3D15A7666A08}">
      <dgm:prSet/>
      <dgm:spPr/>
      <dgm:t>
        <a:bodyPr/>
        <a:lstStyle/>
        <a:p>
          <a:endParaRPr lang="en-US"/>
        </a:p>
      </dgm:t>
    </dgm:pt>
    <dgm:pt modelId="{5F9D6970-959A-D948-B1F3-224F09145981}" type="sibTrans" cxnId="{2B71F462-127E-1C49-A384-3D15A7666A08}">
      <dgm:prSet/>
      <dgm:spPr>
        <a:solidFill>
          <a:srgbClr val="FFD579"/>
        </a:solidFill>
        <a:ln>
          <a:solidFill>
            <a:srgbClr val="FFC000"/>
          </a:solidFill>
        </a:ln>
      </dgm:spPr>
      <dgm:t>
        <a:bodyPr/>
        <a:lstStyle/>
        <a:p>
          <a:endParaRPr lang="en-US" dirty="0"/>
        </a:p>
      </dgm:t>
    </dgm:pt>
    <dgm:pt modelId="{EE858264-6995-9746-AD02-B8960C9C1AD1}">
      <dgm:prSet phldrT="[Text]"/>
      <dgm:spPr>
        <a:solidFill>
          <a:schemeClr val="accent1">
            <a:lumMod val="50000"/>
          </a:schemeClr>
        </a:solidFill>
      </dgm:spPr>
      <dgm:t>
        <a:bodyPr/>
        <a:lstStyle/>
        <a:p>
          <a:r>
            <a:rPr lang="en-US" dirty="0"/>
            <a:t>Subjective</a:t>
          </a:r>
        </a:p>
      </dgm:t>
    </dgm:pt>
    <dgm:pt modelId="{0BA08F30-3DF0-464B-9E31-698DDFDD6C46}" type="parTrans" cxnId="{FC6AB9A3-AD97-C746-9426-A48733234BE3}">
      <dgm:prSet/>
      <dgm:spPr/>
      <dgm:t>
        <a:bodyPr/>
        <a:lstStyle/>
        <a:p>
          <a:endParaRPr lang="en-US"/>
        </a:p>
      </dgm:t>
    </dgm:pt>
    <dgm:pt modelId="{C25ABDBF-A74F-3E4D-A073-CDD26A9A8BD6}" type="sibTrans" cxnId="{FC6AB9A3-AD97-C746-9426-A48733234BE3}">
      <dgm:prSet/>
      <dgm:spPr>
        <a:solidFill>
          <a:srgbClr val="FFD579"/>
        </a:solidFill>
        <a:ln>
          <a:solidFill>
            <a:srgbClr val="FFC000"/>
          </a:solidFill>
        </a:ln>
      </dgm:spPr>
      <dgm:t>
        <a:bodyPr/>
        <a:lstStyle/>
        <a:p>
          <a:endParaRPr lang="en-US" dirty="0"/>
        </a:p>
      </dgm:t>
    </dgm:pt>
    <dgm:pt modelId="{12C97119-AEB7-F942-8FA4-05E40E52C826}">
      <dgm:prSet phldrT="[Text]"/>
      <dgm:spPr>
        <a:solidFill>
          <a:schemeClr val="accent1">
            <a:lumMod val="50000"/>
          </a:schemeClr>
        </a:solidFill>
      </dgm:spPr>
      <dgm:t>
        <a:bodyPr/>
        <a:lstStyle/>
        <a:p>
          <a:r>
            <a:rPr lang="en-US" dirty="0"/>
            <a:t>School Climate within the Context of PBIS </a:t>
          </a:r>
        </a:p>
      </dgm:t>
    </dgm:pt>
    <dgm:pt modelId="{5B42765A-8429-404A-A177-0C271F2E9850}" type="parTrans" cxnId="{23D27B09-78E6-344F-A17C-5852F1480FB8}">
      <dgm:prSet/>
      <dgm:spPr/>
      <dgm:t>
        <a:bodyPr/>
        <a:lstStyle/>
        <a:p>
          <a:endParaRPr lang="en-US"/>
        </a:p>
      </dgm:t>
    </dgm:pt>
    <dgm:pt modelId="{43B98550-DC30-DC49-8EF6-8D6C57CAE6A8}" type="sibTrans" cxnId="{23D27B09-78E6-344F-A17C-5852F1480FB8}">
      <dgm:prSet/>
      <dgm:spPr/>
      <dgm:t>
        <a:bodyPr/>
        <a:lstStyle/>
        <a:p>
          <a:endParaRPr lang="en-US"/>
        </a:p>
      </dgm:t>
    </dgm:pt>
    <dgm:pt modelId="{45F8A356-8A05-8848-9161-1F89D6BF3DD4}" type="pres">
      <dgm:prSet presAssocID="{2015A279-2BAB-6644-81E3-401EE29C65BF}" presName="linearFlow" presStyleCnt="0">
        <dgm:presLayoutVars>
          <dgm:dir/>
          <dgm:resizeHandles val="exact"/>
        </dgm:presLayoutVars>
      </dgm:prSet>
      <dgm:spPr/>
    </dgm:pt>
    <dgm:pt modelId="{88EA6A75-06CB-E94F-A6F4-16738476BCF1}" type="pres">
      <dgm:prSet presAssocID="{D3D2B6ED-A3D7-5F4E-BC13-DED951F1C5C1}" presName="node" presStyleLbl="node1" presStyleIdx="0" presStyleCnt="3">
        <dgm:presLayoutVars>
          <dgm:bulletEnabled val="1"/>
        </dgm:presLayoutVars>
      </dgm:prSet>
      <dgm:spPr/>
    </dgm:pt>
    <dgm:pt modelId="{4DE0A87E-720B-4044-B5AD-C79F4DA47BEF}" type="pres">
      <dgm:prSet presAssocID="{5F9D6970-959A-D948-B1F3-224F09145981}" presName="spacerL" presStyleCnt="0"/>
      <dgm:spPr/>
    </dgm:pt>
    <dgm:pt modelId="{4B658BEC-48A0-904F-B3C9-03B96B7BB1BB}" type="pres">
      <dgm:prSet presAssocID="{5F9D6970-959A-D948-B1F3-224F09145981}" presName="sibTrans" presStyleLbl="sibTrans2D1" presStyleIdx="0" presStyleCnt="2"/>
      <dgm:spPr/>
    </dgm:pt>
    <dgm:pt modelId="{8F056818-3272-C34D-94C4-F30250DE04C3}" type="pres">
      <dgm:prSet presAssocID="{5F9D6970-959A-D948-B1F3-224F09145981}" presName="spacerR" presStyleCnt="0"/>
      <dgm:spPr/>
    </dgm:pt>
    <dgm:pt modelId="{81CB346D-3858-554C-B262-BF7E6B833D1D}" type="pres">
      <dgm:prSet presAssocID="{EE858264-6995-9746-AD02-B8960C9C1AD1}" presName="node" presStyleLbl="node1" presStyleIdx="1" presStyleCnt="3">
        <dgm:presLayoutVars>
          <dgm:bulletEnabled val="1"/>
        </dgm:presLayoutVars>
      </dgm:prSet>
      <dgm:spPr/>
    </dgm:pt>
    <dgm:pt modelId="{4669DC1D-54EE-8A43-A239-A5CE5765C93B}" type="pres">
      <dgm:prSet presAssocID="{C25ABDBF-A74F-3E4D-A073-CDD26A9A8BD6}" presName="spacerL" presStyleCnt="0"/>
      <dgm:spPr/>
    </dgm:pt>
    <dgm:pt modelId="{2F0F44E2-5B96-D748-8404-6F0D7E097285}" type="pres">
      <dgm:prSet presAssocID="{C25ABDBF-A74F-3E4D-A073-CDD26A9A8BD6}" presName="sibTrans" presStyleLbl="sibTrans2D1" presStyleIdx="1" presStyleCnt="2"/>
      <dgm:spPr/>
    </dgm:pt>
    <dgm:pt modelId="{4676CD1A-5F2B-974B-8CAB-6728C4829480}" type="pres">
      <dgm:prSet presAssocID="{C25ABDBF-A74F-3E4D-A073-CDD26A9A8BD6}" presName="spacerR" presStyleCnt="0"/>
      <dgm:spPr/>
    </dgm:pt>
    <dgm:pt modelId="{0ACAEB4E-81EE-BD4C-84CE-91E5276DEA7E}" type="pres">
      <dgm:prSet presAssocID="{12C97119-AEB7-F942-8FA4-05E40E52C826}" presName="node" presStyleLbl="node1" presStyleIdx="2" presStyleCnt="3">
        <dgm:presLayoutVars>
          <dgm:bulletEnabled val="1"/>
        </dgm:presLayoutVars>
      </dgm:prSet>
      <dgm:spPr/>
    </dgm:pt>
  </dgm:ptLst>
  <dgm:cxnLst>
    <dgm:cxn modelId="{7D9D5202-7C3D-C043-A2A4-F56A9938110B}" type="presOf" srcId="{EE858264-6995-9746-AD02-B8960C9C1AD1}" destId="{81CB346D-3858-554C-B262-BF7E6B833D1D}" srcOrd="0" destOrd="0" presId="urn:microsoft.com/office/officeart/2005/8/layout/equation1"/>
    <dgm:cxn modelId="{23D27B09-78E6-344F-A17C-5852F1480FB8}" srcId="{2015A279-2BAB-6644-81E3-401EE29C65BF}" destId="{12C97119-AEB7-F942-8FA4-05E40E52C826}" srcOrd="2" destOrd="0" parTransId="{5B42765A-8429-404A-A177-0C271F2E9850}" sibTransId="{43B98550-DC30-DC49-8EF6-8D6C57CAE6A8}"/>
    <dgm:cxn modelId="{D2AD160A-3723-874B-95BF-DA081D100453}" type="presOf" srcId="{D3D2B6ED-A3D7-5F4E-BC13-DED951F1C5C1}" destId="{88EA6A75-06CB-E94F-A6F4-16738476BCF1}" srcOrd="0" destOrd="0" presId="urn:microsoft.com/office/officeart/2005/8/layout/equation1"/>
    <dgm:cxn modelId="{6416785F-0EA9-A745-AE6C-5D94D8B4F06E}" type="presOf" srcId="{2015A279-2BAB-6644-81E3-401EE29C65BF}" destId="{45F8A356-8A05-8848-9161-1F89D6BF3DD4}" srcOrd="0" destOrd="0" presId="urn:microsoft.com/office/officeart/2005/8/layout/equation1"/>
    <dgm:cxn modelId="{2B71F462-127E-1C49-A384-3D15A7666A08}" srcId="{2015A279-2BAB-6644-81E3-401EE29C65BF}" destId="{D3D2B6ED-A3D7-5F4E-BC13-DED951F1C5C1}" srcOrd="0" destOrd="0" parTransId="{CDD223B4-10E5-DE44-A373-7524712258FC}" sibTransId="{5F9D6970-959A-D948-B1F3-224F09145981}"/>
    <dgm:cxn modelId="{5AEAB043-6A46-604E-91CE-F0BD7BD5F924}" type="presOf" srcId="{5F9D6970-959A-D948-B1F3-224F09145981}" destId="{4B658BEC-48A0-904F-B3C9-03B96B7BB1BB}" srcOrd="0" destOrd="0" presId="urn:microsoft.com/office/officeart/2005/8/layout/equation1"/>
    <dgm:cxn modelId="{FC6AB9A3-AD97-C746-9426-A48733234BE3}" srcId="{2015A279-2BAB-6644-81E3-401EE29C65BF}" destId="{EE858264-6995-9746-AD02-B8960C9C1AD1}" srcOrd="1" destOrd="0" parTransId="{0BA08F30-3DF0-464B-9E31-698DDFDD6C46}" sibTransId="{C25ABDBF-A74F-3E4D-A073-CDD26A9A8BD6}"/>
    <dgm:cxn modelId="{7CB58DD9-74B6-5648-8A59-BF92E9D7F524}" type="presOf" srcId="{12C97119-AEB7-F942-8FA4-05E40E52C826}" destId="{0ACAEB4E-81EE-BD4C-84CE-91E5276DEA7E}" srcOrd="0" destOrd="0" presId="urn:microsoft.com/office/officeart/2005/8/layout/equation1"/>
    <dgm:cxn modelId="{14DFE8FB-1BB0-284F-8F6A-D91212A66718}" type="presOf" srcId="{C25ABDBF-A74F-3E4D-A073-CDD26A9A8BD6}" destId="{2F0F44E2-5B96-D748-8404-6F0D7E097285}" srcOrd="0" destOrd="0" presId="urn:microsoft.com/office/officeart/2005/8/layout/equation1"/>
    <dgm:cxn modelId="{8C1E8084-059B-2644-BCEB-6BB5A3A26879}" type="presParOf" srcId="{45F8A356-8A05-8848-9161-1F89D6BF3DD4}" destId="{88EA6A75-06CB-E94F-A6F4-16738476BCF1}" srcOrd="0" destOrd="0" presId="urn:microsoft.com/office/officeart/2005/8/layout/equation1"/>
    <dgm:cxn modelId="{F7A15400-6099-AE41-9F13-510ABBE2D6D6}" type="presParOf" srcId="{45F8A356-8A05-8848-9161-1F89D6BF3DD4}" destId="{4DE0A87E-720B-4044-B5AD-C79F4DA47BEF}" srcOrd="1" destOrd="0" presId="urn:microsoft.com/office/officeart/2005/8/layout/equation1"/>
    <dgm:cxn modelId="{840B18A2-B915-044A-B8C8-A6D7BE8A6DD7}" type="presParOf" srcId="{45F8A356-8A05-8848-9161-1F89D6BF3DD4}" destId="{4B658BEC-48A0-904F-B3C9-03B96B7BB1BB}" srcOrd="2" destOrd="0" presId="urn:microsoft.com/office/officeart/2005/8/layout/equation1"/>
    <dgm:cxn modelId="{EB93AE81-9BA1-814B-8E53-57FD30FA1303}" type="presParOf" srcId="{45F8A356-8A05-8848-9161-1F89D6BF3DD4}" destId="{8F056818-3272-C34D-94C4-F30250DE04C3}" srcOrd="3" destOrd="0" presId="urn:microsoft.com/office/officeart/2005/8/layout/equation1"/>
    <dgm:cxn modelId="{FA49D1E0-5948-9A42-863E-FE17436BF4CB}" type="presParOf" srcId="{45F8A356-8A05-8848-9161-1F89D6BF3DD4}" destId="{81CB346D-3858-554C-B262-BF7E6B833D1D}" srcOrd="4" destOrd="0" presId="urn:microsoft.com/office/officeart/2005/8/layout/equation1"/>
    <dgm:cxn modelId="{43B16202-8E68-4243-ABE9-170C0FE33F7E}" type="presParOf" srcId="{45F8A356-8A05-8848-9161-1F89D6BF3DD4}" destId="{4669DC1D-54EE-8A43-A239-A5CE5765C93B}" srcOrd="5" destOrd="0" presId="urn:microsoft.com/office/officeart/2005/8/layout/equation1"/>
    <dgm:cxn modelId="{581CB487-E831-EF45-8AC1-FB1803D28E38}" type="presParOf" srcId="{45F8A356-8A05-8848-9161-1F89D6BF3DD4}" destId="{2F0F44E2-5B96-D748-8404-6F0D7E097285}" srcOrd="6" destOrd="0" presId="urn:microsoft.com/office/officeart/2005/8/layout/equation1"/>
    <dgm:cxn modelId="{90715A10-2325-B745-A0DA-9B25F85EC14B}" type="presParOf" srcId="{45F8A356-8A05-8848-9161-1F89D6BF3DD4}" destId="{4676CD1A-5F2B-974B-8CAB-6728C4829480}" srcOrd="7" destOrd="0" presId="urn:microsoft.com/office/officeart/2005/8/layout/equation1"/>
    <dgm:cxn modelId="{E85C48CA-FEAE-0941-B25E-33119A0FC60C}" type="presParOf" srcId="{45F8A356-8A05-8848-9161-1F89D6BF3DD4}" destId="{0ACAEB4E-81EE-BD4C-84CE-91E5276DEA7E}"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714C748-3625-934B-AD00-0DD19AAEDC1D}" type="doc">
      <dgm:prSet loTypeId="urn:microsoft.com/office/officeart/2005/8/layout/balance1" loCatId="" qsTypeId="urn:microsoft.com/office/officeart/2005/8/quickstyle/simple4" qsCatId="simple" csTypeId="urn:microsoft.com/office/officeart/2005/8/colors/accent2_2" csCatId="accent2" phldr="1"/>
      <dgm:spPr/>
      <dgm:t>
        <a:bodyPr/>
        <a:lstStyle/>
        <a:p>
          <a:endParaRPr lang="en-US"/>
        </a:p>
      </dgm:t>
    </dgm:pt>
    <dgm:pt modelId="{5196CEF6-3117-BF43-843B-CD7D205B226B}">
      <dgm:prSet phldrT="[Text]"/>
      <dgm:spPr>
        <a:solidFill>
          <a:schemeClr val="accent1">
            <a:lumMod val="75000"/>
            <a:alpha val="90000"/>
          </a:schemeClr>
        </a:solidFill>
      </dgm:spPr>
      <dgm:t>
        <a:bodyPr/>
        <a:lstStyle/>
        <a:p>
          <a:r>
            <a:rPr lang="en-US" dirty="0">
              <a:solidFill>
                <a:schemeClr val="bg1"/>
              </a:solidFill>
            </a:rPr>
            <a:t>PBIS</a:t>
          </a:r>
        </a:p>
      </dgm:t>
    </dgm:pt>
    <dgm:pt modelId="{44DF2F69-13C0-EC4F-9577-59A3F675B439}" type="parTrans" cxnId="{C9FE5BAC-6C70-E94D-B669-0B37B7E5A7D4}">
      <dgm:prSet/>
      <dgm:spPr/>
      <dgm:t>
        <a:bodyPr/>
        <a:lstStyle/>
        <a:p>
          <a:endParaRPr lang="en-US"/>
        </a:p>
      </dgm:t>
    </dgm:pt>
    <dgm:pt modelId="{4E49411D-9123-F94F-A533-4C2B18A95711}" type="sibTrans" cxnId="{C9FE5BAC-6C70-E94D-B669-0B37B7E5A7D4}">
      <dgm:prSet/>
      <dgm:spPr/>
      <dgm:t>
        <a:bodyPr/>
        <a:lstStyle/>
        <a:p>
          <a:endParaRPr lang="en-US"/>
        </a:p>
      </dgm:t>
    </dgm:pt>
    <dgm:pt modelId="{E8EADC63-F3D0-8041-85F1-CD996FE1E5F0}">
      <dgm:prSet phldrT="[Text]"/>
      <dgm:spPr>
        <a:solidFill>
          <a:srgbClr val="009051"/>
        </a:solidFill>
      </dgm:spPr>
      <dgm:t>
        <a:bodyPr/>
        <a:lstStyle/>
        <a:p>
          <a:r>
            <a:rPr lang="en-US" dirty="0"/>
            <a:t>Safe</a:t>
          </a:r>
        </a:p>
      </dgm:t>
    </dgm:pt>
    <dgm:pt modelId="{4B2BB72E-A7F5-3243-9B24-34224A7D3BAD}" type="parTrans" cxnId="{5FAA6327-AB6F-4E4A-B2F5-1D3B29588646}">
      <dgm:prSet/>
      <dgm:spPr/>
      <dgm:t>
        <a:bodyPr/>
        <a:lstStyle/>
        <a:p>
          <a:endParaRPr lang="en-US"/>
        </a:p>
      </dgm:t>
    </dgm:pt>
    <dgm:pt modelId="{A6BDD15A-1F66-E541-B97F-7BAA41CE87AD}" type="sibTrans" cxnId="{5FAA6327-AB6F-4E4A-B2F5-1D3B29588646}">
      <dgm:prSet/>
      <dgm:spPr/>
      <dgm:t>
        <a:bodyPr/>
        <a:lstStyle/>
        <a:p>
          <a:endParaRPr lang="en-US"/>
        </a:p>
      </dgm:t>
    </dgm:pt>
    <dgm:pt modelId="{D4463F63-F9CB-E649-B262-8E6F8528CBC4}">
      <dgm:prSet phldrT="[Text]"/>
      <dgm:spPr>
        <a:solidFill>
          <a:srgbClr val="009051"/>
        </a:solidFill>
      </dgm:spPr>
      <dgm:t>
        <a:bodyPr/>
        <a:lstStyle/>
        <a:p>
          <a:r>
            <a:rPr lang="en-US" dirty="0"/>
            <a:t>Predictable</a:t>
          </a:r>
        </a:p>
      </dgm:t>
    </dgm:pt>
    <dgm:pt modelId="{AC978913-C1BB-6E41-AA40-A93DB7CEB3D8}" type="parTrans" cxnId="{97EB0F54-5CA6-144F-BC41-2C1A09C4DC33}">
      <dgm:prSet/>
      <dgm:spPr/>
      <dgm:t>
        <a:bodyPr/>
        <a:lstStyle/>
        <a:p>
          <a:endParaRPr lang="en-US"/>
        </a:p>
      </dgm:t>
    </dgm:pt>
    <dgm:pt modelId="{7FBDF817-C264-AB45-85A4-147CA29EBAA1}" type="sibTrans" cxnId="{97EB0F54-5CA6-144F-BC41-2C1A09C4DC33}">
      <dgm:prSet/>
      <dgm:spPr/>
      <dgm:t>
        <a:bodyPr/>
        <a:lstStyle/>
        <a:p>
          <a:endParaRPr lang="en-US"/>
        </a:p>
      </dgm:t>
    </dgm:pt>
    <dgm:pt modelId="{AE53065B-1100-2049-B0F6-5220734AA334}">
      <dgm:prSet/>
      <dgm:spPr>
        <a:solidFill>
          <a:srgbClr val="009051"/>
        </a:solidFill>
      </dgm:spPr>
      <dgm:t>
        <a:bodyPr/>
        <a:lstStyle/>
        <a:p>
          <a:r>
            <a:rPr lang="en-US" dirty="0"/>
            <a:t>Positive</a:t>
          </a:r>
        </a:p>
      </dgm:t>
    </dgm:pt>
    <dgm:pt modelId="{B922FC83-D155-1B47-88A0-4AC3845E2D58}" type="parTrans" cxnId="{A35C225A-381B-9E40-B7C3-B7C78C415796}">
      <dgm:prSet/>
      <dgm:spPr/>
      <dgm:t>
        <a:bodyPr/>
        <a:lstStyle/>
        <a:p>
          <a:endParaRPr lang="en-US"/>
        </a:p>
      </dgm:t>
    </dgm:pt>
    <dgm:pt modelId="{46F814B9-5626-9D41-9FB5-BFF4B1858323}" type="sibTrans" cxnId="{A35C225A-381B-9E40-B7C3-B7C78C415796}">
      <dgm:prSet/>
      <dgm:spPr/>
      <dgm:t>
        <a:bodyPr/>
        <a:lstStyle/>
        <a:p>
          <a:endParaRPr lang="en-US"/>
        </a:p>
      </dgm:t>
    </dgm:pt>
    <dgm:pt modelId="{9268280F-45D4-F24C-8A68-9B4405523811}">
      <dgm:prSet/>
      <dgm:spPr>
        <a:solidFill>
          <a:srgbClr val="009051"/>
        </a:solidFill>
      </dgm:spPr>
      <dgm:t>
        <a:bodyPr/>
        <a:lstStyle/>
        <a:p>
          <a:r>
            <a:rPr lang="en-US" dirty="0"/>
            <a:t>Consistent</a:t>
          </a:r>
        </a:p>
      </dgm:t>
    </dgm:pt>
    <dgm:pt modelId="{A0FEDCEB-FD35-0444-8584-4D79B8AA288E}" type="parTrans" cxnId="{04409714-6633-CB4C-8D28-7D88AF1273F3}">
      <dgm:prSet/>
      <dgm:spPr/>
      <dgm:t>
        <a:bodyPr/>
        <a:lstStyle/>
        <a:p>
          <a:endParaRPr lang="en-US"/>
        </a:p>
      </dgm:t>
    </dgm:pt>
    <dgm:pt modelId="{53C5A8CE-E9A5-814B-81C8-CCFC6E603650}" type="sibTrans" cxnId="{04409714-6633-CB4C-8D28-7D88AF1273F3}">
      <dgm:prSet/>
      <dgm:spPr/>
      <dgm:t>
        <a:bodyPr/>
        <a:lstStyle/>
        <a:p>
          <a:endParaRPr lang="en-US"/>
        </a:p>
      </dgm:t>
    </dgm:pt>
    <dgm:pt modelId="{A4B56DF9-8BDF-0547-B3AF-ECBD6AC2CA40}">
      <dgm:prSet/>
      <dgm:spPr>
        <a:solidFill>
          <a:schemeClr val="accent1">
            <a:lumMod val="75000"/>
            <a:alpha val="90000"/>
          </a:schemeClr>
        </a:solidFill>
      </dgm:spPr>
      <dgm:t>
        <a:bodyPr/>
        <a:lstStyle/>
        <a:p>
          <a:endParaRPr lang="en-US" dirty="0"/>
        </a:p>
      </dgm:t>
    </dgm:pt>
    <dgm:pt modelId="{0A5A3171-83A7-7143-8E6A-C8B99641C1A8}" type="parTrans" cxnId="{97BFDF35-5C16-5341-BAD0-BD8A4DE8E3D9}">
      <dgm:prSet/>
      <dgm:spPr/>
      <dgm:t>
        <a:bodyPr/>
        <a:lstStyle/>
        <a:p>
          <a:endParaRPr lang="en-US"/>
        </a:p>
      </dgm:t>
    </dgm:pt>
    <dgm:pt modelId="{3BDF583B-9A18-F54D-B462-D57A3C674681}" type="sibTrans" cxnId="{97BFDF35-5C16-5341-BAD0-BD8A4DE8E3D9}">
      <dgm:prSet/>
      <dgm:spPr/>
      <dgm:t>
        <a:bodyPr/>
        <a:lstStyle/>
        <a:p>
          <a:endParaRPr lang="en-US"/>
        </a:p>
      </dgm:t>
    </dgm:pt>
    <dgm:pt modelId="{2BFC376A-E98B-6445-A1EE-E51790CA5331}" type="pres">
      <dgm:prSet presAssocID="{A714C748-3625-934B-AD00-0DD19AAEDC1D}" presName="outerComposite" presStyleCnt="0">
        <dgm:presLayoutVars>
          <dgm:chMax val="2"/>
          <dgm:animLvl val="lvl"/>
          <dgm:resizeHandles val="exact"/>
        </dgm:presLayoutVars>
      </dgm:prSet>
      <dgm:spPr/>
    </dgm:pt>
    <dgm:pt modelId="{0433FB5D-A4F6-5B42-9C71-C4A64405D8C9}" type="pres">
      <dgm:prSet presAssocID="{A714C748-3625-934B-AD00-0DD19AAEDC1D}" presName="dummyMaxCanvas" presStyleCnt="0"/>
      <dgm:spPr/>
    </dgm:pt>
    <dgm:pt modelId="{5E502441-FA3A-F149-9547-1D8CF585C03D}" type="pres">
      <dgm:prSet presAssocID="{A714C748-3625-934B-AD00-0DD19AAEDC1D}" presName="parentComposite" presStyleCnt="0"/>
      <dgm:spPr/>
    </dgm:pt>
    <dgm:pt modelId="{F1359953-F98B-5947-A346-FC278042102A}" type="pres">
      <dgm:prSet presAssocID="{A714C748-3625-934B-AD00-0DD19AAEDC1D}" presName="parent1" presStyleLbl="alignAccFollowNode1" presStyleIdx="0" presStyleCnt="4">
        <dgm:presLayoutVars>
          <dgm:chMax val="4"/>
        </dgm:presLayoutVars>
      </dgm:prSet>
      <dgm:spPr/>
    </dgm:pt>
    <dgm:pt modelId="{BD8136AC-5976-6E48-AEB6-23A6757A3160}" type="pres">
      <dgm:prSet presAssocID="{A714C748-3625-934B-AD00-0DD19AAEDC1D}" presName="parent2" presStyleLbl="alignAccFollowNode1" presStyleIdx="1" presStyleCnt="4">
        <dgm:presLayoutVars>
          <dgm:chMax val="4"/>
        </dgm:presLayoutVars>
      </dgm:prSet>
      <dgm:spPr/>
    </dgm:pt>
    <dgm:pt modelId="{8B3ADC23-7913-0440-91AA-D35A3FE4B472}" type="pres">
      <dgm:prSet presAssocID="{A714C748-3625-934B-AD00-0DD19AAEDC1D}" presName="childrenComposite" presStyleCnt="0"/>
      <dgm:spPr/>
    </dgm:pt>
    <dgm:pt modelId="{FF76BF89-10EB-CE43-9FDA-91186A7325A1}" type="pres">
      <dgm:prSet presAssocID="{A714C748-3625-934B-AD00-0DD19AAEDC1D}" presName="dummyMaxCanvas_ChildArea" presStyleCnt="0"/>
      <dgm:spPr/>
    </dgm:pt>
    <dgm:pt modelId="{7DD289E2-53AE-DB40-9AC6-C91EA1975423}" type="pres">
      <dgm:prSet presAssocID="{A714C748-3625-934B-AD00-0DD19AAEDC1D}" presName="fulcrum" presStyleLbl="alignAccFollowNode1" presStyleIdx="2" presStyleCnt="4"/>
      <dgm:spPr>
        <a:solidFill>
          <a:schemeClr val="accent1">
            <a:lumMod val="75000"/>
            <a:alpha val="90000"/>
          </a:schemeClr>
        </a:solidFill>
      </dgm:spPr>
    </dgm:pt>
    <dgm:pt modelId="{59DFD3D8-883F-244C-824E-6D59FB286AD8}" type="pres">
      <dgm:prSet presAssocID="{A714C748-3625-934B-AD00-0DD19AAEDC1D}" presName="balance_40" presStyleLbl="alignAccFollowNode1" presStyleIdx="3" presStyleCnt="4">
        <dgm:presLayoutVars>
          <dgm:bulletEnabled val="1"/>
        </dgm:presLayoutVars>
      </dgm:prSet>
      <dgm:spPr>
        <a:solidFill>
          <a:schemeClr val="accent1">
            <a:lumMod val="75000"/>
            <a:alpha val="90000"/>
          </a:schemeClr>
        </a:solidFill>
      </dgm:spPr>
    </dgm:pt>
    <dgm:pt modelId="{4A5BDB10-B825-6A4E-8A40-EABC210FF024}" type="pres">
      <dgm:prSet presAssocID="{A714C748-3625-934B-AD00-0DD19AAEDC1D}" presName="left_40_1" presStyleLbl="node1" presStyleIdx="0" presStyleCnt="4">
        <dgm:presLayoutVars>
          <dgm:bulletEnabled val="1"/>
        </dgm:presLayoutVars>
      </dgm:prSet>
      <dgm:spPr/>
    </dgm:pt>
    <dgm:pt modelId="{015E0699-7D46-254C-A913-0A8F8AEAB15E}" type="pres">
      <dgm:prSet presAssocID="{A714C748-3625-934B-AD00-0DD19AAEDC1D}" presName="left_40_2" presStyleLbl="node1" presStyleIdx="1" presStyleCnt="4">
        <dgm:presLayoutVars>
          <dgm:bulletEnabled val="1"/>
        </dgm:presLayoutVars>
      </dgm:prSet>
      <dgm:spPr/>
    </dgm:pt>
    <dgm:pt modelId="{7DF56E72-8EC9-8C47-A6F7-78C8C9528C33}" type="pres">
      <dgm:prSet presAssocID="{A714C748-3625-934B-AD00-0DD19AAEDC1D}" presName="left_40_3" presStyleLbl="node1" presStyleIdx="2" presStyleCnt="4">
        <dgm:presLayoutVars>
          <dgm:bulletEnabled val="1"/>
        </dgm:presLayoutVars>
      </dgm:prSet>
      <dgm:spPr/>
    </dgm:pt>
    <dgm:pt modelId="{4B74C932-3CC2-7E43-8489-E4F4BC332995}" type="pres">
      <dgm:prSet presAssocID="{A714C748-3625-934B-AD00-0DD19AAEDC1D}" presName="left_40_4" presStyleLbl="node1" presStyleIdx="3" presStyleCnt="4">
        <dgm:presLayoutVars>
          <dgm:bulletEnabled val="1"/>
        </dgm:presLayoutVars>
      </dgm:prSet>
      <dgm:spPr/>
    </dgm:pt>
  </dgm:ptLst>
  <dgm:cxnLst>
    <dgm:cxn modelId="{168D5B02-DCAF-B64F-8CB6-66CCC12E3B26}" type="presOf" srcId="{E8EADC63-F3D0-8041-85F1-CD996FE1E5F0}" destId="{015E0699-7D46-254C-A913-0A8F8AEAB15E}" srcOrd="0" destOrd="0" presId="urn:microsoft.com/office/officeart/2005/8/layout/balance1"/>
    <dgm:cxn modelId="{04409714-6633-CB4C-8D28-7D88AF1273F3}" srcId="{5196CEF6-3117-BF43-843B-CD7D205B226B}" destId="{9268280F-45D4-F24C-8A68-9B4405523811}" srcOrd="0" destOrd="0" parTransId="{A0FEDCEB-FD35-0444-8584-4D79B8AA288E}" sibTransId="{53C5A8CE-E9A5-814B-81C8-CCFC6E603650}"/>
    <dgm:cxn modelId="{0B665216-88B2-2241-BE1C-EE5AA50BABC8}" type="presOf" srcId="{AE53065B-1100-2049-B0F6-5220734AA334}" destId="{7DF56E72-8EC9-8C47-A6F7-78C8C9528C33}" srcOrd="0" destOrd="0" presId="urn:microsoft.com/office/officeart/2005/8/layout/balance1"/>
    <dgm:cxn modelId="{5FAA6327-AB6F-4E4A-B2F5-1D3B29588646}" srcId="{5196CEF6-3117-BF43-843B-CD7D205B226B}" destId="{E8EADC63-F3D0-8041-85F1-CD996FE1E5F0}" srcOrd="1" destOrd="0" parTransId="{4B2BB72E-A7F5-3243-9B24-34224A7D3BAD}" sibTransId="{A6BDD15A-1F66-E541-B97F-7BAA41CE87AD}"/>
    <dgm:cxn modelId="{97BFDF35-5C16-5341-BAD0-BD8A4DE8E3D9}" srcId="{A714C748-3625-934B-AD00-0DD19AAEDC1D}" destId="{A4B56DF9-8BDF-0547-B3AF-ECBD6AC2CA40}" srcOrd="1" destOrd="0" parTransId="{0A5A3171-83A7-7143-8E6A-C8B99641C1A8}" sibTransId="{3BDF583B-9A18-F54D-B462-D57A3C674681}"/>
    <dgm:cxn modelId="{33EC6C65-E973-5A41-9C8C-1D925BBB00D8}" type="presOf" srcId="{D4463F63-F9CB-E649-B262-8E6F8528CBC4}" destId="{4B74C932-3CC2-7E43-8489-E4F4BC332995}" srcOrd="0" destOrd="0" presId="urn:microsoft.com/office/officeart/2005/8/layout/balance1"/>
    <dgm:cxn modelId="{97EB0F54-5CA6-144F-BC41-2C1A09C4DC33}" srcId="{5196CEF6-3117-BF43-843B-CD7D205B226B}" destId="{D4463F63-F9CB-E649-B262-8E6F8528CBC4}" srcOrd="3" destOrd="0" parTransId="{AC978913-C1BB-6E41-AA40-A93DB7CEB3D8}" sibTransId="{7FBDF817-C264-AB45-85A4-147CA29EBAA1}"/>
    <dgm:cxn modelId="{A35C225A-381B-9E40-B7C3-B7C78C415796}" srcId="{5196CEF6-3117-BF43-843B-CD7D205B226B}" destId="{AE53065B-1100-2049-B0F6-5220734AA334}" srcOrd="2" destOrd="0" parTransId="{B922FC83-D155-1B47-88A0-4AC3845E2D58}" sibTransId="{46F814B9-5626-9D41-9FB5-BFF4B1858323}"/>
    <dgm:cxn modelId="{12D2AE99-9ED5-5843-8B63-FBF78A6077BC}" type="presOf" srcId="{A714C748-3625-934B-AD00-0DD19AAEDC1D}" destId="{2BFC376A-E98B-6445-A1EE-E51790CA5331}" srcOrd="0" destOrd="0" presId="urn:microsoft.com/office/officeart/2005/8/layout/balance1"/>
    <dgm:cxn modelId="{F30E489B-3649-A649-B1C1-F96C50EFE92F}" type="presOf" srcId="{9268280F-45D4-F24C-8A68-9B4405523811}" destId="{4A5BDB10-B825-6A4E-8A40-EABC210FF024}" srcOrd="0" destOrd="0" presId="urn:microsoft.com/office/officeart/2005/8/layout/balance1"/>
    <dgm:cxn modelId="{C9FE5BAC-6C70-E94D-B669-0B37B7E5A7D4}" srcId="{A714C748-3625-934B-AD00-0DD19AAEDC1D}" destId="{5196CEF6-3117-BF43-843B-CD7D205B226B}" srcOrd="0" destOrd="0" parTransId="{44DF2F69-13C0-EC4F-9577-59A3F675B439}" sibTransId="{4E49411D-9123-F94F-A533-4C2B18A95711}"/>
    <dgm:cxn modelId="{8F79B6ED-62EB-5043-A99C-7165655B38DE}" type="presOf" srcId="{5196CEF6-3117-BF43-843B-CD7D205B226B}" destId="{F1359953-F98B-5947-A346-FC278042102A}" srcOrd="0" destOrd="0" presId="urn:microsoft.com/office/officeart/2005/8/layout/balance1"/>
    <dgm:cxn modelId="{B6CC3EF6-F1A9-5541-B971-99E5CC02A2CA}" type="presOf" srcId="{A4B56DF9-8BDF-0547-B3AF-ECBD6AC2CA40}" destId="{BD8136AC-5976-6E48-AEB6-23A6757A3160}" srcOrd="0" destOrd="0" presId="urn:microsoft.com/office/officeart/2005/8/layout/balance1"/>
    <dgm:cxn modelId="{9E7728A8-00CA-5249-BF0E-5658C0B889DD}" type="presParOf" srcId="{2BFC376A-E98B-6445-A1EE-E51790CA5331}" destId="{0433FB5D-A4F6-5B42-9C71-C4A64405D8C9}" srcOrd="0" destOrd="0" presId="urn:microsoft.com/office/officeart/2005/8/layout/balance1"/>
    <dgm:cxn modelId="{F74BE831-CD78-2646-AF9A-24D00D75FC2D}" type="presParOf" srcId="{2BFC376A-E98B-6445-A1EE-E51790CA5331}" destId="{5E502441-FA3A-F149-9547-1D8CF585C03D}" srcOrd="1" destOrd="0" presId="urn:microsoft.com/office/officeart/2005/8/layout/balance1"/>
    <dgm:cxn modelId="{3A6ABA26-6EB5-0C4C-AED0-0CD2FB94A7A7}" type="presParOf" srcId="{5E502441-FA3A-F149-9547-1D8CF585C03D}" destId="{F1359953-F98B-5947-A346-FC278042102A}" srcOrd="0" destOrd="0" presId="urn:microsoft.com/office/officeart/2005/8/layout/balance1"/>
    <dgm:cxn modelId="{122C80C1-DCFB-A44C-A064-878370743809}" type="presParOf" srcId="{5E502441-FA3A-F149-9547-1D8CF585C03D}" destId="{BD8136AC-5976-6E48-AEB6-23A6757A3160}" srcOrd="1" destOrd="0" presId="urn:microsoft.com/office/officeart/2005/8/layout/balance1"/>
    <dgm:cxn modelId="{4FAA411E-8CF3-964A-B16C-000AED302018}" type="presParOf" srcId="{2BFC376A-E98B-6445-A1EE-E51790CA5331}" destId="{8B3ADC23-7913-0440-91AA-D35A3FE4B472}" srcOrd="2" destOrd="0" presId="urn:microsoft.com/office/officeart/2005/8/layout/balance1"/>
    <dgm:cxn modelId="{3FA4F90A-26C1-BD48-846E-3C52CC2F5323}" type="presParOf" srcId="{8B3ADC23-7913-0440-91AA-D35A3FE4B472}" destId="{FF76BF89-10EB-CE43-9FDA-91186A7325A1}" srcOrd="0" destOrd="0" presId="urn:microsoft.com/office/officeart/2005/8/layout/balance1"/>
    <dgm:cxn modelId="{518A5F5A-0669-A349-B3F7-B54C72CE2443}" type="presParOf" srcId="{8B3ADC23-7913-0440-91AA-D35A3FE4B472}" destId="{7DD289E2-53AE-DB40-9AC6-C91EA1975423}" srcOrd="1" destOrd="0" presId="urn:microsoft.com/office/officeart/2005/8/layout/balance1"/>
    <dgm:cxn modelId="{85329E47-CD94-874A-8885-B01F5FB03C36}" type="presParOf" srcId="{8B3ADC23-7913-0440-91AA-D35A3FE4B472}" destId="{59DFD3D8-883F-244C-824E-6D59FB286AD8}" srcOrd="2" destOrd="0" presId="urn:microsoft.com/office/officeart/2005/8/layout/balance1"/>
    <dgm:cxn modelId="{6EFBAB7E-F36B-7349-A480-CC023123AB36}" type="presParOf" srcId="{8B3ADC23-7913-0440-91AA-D35A3FE4B472}" destId="{4A5BDB10-B825-6A4E-8A40-EABC210FF024}" srcOrd="3" destOrd="0" presId="urn:microsoft.com/office/officeart/2005/8/layout/balance1"/>
    <dgm:cxn modelId="{6B17BE0E-F29F-DD4A-A3AF-B95C908AF8C8}" type="presParOf" srcId="{8B3ADC23-7913-0440-91AA-D35A3FE4B472}" destId="{015E0699-7D46-254C-A913-0A8F8AEAB15E}" srcOrd="4" destOrd="0" presId="urn:microsoft.com/office/officeart/2005/8/layout/balance1"/>
    <dgm:cxn modelId="{CECD2675-42BC-8449-95E1-F9F6D364F52A}" type="presParOf" srcId="{8B3ADC23-7913-0440-91AA-D35A3FE4B472}" destId="{7DF56E72-8EC9-8C47-A6F7-78C8C9528C33}" srcOrd="5" destOrd="0" presId="urn:microsoft.com/office/officeart/2005/8/layout/balance1"/>
    <dgm:cxn modelId="{DF6D90D9-9377-1043-8936-E498DE03377A}" type="presParOf" srcId="{8B3ADC23-7913-0440-91AA-D35A3FE4B472}" destId="{4B74C932-3CC2-7E43-8489-E4F4BC332995}"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7.xml><?xml version="1.0" encoding="utf-8"?>
<dgm:dataModel xmlns:dgm="http://schemas.openxmlformats.org/drawingml/2006/diagram" xmlns:a="http://schemas.openxmlformats.org/drawingml/2006/main">
  <dgm:ptLst>
    <dgm:pt modelId="{A714C748-3625-934B-AD00-0DD19AAEDC1D}" type="doc">
      <dgm:prSet loTypeId="urn:microsoft.com/office/officeart/2005/8/layout/balance1" loCatId="" qsTypeId="urn:microsoft.com/office/officeart/2005/8/quickstyle/simple4" qsCatId="simple" csTypeId="urn:microsoft.com/office/officeart/2005/8/colors/accent2_3" csCatId="accent2" phldr="1"/>
      <dgm:spPr/>
      <dgm:t>
        <a:bodyPr/>
        <a:lstStyle/>
        <a:p>
          <a:endParaRPr lang="en-US"/>
        </a:p>
      </dgm:t>
    </dgm:pt>
    <dgm:pt modelId="{5196CEF6-3117-BF43-843B-CD7D205B226B}">
      <dgm:prSet phldrT="[Text]"/>
      <dgm:spPr>
        <a:solidFill>
          <a:schemeClr val="accent1">
            <a:lumMod val="75000"/>
            <a:alpha val="90000"/>
          </a:schemeClr>
        </a:solidFill>
      </dgm:spPr>
      <dgm:t>
        <a:bodyPr/>
        <a:lstStyle/>
        <a:p>
          <a:r>
            <a:rPr lang="en-US" dirty="0">
              <a:solidFill>
                <a:schemeClr val="bg1"/>
              </a:solidFill>
            </a:rPr>
            <a:t>PBIS</a:t>
          </a:r>
        </a:p>
      </dgm:t>
    </dgm:pt>
    <dgm:pt modelId="{44DF2F69-13C0-EC4F-9577-59A3F675B439}" type="parTrans" cxnId="{C9FE5BAC-6C70-E94D-B669-0B37B7E5A7D4}">
      <dgm:prSet/>
      <dgm:spPr/>
      <dgm:t>
        <a:bodyPr/>
        <a:lstStyle/>
        <a:p>
          <a:endParaRPr lang="en-US"/>
        </a:p>
      </dgm:t>
    </dgm:pt>
    <dgm:pt modelId="{4E49411D-9123-F94F-A533-4C2B18A95711}" type="sibTrans" cxnId="{C9FE5BAC-6C70-E94D-B669-0B37B7E5A7D4}">
      <dgm:prSet/>
      <dgm:spPr/>
      <dgm:t>
        <a:bodyPr/>
        <a:lstStyle/>
        <a:p>
          <a:endParaRPr lang="en-US"/>
        </a:p>
      </dgm:t>
    </dgm:pt>
    <dgm:pt modelId="{E8EADC63-F3D0-8041-85F1-CD996FE1E5F0}">
      <dgm:prSet phldrT="[Text]"/>
      <dgm:spPr>
        <a:solidFill>
          <a:schemeClr val="accent1">
            <a:lumMod val="50000"/>
          </a:schemeClr>
        </a:solidFill>
      </dgm:spPr>
      <dgm:t>
        <a:bodyPr/>
        <a:lstStyle/>
        <a:p>
          <a:r>
            <a:rPr lang="en-US" dirty="0"/>
            <a:t>Safe</a:t>
          </a:r>
        </a:p>
      </dgm:t>
    </dgm:pt>
    <dgm:pt modelId="{4B2BB72E-A7F5-3243-9B24-34224A7D3BAD}" type="parTrans" cxnId="{5FAA6327-AB6F-4E4A-B2F5-1D3B29588646}">
      <dgm:prSet/>
      <dgm:spPr/>
      <dgm:t>
        <a:bodyPr/>
        <a:lstStyle/>
        <a:p>
          <a:endParaRPr lang="en-US"/>
        </a:p>
      </dgm:t>
    </dgm:pt>
    <dgm:pt modelId="{A6BDD15A-1F66-E541-B97F-7BAA41CE87AD}" type="sibTrans" cxnId="{5FAA6327-AB6F-4E4A-B2F5-1D3B29588646}">
      <dgm:prSet/>
      <dgm:spPr/>
      <dgm:t>
        <a:bodyPr/>
        <a:lstStyle/>
        <a:p>
          <a:endParaRPr lang="en-US"/>
        </a:p>
      </dgm:t>
    </dgm:pt>
    <dgm:pt modelId="{D4463F63-F9CB-E649-B262-8E6F8528CBC4}">
      <dgm:prSet phldrT="[Text]"/>
      <dgm:spPr>
        <a:solidFill>
          <a:schemeClr val="accent1">
            <a:lumMod val="50000"/>
          </a:schemeClr>
        </a:solidFill>
      </dgm:spPr>
      <dgm:t>
        <a:bodyPr/>
        <a:lstStyle/>
        <a:p>
          <a:r>
            <a:rPr lang="en-US" dirty="0"/>
            <a:t>Predictable</a:t>
          </a:r>
        </a:p>
      </dgm:t>
    </dgm:pt>
    <dgm:pt modelId="{AC978913-C1BB-6E41-AA40-A93DB7CEB3D8}" type="parTrans" cxnId="{97EB0F54-5CA6-144F-BC41-2C1A09C4DC33}">
      <dgm:prSet/>
      <dgm:spPr/>
      <dgm:t>
        <a:bodyPr/>
        <a:lstStyle/>
        <a:p>
          <a:endParaRPr lang="en-US"/>
        </a:p>
      </dgm:t>
    </dgm:pt>
    <dgm:pt modelId="{7FBDF817-C264-AB45-85A4-147CA29EBAA1}" type="sibTrans" cxnId="{97EB0F54-5CA6-144F-BC41-2C1A09C4DC33}">
      <dgm:prSet/>
      <dgm:spPr/>
      <dgm:t>
        <a:bodyPr/>
        <a:lstStyle/>
        <a:p>
          <a:endParaRPr lang="en-US"/>
        </a:p>
      </dgm:t>
    </dgm:pt>
    <dgm:pt modelId="{C24EC3EA-BCC8-BD48-92A4-67499211FDC8}">
      <dgm:prSet phldrT="[Text]"/>
      <dgm:spPr>
        <a:solidFill>
          <a:schemeClr val="accent1">
            <a:lumMod val="75000"/>
            <a:alpha val="90000"/>
          </a:schemeClr>
        </a:solidFill>
      </dgm:spPr>
      <dgm:t>
        <a:bodyPr/>
        <a:lstStyle/>
        <a:p>
          <a:r>
            <a:rPr lang="en-US" dirty="0">
              <a:solidFill>
                <a:schemeClr val="bg1"/>
              </a:solidFill>
            </a:rPr>
            <a:t>School Climate</a:t>
          </a:r>
        </a:p>
      </dgm:t>
    </dgm:pt>
    <dgm:pt modelId="{43699ECA-9FD0-E440-9450-F12D03166B7F}" type="parTrans" cxnId="{C0BCBEEB-9927-444A-A114-2DC4E9CC909A}">
      <dgm:prSet/>
      <dgm:spPr/>
      <dgm:t>
        <a:bodyPr/>
        <a:lstStyle/>
        <a:p>
          <a:endParaRPr lang="en-US"/>
        </a:p>
      </dgm:t>
    </dgm:pt>
    <dgm:pt modelId="{0356C30A-317A-2D41-8DDC-B7E0DE2F1B9A}" type="sibTrans" cxnId="{C0BCBEEB-9927-444A-A114-2DC4E9CC909A}">
      <dgm:prSet/>
      <dgm:spPr/>
      <dgm:t>
        <a:bodyPr/>
        <a:lstStyle/>
        <a:p>
          <a:endParaRPr lang="en-US"/>
        </a:p>
      </dgm:t>
    </dgm:pt>
    <dgm:pt modelId="{180205F2-8436-534A-A854-F98DBDD19F3D}">
      <dgm:prSet phldrT="[Text]"/>
      <dgm:spPr>
        <a:solidFill>
          <a:schemeClr val="accent1">
            <a:lumMod val="50000"/>
          </a:schemeClr>
        </a:solidFill>
      </dgm:spPr>
      <dgm:t>
        <a:bodyPr/>
        <a:lstStyle/>
        <a:p>
          <a:r>
            <a:rPr lang="en-US" dirty="0"/>
            <a:t>Fairness/Equity</a:t>
          </a:r>
        </a:p>
      </dgm:t>
    </dgm:pt>
    <dgm:pt modelId="{A377CD29-D357-5A43-961C-99D164FB1A8C}" type="parTrans" cxnId="{DF222448-88BD-2A48-BD1A-4AC8E149665D}">
      <dgm:prSet/>
      <dgm:spPr/>
      <dgm:t>
        <a:bodyPr/>
        <a:lstStyle/>
        <a:p>
          <a:endParaRPr lang="en-US"/>
        </a:p>
      </dgm:t>
    </dgm:pt>
    <dgm:pt modelId="{1B0DC140-99AF-E648-A19B-9034EABA33D8}" type="sibTrans" cxnId="{DF222448-88BD-2A48-BD1A-4AC8E149665D}">
      <dgm:prSet/>
      <dgm:spPr/>
      <dgm:t>
        <a:bodyPr/>
        <a:lstStyle/>
        <a:p>
          <a:endParaRPr lang="en-US"/>
        </a:p>
      </dgm:t>
    </dgm:pt>
    <dgm:pt modelId="{AE53065B-1100-2049-B0F6-5220734AA334}">
      <dgm:prSet/>
      <dgm:spPr>
        <a:solidFill>
          <a:schemeClr val="accent1">
            <a:lumMod val="50000"/>
          </a:schemeClr>
        </a:solidFill>
      </dgm:spPr>
      <dgm:t>
        <a:bodyPr/>
        <a:lstStyle/>
        <a:p>
          <a:r>
            <a:rPr lang="en-US" dirty="0"/>
            <a:t>Positive</a:t>
          </a:r>
        </a:p>
      </dgm:t>
    </dgm:pt>
    <dgm:pt modelId="{B922FC83-D155-1B47-88A0-4AC3845E2D58}" type="parTrans" cxnId="{A35C225A-381B-9E40-B7C3-B7C78C415796}">
      <dgm:prSet/>
      <dgm:spPr/>
      <dgm:t>
        <a:bodyPr/>
        <a:lstStyle/>
        <a:p>
          <a:endParaRPr lang="en-US"/>
        </a:p>
      </dgm:t>
    </dgm:pt>
    <dgm:pt modelId="{46F814B9-5626-9D41-9FB5-BFF4B1858323}" type="sibTrans" cxnId="{A35C225A-381B-9E40-B7C3-B7C78C415796}">
      <dgm:prSet/>
      <dgm:spPr/>
      <dgm:t>
        <a:bodyPr/>
        <a:lstStyle/>
        <a:p>
          <a:endParaRPr lang="en-US"/>
        </a:p>
      </dgm:t>
    </dgm:pt>
    <dgm:pt modelId="{9268280F-45D4-F24C-8A68-9B4405523811}">
      <dgm:prSet/>
      <dgm:spPr>
        <a:solidFill>
          <a:schemeClr val="accent1">
            <a:lumMod val="50000"/>
          </a:schemeClr>
        </a:solidFill>
      </dgm:spPr>
      <dgm:t>
        <a:bodyPr/>
        <a:lstStyle/>
        <a:p>
          <a:r>
            <a:rPr lang="en-US" dirty="0"/>
            <a:t>Consistent</a:t>
          </a:r>
        </a:p>
      </dgm:t>
    </dgm:pt>
    <dgm:pt modelId="{A0FEDCEB-FD35-0444-8584-4D79B8AA288E}" type="parTrans" cxnId="{04409714-6633-CB4C-8D28-7D88AF1273F3}">
      <dgm:prSet/>
      <dgm:spPr/>
      <dgm:t>
        <a:bodyPr/>
        <a:lstStyle/>
        <a:p>
          <a:endParaRPr lang="en-US"/>
        </a:p>
      </dgm:t>
    </dgm:pt>
    <dgm:pt modelId="{53C5A8CE-E9A5-814B-81C8-CCFC6E603650}" type="sibTrans" cxnId="{04409714-6633-CB4C-8D28-7D88AF1273F3}">
      <dgm:prSet/>
      <dgm:spPr/>
      <dgm:t>
        <a:bodyPr/>
        <a:lstStyle/>
        <a:p>
          <a:endParaRPr lang="en-US"/>
        </a:p>
      </dgm:t>
    </dgm:pt>
    <dgm:pt modelId="{2BFC376A-E98B-6445-A1EE-E51790CA5331}" type="pres">
      <dgm:prSet presAssocID="{A714C748-3625-934B-AD00-0DD19AAEDC1D}" presName="outerComposite" presStyleCnt="0">
        <dgm:presLayoutVars>
          <dgm:chMax val="2"/>
          <dgm:animLvl val="lvl"/>
          <dgm:resizeHandles val="exact"/>
        </dgm:presLayoutVars>
      </dgm:prSet>
      <dgm:spPr/>
    </dgm:pt>
    <dgm:pt modelId="{0433FB5D-A4F6-5B42-9C71-C4A64405D8C9}" type="pres">
      <dgm:prSet presAssocID="{A714C748-3625-934B-AD00-0DD19AAEDC1D}" presName="dummyMaxCanvas" presStyleCnt="0"/>
      <dgm:spPr/>
    </dgm:pt>
    <dgm:pt modelId="{5E502441-FA3A-F149-9547-1D8CF585C03D}" type="pres">
      <dgm:prSet presAssocID="{A714C748-3625-934B-AD00-0DD19AAEDC1D}" presName="parentComposite" presStyleCnt="0"/>
      <dgm:spPr/>
    </dgm:pt>
    <dgm:pt modelId="{F1359953-F98B-5947-A346-FC278042102A}" type="pres">
      <dgm:prSet presAssocID="{A714C748-3625-934B-AD00-0DD19AAEDC1D}" presName="parent1" presStyleLbl="alignAccFollowNode1" presStyleIdx="0" presStyleCnt="4">
        <dgm:presLayoutVars>
          <dgm:chMax val="4"/>
        </dgm:presLayoutVars>
      </dgm:prSet>
      <dgm:spPr/>
    </dgm:pt>
    <dgm:pt modelId="{BD8136AC-5976-6E48-AEB6-23A6757A3160}" type="pres">
      <dgm:prSet presAssocID="{A714C748-3625-934B-AD00-0DD19AAEDC1D}" presName="parent2" presStyleLbl="alignAccFollowNode1" presStyleIdx="1" presStyleCnt="4">
        <dgm:presLayoutVars>
          <dgm:chMax val="4"/>
        </dgm:presLayoutVars>
      </dgm:prSet>
      <dgm:spPr/>
    </dgm:pt>
    <dgm:pt modelId="{8B3ADC23-7913-0440-91AA-D35A3FE4B472}" type="pres">
      <dgm:prSet presAssocID="{A714C748-3625-934B-AD00-0DD19AAEDC1D}" presName="childrenComposite" presStyleCnt="0"/>
      <dgm:spPr/>
    </dgm:pt>
    <dgm:pt modelId="{FF76BF89-10EB-CE43-9FDA-91186A7325A1}" type="pres">
      <dgm:prSet presAssocID="{A714C748-3625-934B-AD00-0DD19AAEDC1D}" presName="dummyMaxCanvas_ChildArea" presStyleCnt="0"/>
      <dgm:spPr/>
    </dgm:pt>
    <dgm:pt modelId="{7DD289E2-53AE-DB40-9AC6-C91EA1975423}" type="pres">
      <dgm:prSet presAssocID="{A714C748-3625-934B-AD00-0DD19AAEDC1D}" presName="fulcrum" presStyleLbl="alignAccFollowNode1" presStyleIdx="2" presStyleCnt="4"/>
      <dgm:spPr>
        <a:solidFill>
          <a:schemeClr val="accent1">
            <a:lumMod val="75000"/>
            <a:alpha val="90000"/>
          </a:schemeClr>
        </a:solidFill>
      </dgm:spPr>
    </dgm:pt>
    <dgm:pt modelId="{C5A8DCB7-A18E-A743-A9E5-81EFF87B3133}" type="pres">
      <dgm:prSet presAssocID="{A714C748-3625-934B-AD00-0DD19AAEDC1D}" presName="balance_41" presStyleLbl="alignAccFollowNode1" presStyleIdx="3" presStyleCnt="4">
        <dgm:presLayoutVars>
          <dgm:bulletEnabled val="1"/>
        </dgm:presLayoutVars>
      </dgm:prSet>
      <dgm:spPr>
        <a:solidFill>
          <a:schemeClr val="accent1">
            <a:lumMod val="75000"/>
            <a:alpha val="90000"/>
          </a:schemeClr>
        </a:solidFill>
      </dgm:spPr>
    </dgm:pt>
    <dgm:pt modelId="{1CFFAA35-E261-A140-A7EA-D1002B4448B7}" type="pres">
      <dgm:prSet presAssocID="{A714C748-3625-934B-AD00-0DD19AAEDC1D}" presName="left_41_1" presStyleLbl="node1" presStyleIdx="0" presStyleCnt="5">
        <dgm:presLayoutVars>
          <dgm:bulletEnabled val="1"/>
        </dgm:presLayoutVars>
      </dgm:prSet>
      <dgm:spPr/>
    </dgm:pt>
    <dgm:pt modelId="{C2539E47-B516-1045-9B24-B9C4E9299A71}" type="pres">
      <dgm:prSet presAssocID="{A714C748-3625-934B-AD00-0DD19AAEDC1D}" presName="left_41_2" presStyleLbl="node1" presStyleIdx="1" presStyleCnt="5">
        <dgm:presLayoutVars>
          <dgm:bulletEnabled val="1"/>
        </dgm:presLayoutVars>
      </dgm:prSet>
      <dgm:spPr/>
    </dgm:pt>
    <dgm:pt modelId="{DAC9A380-CA77-4C4D-8AA6-8B07E33EEDCF}" type="pres">
      <dgm:prSet presAssocID="{A714C748-3625-934B-AD00-0DD19AAEDC1D}" presName="left_41_3" presStyleLbl="node1" presStyleIdx="2" presStyleCnt="5">
        <dgm:presLayoutVars>
          <dgm:bulletEnabled val="1"/>
        </dgm:presLayoutVars>
      </dgm:prSet>
      <dgm:spPr/>
    </dgm:pt>
    <dgm:pt modelId="{1C5ACC62-A837-B043-9E15-BA9A84152515}" type="pres">
      <dgm:prSet presAssocID="{A714C748-3625-934B-AD00-0DD19AAEDC1D}" presName="left_41_4" presStyleLbl="node1" presStyleIdx="3" presStyleCnt="5">
        <dgm:presLayoutVars>
          <dgm:bulletEnabled val="1"/>
        </dgm:presLayoutVars>
      </dgm:prSet>
      <dgm:spPr/>
    </dgm:pt>
    <dgm:pt modelId="{84069B50-40E2-8243-A680-FDEA7DC5CB01}" type="pres">
      <dgm:prSet presAssocID="{A714C748-3625-934B-AD00-0DD19AAEDC1D}" presName="right_41_1" presStyleLbl="node1" presStyleIdx="4" presStyleCnt="5">
        <dgm:presLayoutVars>
          <dgm:bulletEnabled val="1"/>
        </dgm:presLayoutVars>
      </dgm:prSet>
      <dgm:spPr/>
    </dgm:pt>
  </dgm:ptLst>
  <dgm:cxnLst>
    <dgm:cxn modelId="{47BCB80C-B926-4E43-BC24-45F0887DA3C5}" type="presOf" srcId="{9268280F-45D4-F24C-8A68-9B4405523811}" destId="{1CFFAA35-E261-A140-A7EA-D1002B4448B7}" srcOrd="0" destOrd="0" presId="urn:microsoft.com/office/officeart/2005/8/layout/balance1"/>
    <dgm:cxn modelId="{04409714-6633-CB4C-8D28-7D88AF1273F3}" srcId="{5196CEF6-3117-BF43-843B-CD7D205B226B}" destId="{9268280F-45D4-F24C-8A68-9B4405523811}" srcOrd="0" destOrd="0" parTransId="{A0FEDCEB-FD35-0444-8584-4D79B8AA288E}" sibTransId="{53C5A8CE-E9A5-814B-81C8-CCFC6E603650}"/>
    <dgm:cxn modelId="{3C72C71C-50F4-E244-8CBE-C43058977163}" type="presOf" srcId="{5196CEF6-3117-BF43-843B-CD7D205B226B}" destId="{F1359953-F98B-5947-A346-FC278042102A}" srcOrd="0" destOrd="0" presId="urn:microsoft.com/office/officeart/2005/8/layout/balance1"/>
    <dgm:cxn modelId="{B5644226-54CD-F44B-B976-D88B545F1EB4}" type="presOf" srcId="{D4463F63-F9CB-E649-B262-8E6F8528CBC4}" destId="{1C5ACC62-A837-B043-9E15-BA9A84152515}" srcOrd="0" destOrd="0" presId="urn:microsoft.com/office/officeart/2005/8/layout/balance1"/>
    <dgm:cxn modelId="{5FAA6327-AB6F-4E4A-B2F5-1D3B29588646}" srcId="{5196CEF6-3117-BF43-843B-CD7D205B226B}" destId="{E8EADC63-F3D0-8041-85F1-CD996FE1E5F0}" srcOrd="1" destOrd="0" parTransId="{4B2BB72E-A7F5-3243-9B24-34224A7D3BAD}" sibTransId="{A6BDD15A-1F66-E541-B97F-7BAA41CE87AD}"/>
    <dgm:cxn modelId="{514BE937-8647-EF42-A5FE-3AC36DB9EEDA}" type="presOf" srcId="{A714C748-3625-934B-AD00-0DD19AAEDC1D}" destId="{2BFC376A-E98B-6445-A1EE-E51790CA5331}" srcOrd="0" destOrd="0" presId="urn:microsoft.com/office/officeart/2005/8/layout/balance1"/>
    <dgm:cxn modelId="{DF222448-88BD-2A48-BD1A-4AC8E149665D}" srcId="{C24EC3EA-BCC8-BD48-92A4-67499211FDC8}" destId="{180205F2-8436-534A-A854-F98DBDD19F3D}" srcOrd="0" destOrd="0" parTransId="{A377CD29-D357-5A43-961C-99D164FB1A8C}" sibTransId="{1B0DC140-99AF-E648-A19B-9034EABA33D8}"/>
    <dgm:cxn modelId="{C2AC2A73-671F-794C-A96A-96436EB2EE4C}" type="presOf" srcId="{AE53065B-1100-2049-B0F6-5220734AA334}" destId="{DAC9A380-CA77-4C4D-8AA6-8B07E33EEDCF}" srcOrd="0" destOrd="0" presId="urn:microsoft.com/office/officeart/2005/8/layout/balance1"/>
    <dgm:cxn modelId="{97EB0F54-5CA6-144F-BC41-2C1A09C4DC33}" srcId="{5196CEF6-3117-BF43-843B-CD7D205B226B}" destId="{D4463F63-F9CB-E649-B262-8E6F8528CBC4}" srcOrd="3" destOrd="0" parTransId="{AC978913-C1BB-6E41-AA40-A93DB7CEB3D8}" sibTransId="{7FBDF817-C264-AB45-85A4-147CA29EBAA1}"/>
    <dgm:cxn modelId="{A35C225A-381B-9E40-B7C3-B7C78C415796}" srcId="{5196CEF6-3117-BF43-843B-CD7D205B226B}" destId="{AE53065B-1100-2049-B0F6-5220734AA334}" srcOrd="2" destOrd="0" parTransId="{B922FC83-D155-1B47-88A0-4AC3845E2D58}" sibTransId="{46F814B9-5626-9D41-9FB5-BFF4B1858323}"/>
    <dgm:cxn modelId="{CBA60D90-CD73-924E-81D7-96A50A4D37E4}" type="presOf" srcId="{180205F2-8436-534A-A854-F98DBDD19F3D}" destId="{84069B50-40E2-8243-A680-FDEA7DC5CB01}" srcOrd="0" destOrd="0" presId="urn:microsoft.com/office/officeart/2005/8/layout/balance1"/>
    <dgm:cxn modelId="{C9FE5BAC-6C70-E94D-B669-0B37B7E5A7D4}" srcId="{A714C748-3625-934B-AD00-0DD19AAEDC1D}" destId="{5196CEF6-3117-BF43-843B-CD7D205B226B}" srcOrd="0" destOrd="0" parTransId="{44DF2F69-13C0-EC4F-9577-59A3F675B439}" sibTransId="{4E49411D-9123-F94F-A533-4C2B18A95711}"/>
    <dgm:cxn modelId="{B9E1D0B4-4FE3-FF42-9588-A42F33335AFD}" type="presOf" srcId="{E8EADC63-F3D0-8041-85F1-CD996FE1E5F0}" destId="{C2539E47-B516-1045-9B24-B9C4E9299A71}" srcOrd="0" destOrd="0" presId="urn:microsoft.com/office/officeart/2005/8/layout/balance1"/>
    <dgm:cxn modelId="{C0BCBEEB-9927-444A-A114-2DC4E9CC909A}" srcId="{A714C748-3625-934B-AD00-0DD19AAEDC1D}" destId="{C24EC3EA-BCC8-BD48-92A4-67499211FDC8}" srcOrd="1" destOrd="0" parTransId="{43699ECA-9FD0-E440-9450-F12D03166B7F}" sibTransId="{0356C30A-317A-2D41-8DDC-B7E0DE2F1B9A}"/>
    <dgm:cxn modelId="{38A4AAF6-A3CF-D34A-9033-58AE5F03C10A}" type="presOf" srcId="{C24EC3EA-BCC8-BD48-92A4-67499211FDC8}" destId="{BD8136AC-5976-6E48-AEB6-23A6757A3160}" srcOrd="0" destOrd="0" presId="urn:microsoft.com/office/officeart/2005/8/layout/balance1"/>
    <dgm:cxn modelId="{EE6042F4-B164-DD40-9E59-428640F55285}" type="presParOf" srcId="{2BFC376A-E98B-6445-A1EE-E51790CA5331}" destId="{0433FB5D-A4F6-5B42-9C71-C4A64405D8C9}" srcOrd="0" destOrd="0" presId="urn:microsoft.com/office/officeart/2005/8/layout/balance1"/>
    <dgm:cxn modelId="{D4AA1587-9022-4941-90AF-34FA05C1FF9A}" type="presParOf" srcId="{2BFC376A-E98B-6445-A1EE-E51790CA5331}" destId="{5E502441-FA3A-F149-9547-1D8CF585C03D}" srcOrd="1" destOrd="0" presId="urn:microsoft.com/office/officeart/2005/8/layout/balance1"/>
    <dgm:cxn modelId="{2534258E-A570-4049-B845-AB81CD7E1A7D}" type="presParOf" srcId="{5E502441-FA3A-F149-9547-1D8CF585C03D}" destId="{F1359953-F98B-5947-A346-FC278042102A}" srcOrd="0" destOrd="0" presId="urn:microsoft.com/office/officeart/2005/8/layout/balance1"/>
    <dgm:cxn modelId="{93F6CCA9-0AB4-BE49-AA2D-B758A0FFF270}" type="presParOf" srcId="{5E502441-FA3A-F149-9547-1D8CF585C03D}" destId="{BD8136AC-5976-6E48-AEB6-23A6757A3160}" srcOrd="1" destOrd="0" presId="urn:microsoft.com/office/officeart/2005/8/layout/balance1"/>
    <dgm:cxn modelId="{DAA20A85-9B70-064B-816E-1202C33797E5}" type="presParOf" srcId="{2BFC376A-E98B-6445-A1EE-E51790CA5331}" destId="{8B3ADC23-7913-0440-91AA-D35A3FE4B472}" srcOrd="2" destOrd="0" presId="urn:microsoft.com/office/officeart/2005/8/layout/balance1"/>
    <dgm:cxn modelId="{66C245F2-9A9B-5147-9529-C4E27FB0AF34}" type="presParOf" srcId="{8B3ADC23-7913-0440-91AA-D35A3FE4B472}" destId="{FF76BF89-10EB-CE43-9FDA-91186A7325A1}" srcOrd="0" destOrd="0" presId="urn:microsoft.com/office/officeart/2005/8/layout/balance1"/>
    <dgm:cxn modelId="{C1D97999-EC24-BF41-9C16-F0A3F3A3BC71}" type="presParOf" srcId="{8B3ADC23-7913-0440-91AA-D35A3FE4B472}" destId="{7DD289E2-53AE-DB40-9AC6-C91EA1975423}" srcOrd="1" destOrd="0" presId="urn:microsoft.com/office/officeart/2005/8/layout/balance1"/>
    <dgm:cxn modelId="{767D8E3C-4BEA-1F4D-B17C-F4FE47CB628C}" type="presParOf" srcId="{8B3ADC23-7913-0440-91AA-D35A3FE4B472}" destId="{C5A8DCB7-A18E-A743-A9E5-81EFF87B3133}" srcOrd="2" destOrd="0" presId="urn:microsoft.com/office/officeart/2005/8/layout/balance1"/>
    <dgm:cxn modelId="{F1DD83DB-4DCC-B14E-AB8D-4A698D0BF215}" type="presParOf" srcId="{8B3ADC23-7913-0440-91AA-D35A3FE4B472}" destId="{1CFFAA35-E261-A140-A7EA-D1002B4448B7}" srcOrd="3" destOrd="0" presId="urn:microsoft.com/office/officeart/2005/8/layout/balance1"/>
    <dgm:cxn modelId="{B396A91E-5991-474F-8011-7CFA6CEA454F}" type="presParOf" srcId="{8B3ADC23-7913-0440-91AA-D35A3FE4B472}" destId="{C2539E47-B516-1045-9B24-B9C4E9299A71}" srcOrd="4" destOrd="0" presId="urn:microsoft.com/office/officeart/2005/8/layout/balance1"/>
    <dgm:cxn modelId="{1EF7CC52-A255-7D43-AD55-ED9197AA465A}" type="presParOf" srcId="{8B3ADC23-7913-0440-91AA-D35A3FE4B472}" destId="{DAC9A380-CA77-4C4D-8AA6-8B07E33EEDCF}" srcOrd="5" destOrd="0" presId="urn:microsoft.com/office/officeart/2005/8/layout/balance1"/>
    <dgm:cxn modelId="{56A62686-64BD-D243-9068-C45E2B6A397B}" type="presParOf" srcId="{8B3ADC23-7913-0440-91AA-D35A3FE4B472}" destId="{1C5ACC62-A837-B043-9E15-BA9A84152515}" srcOrd="6" destOrd="0" presId="urn:microsoft.com/office/officeart/2005/8/layout/balance1"/>
    <dgm:cxn modelId="{E8798991-DCD0-2F40-B618-10E5BFDEF04E}" type="presParOf" srcId="{8B3ADC23-7913-0440-91AA-D35A3FE4B472}" destId="{84069B50-40E2-8243-A680-FDEA7DC5CB01}"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714C748-3625-934B-AD00-0DD19AAEDC1D}" type="doc">
      <dgm:prSet loTypeId="urn:microsoft.com/office/officeart/2005/8/layout/balance1" loCatId="" qsTypeId="urn:microsoft.com/office/officeart/2005/8/quickstyle/simple4" qsCatId="simple" csTypeId="urn:microsoft.com/office/officeart/2005/8/colors/accent2_2" csCatId="accent2" phldr="1"/>
      <dgm:spPr/>
      <dgm:t>
        <a:bodyPr/>
        <a:lstStyle/>
        <a:p>
          <a:endParaRPr lang="en-US"/>
        </a:p>
      </dgm:t>
    </dgm:pt>
    <dgm:pt modelId="{5196CEF6-3117-BF43-843B-CD7D205B226B}">
      <dgm:prSet phldrT="[Text]"/>
      <dgm:spPr>
        <a:solidFill>
          <a:schemeClr val="accent1">
            <a:lumMod val="75000"/>
            <a:alpha val="90000"/>
          </a:schemeClr>
        </a:solidFill>
      </dgm:spPr>
      <dgm:t>
        <a:bodyPr/>
        <a:lstStyle/>
        <a:p>
          <a:r>
            <a:rPr lang="en-US" dirty="0">
              <a:solidFill>
                <a:schemeClr val="bg1"/>
              </a:solidFill>
            </a:rPr>
            <a:t>PBIS</a:t>
          </a:r>
        </a:p>
      </dgm:t>
    </dgm:pt>
    <dgm:pt modelId="{44DF2F69-13C0-EC4F-9577-59A3F675B439}" type="parTrans" cxnId="{C9FE5BAC-6C70-E94D-B669-0B37B7E5A7D4}">
      <dgm:prSet/>
      <dgm:spPr/>
      <dgm:t>
        <a:bodyPr/>
        <a:lstStyle/>
        <a:p>
          <a:endParaRPr lang="en-US"/>
        </a:p>
      </dgm:t>
    </dgm:pt>
    <dgm:pt modelId="{4E49411D-9123-F94F-A533-4C2B18A95711}" type="sibTrans" cxnId="{C9FE5BAC-6C70-E94D-B669-0B37B7E5A7D4}">
      <dgm:prSet/>
      <dgm:spPr/>
      <dgm:t>
        <a:bodyPr/>
        <a:lstStyle/>
        <a:p>
          <a:endParaRPr lang="en-US"/>
        </a:p>
      </dgm:t>
    </dgm:pt>
    <dgm:pt modelId="{E8EADC63-F3D0-8041-85F1-CD996FE1E5F0}">
      <dgm:prSet phldrT="[Text]"/>
      <dgm:spPr>
        <a:solidFill>
          <a:schemeClr val="accent1">
            <a:lumMod val="50000"/>
          </a:schemeClr>
        </a:solidFill>
      </dgm:spPr>
      <dgm:t>
        <a:bodyPr/>
        <a:lstStyle/>
        <a:p>
          <a:r>
            <a:rPr lang="en-US" dirty="0"/>
            <a:t>Safe</a:t>
          </a:r>
        </a:p>
      </dgm:t>
    </dgm:pt>
    <dgm:pt modelId="{4B2BB72E-A7F5-3243-9B24-34224A7D3BAD}" type="parTrans" cxnId="{5FAA6327-AB6F-4E4A-B2F5-1D3B29588646}">
      <dgm:prSet/>
      <dgm:spPr/>
      <dgm:t>
        <a:bodyPr/>
        <a:lstStyle/>
        <a:p>
          <a:endParaRPr lang="en-US"/>
        </a:p>
      </dgm:t>
    </dgm:pt>
    <dgm:pt modelId="{A6BDD15A-1F66-E541-B97F-7BAA41CE87AD}" type="sibTrans" cxnId="{5FAA6327-AB6F-4E4A-B2F5-1D3B29588646}">
      <dgm:prSet/>
      <dgm:spPr/>
      <dgm:t>
        <a:bodyPr/>
        <a:lstStyle/>
        <a:p>
          <a:endParaRPr lang="en-US"/>
        </a:p>
      </dgm:t>
    </dgm:pt>
    <dgm:pt modelId="{D4463F63-F9CB-E649-B262-8E6F8528CBC4}">
      <dgm:prSet phldrT="[Text]"/>
      <dgm:spPr>
        <a:solidFill>
          <a:schemeClr val="accent1">
            <a:lumMod val="50000"/>
          </a:schemeClr>
        </a:solidFill>
      </dgm:spPr>
      <dgm:t>
        <a:bodyPr/>
        <a:lstStyle/>
        <a:p>
          <a:r>
            <a:rPr lang="en-US" dirty="0"/>
            <a:t>Predictable</a:t>
          </a:r>
        </a:p>
      </dgm:t>
    </dgm:pt>
    <dgm:pt modelId="{AC978913-C1BB-6E41-AA40-A93DB7CEB3D8}" type="parTrans" cxnId="{97EB0F54-5CA6-144F-BC41-2C1A09C4DC33}">
      <dgm:prSet/>
      <dgm:spPr/>
      <dgm:t>
        <a:bodyPr/>
        <a:lstStyle/>
        <a:p>
          <a:endParaRPr lang="en-US"/>
        </a:p>
      </dgm:t>
    </dgm:pt>
    <dgm:pt modelId="{7FBDF817-C264-AB45-85A4-147CA29EBAA1}" type="sibTrans" cxnId="{97EB0F54-5CA6-144F-BC41-2C1A09C4DC33}">
      <dgm:prSet/>
      <dgm:spPr/>
      <dgm:t>
        <a:bodyPr/>
        <a:lstStyle/>
        <a:p>
          <a:endParaRPr lang="en-US"/>
        </a:p>
      </dgm:t>
    </dgm:pt>
    <dgm:pt modelId="{C24EC3EA-BCC8-BD48-92A4-67499211FDC8}">
      <dgm:prSet phldrT="[Text]"/>
      <dgm:spPr>
        <a:solidFill>
          <a:schemeClr val="accent1">
            <a:lumMod val="75000"/>
            <a:alpha val="90000"/>
          </a:schemeClr>
        </a:solidFill>
      </dgm:spPr>
      <dgm:t>
        <a:bodyPr/>
        <a:lstStyle/>
        <a:p>
          <a:r>
            <a:rPr lang="en-US" dirty="0">
              <a:solidFill>
                <a:schemeClr val="bg1"/>
              </a:solidFill>
            </a:rPr>
            <a:t>School Climate</a:t>
          </a:r>
        </a:p>
      </dgm:t>
    </dgm:pt>
    <dgm:pt modelId="{43699ECA-9FD0-E440-9450-F12D03166B7F}" type="parTrans" cxnId="{C0BCBEEB-9927-444A-A114-2DC4E9CC909A}">
      <dgm:prSet/>
      <dgm:spPr/>
      <dgm:t>
        <a:bodyPr/>
        <a:lstStyle/>
        <a:p>
          <a:endParaRPr lang="en-US"/>
        </a:p>
      </dgm:t>
    </dgm:pt>
    <dgm:pt modelId="{0356C30A-317A-2D41-8DDC-B7E0DE2F1B9A}" type="sibTrans" cxnId="{C0BCBEEB-9927-444A-A114-2DC4E9CC909A}">
      <dgm:prSet/>
      <dgm:spPr/>
      <dgm:t>
        <a:bodyPr/>
        <a:lstStyle/>
        <a:p>
          <a:endParaRPr lang="en-US"/>
        </a:p>
      </dgm:t>
    </dgm:pt>
    <dgm:pt modelId="{180205F2-8436-534A-A854-F98DBDD19F3D}">
      <dgm:prSet phldrT="[Text]"/>
      <dgm:spPr>
        <a:solidFill>
          <a:schemeClr val="accent1">
            <a:lumMod val="50000"/>
          </a:schemeClr>
        </a:solidFill>
      </dgm:spPr>
      <dgm:t>
        <a:bodyPr/>
        <a:lstStyle/>
        <a:p>
          <a:r>
            <a:rPr lang="en-US" dirty="0"/>
            <a:t>Fairness/Equity</a:t>
          </a:r>
        </a:p>
      </dgm:t>
    </dgm:pt>
    <dgm:pt modelId="{A377CD29-D357-5A43-961C-99D164FB1A8C}" type="parTrans" cxnId="{DF222448-88BD-2A48-BD1A-4AC8E149665D}">
      <dgm:prSet/>
      <dgm:spPr/>
      <dgm:t>
        <a:bodyPr/>
        <a:lstStyle/>
        <a:p>
          <a:endParaRPr lang="en-US"/>
        </a:p>
      </dgm:t>
    </dgm:pt>
    <dgm:pt modelId="{1B0DC140-99AF-E648-A19B-9034EABA33D8}" type="sibTrans" cxnId="{DF222448-88BD-2A48-BD1A-4AC8E149665D}">
      <dgm:prSet/>
      <dgm:spPr/>
      <dgm:t>
        <a:bodyPr/>
        <a:lstStyle/>
        <a:p>
          <a:endParaRPr lang="en-US"/>
        </a:p>
      </dgm:t>
    </dgm:pt>
    <dgm:pt modelId="{AE53065B-1100-2049-B0F6-5220734AA334}">
      <dgm:prSet/>
      <dgm:spPr>
        <a:solidFill>
          <a:schemeClr val="accent1">
            <a:lumMod val="50000"/>
          </a:schemeClr>
        </a:solidFill>
      </dgm:spPr>
      <dgm:t>
        <a:bodyPr/>
        <a:lstStyle/>
        <a:p>
          <a:r>
            <a:rPr lang="en-US" dirty="0"/>
            <a:t>Positive</a:t>
          </a:r>
        </a:p>
      </dgm:t>
    </dgm:pt>
    <dgm:pt modelId="{B922FC83-D155-1B47-88A0-4AC3845E2D58}" type="parTrans" cxnId="{A35C225A-381B-9E40-B7C3-B7C78C415796}">
      <dgm:prSet/>
      <dgm:spPr/>
      <dgm:t>
        <a:bodyPr/>
        <a:lstStyle/>
        <a:p>
          <a:endParaRPr lang="en-US"/>
        </a:p>
      </dgm:t>
    </dgm:pt>
    <dgm:pt modelId="{46F814B9-5626-9D41-9FB5-BFF4B1858323}" type="sibTrans" cxnId="{A35C225A-381B-9E40-B7C3-B7C78C415796}">
      <dgm:prSet/>
      <dgm:spPr/>
      <dgm:t>
        <a:bodyPr/>
        <a:lstStyle/>
        <a:p>
          <a:endParaRPr lang="en-US"/>
        </a:p>
      </dgm:t>
    </dgm:pt>
    <dgm:pt modelId="{9268280F-45D4-F24C-8A68-9B4405523811}">
      <dgm:prSet/>
      <dgm:spPr>
        <a:solidFill>
          <a:schemeClr val="accent1">
            <a:lumMod val="50000"/>
          </a:schemeClr>
        </a:solidFill>
      </dgm:spPr>
      <dgm:t>
        <a:bodyPr/>
        <a:lstStyle/>
        <a:p>
          <a:r>
            <a:rPr lang="en-US" dirty="0"/>
            <a:t>Consistent</a:t>
          </a:r>
        </a:p>
      </dgm:t>
    </dgm:pt>
    <dgm:pt modelId="{A0FEDCEB-FD35-0444-8584-4D79B8AA288E}" type="parTrans" cxnId="{04409714-6633-CB4C-8D28-7D88AF1273F3}">
      <dgm:prSet/>
      <dgm:spPr/>
      <dgm:t>
        <a:bodyPr/>
        <a:lstStyle/>
        <a:p>
          <a:endParaRPr lang="en-US"/>
        </a:p>
      </dgm:t>
    </dgm:pt>
    <dgm:pt modelId="{53C5A8CE-E9A5-814B-81C8-CCFC6E603650}" type="sibTrans" cxnId="{04409714-6633-CB4C-8D28-7D88AF1273F3}">
      <dgm:prSet/>
      <dgm:spPr/>
      <dgm:t>
        <a:bodyPr/>
        <a:lstStyle/>
        <a:p>
          <a:endParaRPr lang="en-US"/>
        </a:p>
      </dgm:t>
    </dgm:pt>
    <dgm:pt modelId="{0ABC8271-7556-6D4A-8FDA-F55A09CF1868}">
      <dgm:prSet/>
      <dgm:spPr>
        <a:solidFill>
          <a:schemeClr val="accent1">
            <a:lumMod val="50000"/>
          </a:schemeClr>
        </a:solidFill>
      </dgm:spPr>
      <dgm:t>
        <a:bodyPr/>
        <a:lstStyle/>
        <a:p>
          <a:r>
            <a:rPr lang="en-US" dirty="0"/>
            <a:t>Safety</a:t>
          </a:r>
        </a:p>
      </dgm:t>
    </dgm:pt>
    <dgm:pt modelId="{A8E42E7C-EF61-DF44-A839-6CAD330833CF}" type="parTrans" cxnId="{AEF39A64-9DAC-FE4C-AC72-C14FADC4105E}">
      <dgm:prSet/>
      <dgm:spPr/>
      <dgm:t>
        <a:bodyPr/>
        <a:lstStyle/>
        <a:p>
          <a:endParaRPr lang="en-US"/>
        </a:p>
      </dgm:t>
    </dgm:pt>
    <dgm:pt modelId="{66174E09-7E91-B741-AF4E-7BC2FAF0681F}" type="sibTrans" cxnId="{AEF39A64-9DAC-FE4C-AC72-C14FADC4105E}">
      <dgm:prSet/>
      <dgm:spPr/>
      <dgm:t>
        <a:bodyPr/>
        <a:lstStyle/>
        <a:p>
          <a:endParaRPr lang="en-US"/>
        </a:p>
      </dgm:t>
    </dgm:pt>
    <dgm:pt modelId="{2BFC376A-E98B-6445-A1EE-E51790CA5331}" type="pres">
      <dgm:prSet presAssocID="{A714C748-3625-934B-AD00-0DD19AAEDC1D}" presName="outerComposite" presStyleCnt="0">
        <dgm:presLayoutVars>
          <dgm:chMax val="2"/>
          <dgm:animLvl val="lvl"/>
          <dgm:resizeHandles val="exact"/>
        </dgm:presLayoutVars>
      </dgm:prSet>
      <dgm:spPr/>
    </dgm:pt>
    <dgm:pt modelId="{0433FB5D-A4F6-5B42-9C71-C4A64405D8C9}" type="pres">
      <dgm:prSet presAssocID="{A714C748-3625-934B-AD00-0DD19AAEDC1D}" presName="dummyMaxCanvas" presStyleCnt="0"/>
      <dgm:spPr/>
    </dgm:pt>
    <dgm:pt modelId="{5E502441-FA3A-F149-9547-1D8CF585C03D}" type="pres">
      <dgm:prSet presAssocID="{A714C748-3625-934B-AD00-0DD19AAEDC1D}" presName="parentComposite" presStyleCnt="0"/>
      <dgm:spPr/>
    </dgm:pt>
    <dgm:pt modelId="{F1359953-F98B-5947-A346-FC278042102A}" type="pres">
      <dgm:prSet presAssocID="{A714C748-3625-934B-AD00-0DD19AAEDC1D}" presName="parent1" presStyleLbl="alignAccFollowNode1" presStyleIdx="0" presStyleCnt="4">
        <dgm:presLayoutVars>
          <dgm:chMax val="4"/>
        </dgm:presLayoutVars>
      </dgm:prSet>
      <dgm:spPr/>
    </dgm:pt>
    <dgm:pt modelId="{BD8136AC-5976-6E48-AEB6-23A6757A3160}" type="pres">
      <dgm:prSet presAssocID="{A714C748-3625-934B-AD00-0DD19AAEDC1D}" presName="parent2" presStyleLbl="alignAccFollowNode1" presStyleIdx="1" presStyleCnt="4">
        <dgm:presLayoutVars>
          <dgm:chMax val="4"/>
        </dgm:presLayoutVars>
      </dgm:prSet>
      <dgm:spPr/>
    </dgm:pt>
    <dgm:pt modelId="{8B3ADC23-7913-0440-91AA-D35A3FE4B472}" type="pres">
      <dgm:prSet presAssocID="{A714C748-3625-934B-AD00-0DD19AAEDC1D}" presName="childrenComposite" presStyleCnt="0"/>
      <dgm:spPr/>
    </dgm:pt>
    <dgm:pt modelId="{FF76BF89-10EB-CE43-9FDA-91186A7325A1}" type="pres">
      <dgm:prSet presAssocID="{A714C748-3625-934B-AD00-0DD19AAEDC1D}" presName="dummyMaxCanvas_ChildArea" presStyleCnt="0"/>
      <dgm:spPr/>
    </dgm:pt>
    <dgm:pt modelId="{7DD289E2-53AE-DB40-9AC6-C91EA1975423}" type="pres">
      <dgm:prSet presAssocID="{A714C748-3625-934B-AD00-0DD19AAEDC1D}" presName="fulcrum" presStyleLbl="alignAccFollowNode1" presStyleIdx="2" presStyleCnt="4"/>
      <dgm:spPr>
        <a:solidFill>
          <a:schemeClr val="accent1">
            <a:lumMod val="75000"/>
            <a:alpha val="90000"/>
          </a:schemeClr>
        </a:solidFill>
      </dgm:spPr>
    </dgm:pt>
    <dgm:pt modelId="{D6E82AAE-3BBE-FA41-B0C9-50C1258F3DB8}" type="pres">
      <dgm:prSet presAssocID="{A714C748-3625-934B-AD00-0DD19AAEDC1D}" presName="balance_42" presStyleLbl="alignAccFollowNode1" presStyleIdx="3" presStyleCnt="4">
        <dgm:presLayoutVars>
          <dgm:bulletEnabled val="1"/>
        </dgm:presLayoutVars>
      </dgm:prSet>
      <dgm:spPr>
        <a:solidFill>
          <a:schemeClr val="accent1">
            <a:lumMod val="75000"/>
            <a:alpha val="90000"/>
          </a:schemeClr>
        </a:solidFill>
      </dgm:spPr>
    </dgm:pt>
    <dgm:pt modelId="{9A7E6187-B2D8-8C4F-8C73-6F49E6688ECE}" type="pres">
      <dgm:prSet presAssocID="{A714C748-3625-934B-AD00-0DD19AAEDC1D}" presName="left_42_1" presStyleLbl="node1" presStyleIdx="0" presStyleCnt="6">
        <dgm:presLayoutVars>
          <dgm:bulletEnabled val="1"/>
        </dgm:presLayoutVars>
      </dgm:prSet>
      <dgm:spPr/>
    </dgm:pt>
    <dgm:pt modelId="{FAA30D29-375C-0D4D-AD8A-1D57E83B7120}" type="pres">
      <dgm:prSet presAssocID="{A714C748-3625-934B-AD00-0DD19AAEDC1D}" presName="left_42_2" presStyleLbl="node1" presStyleIdx="1" presStyleCnt="6">
        <dgm:presLayoutVars>
          <dgm:bulletEnabled val="1"/>
        </dgm:presLayoutVars>
      </dgm:prSet>
      <dgm:spPr/>
    </dgm:pt>
    <dgm:pt modelId="{68E02D61-741D-6B42-B9DC-C3DA59948CB2}" type="pres">
      <dgm:prSet presAssocID="{A714C748-3625-934B-AD00-0DD19AAEDC1D}" presName="left_42_3" presStyleLbl="node1" presStyleIdx="2" presStyleCnt="6">
        <dgm:presLayoutVars>
          <dgm:bulletEnabled val="1"/>
        </dgm:presLayoutVars>
      </dgm:prSet>
      <dgm:spPr/>
    </dgm:pt>
    <dgm:pt modelId="{60C41A68-D9F7-9F4D-BDF7-CB2B5E0AC776}" type="pres">
      <dgm:prSet presAssocID="{A714C748-3625-934B-AD00-0DD19AAEDC1D}" presName="left_42_4" presStyleLbl="node1" presStyleIdx="3" presStyleCnt="6">
        <dgm:presLayoutVars>
          <dgm:bulletEnabled val="1"/>
        </dgm:presLayoutVars>
      </dgm:prSet>
      <dgm:spPr/>
    </dgm:pt>
    <dgm:pt modelId="{302CC610-63D0-0543-879F-333A1A4C060D}" type="pres">
      <dgm:prSet presAssocID="{A714C748-3625-934B-AD00-0DD19AAEDC1D}" presName="right_42_1" presStyleLbl="node1" presStyleIdx="4" presStyleCnt="6">
        <dgm:presLayoutVars>
          <dgm:bulletEnabled val="1"/>
        </dgm:presLayoutVars>
      </dgm:prSet>
      <dgm:spPr/>
    </dgm:pt>
    <dgm:pt modelId="{68E5F8D2-68CB-1848-956B-96A76EB10F08}" type="pres">
      <dgm:prSet presAssocID="{A714C748-3625-934B-AD00-0DD19AAEDC1D}" presName="right_42_2" presStyleLbl="node1" presStyleIdx="5" presStyleCnt="6">
        <dgm:presLayoutVars>
          <dgm:bulletEnabled val="1"/>
        </dgm:presLayoutVars>
      </dgm:prSet>
      <dgm:spPr/>
    </dgm:pt>
  </dgm:ptLst>
  <dgm:cxnLst>
    <dgm:cxn modelId="{04409714-6633-CB4C-8D28-7D88AF1273F3}" srcId="{5196CEF6-3117-BF43-843B-CD7D205B226B}" destId="{9268280F-45D4-F24C-8A68-9B4405523811}" srcOrd="0" destOrd="0" parTransId="{A0FEDCEB-FD35-0444-8584-4D79B8AA288E}" sibTransId="{53C5A8CE-E9A5-814B-81C8-CCFC6E603650}"/>
    <dgm:cxn modelId="{5FAA6327-AB6F-4E4A-B2F5-1D3B29588646}" srcId="{5196CEF6-3117-BF43-843B-CD7D205B226B}" destId="{E8EADC63-F3D0-8041-85F1-CD996FE1E5F0}" srcOrd="1" destOrd="0" parTransId="{4B2BB72E-A7F5-3243-9B24-34224A7D3BAD}" sibTransId="{A6BDD15A-1F66-E541-B97F-7BAA41CE87AD}"/>
    <dgm:cxn modelId="{3F717D5B-D4B5-194E-9D7A-FA7C4527D90A}" type="presOf" srcId="{9268280F-45D4-F24C-8A68-9B4405523811}" destId="{9A7E6187-B2D8-8C4F-8C73-6F49E6688ECE}" srcOrd="0" destOrd="0" presId="urn:microsoft.com/office/officeart/2005/8/layout/balance1"/>
    <dgm:cxn modelId="{E3BA6564-AF2C-AC45-AF24-C8D1AE8EDEF7}" type="presOf" srcId="{0ABC8271-7556-6D4A-8FDA-F55A09CF1868}" destId="{68E5F8D2-68CB-1848-956B-96A76EB10F08}" srcOrd="0" destOrd="0" presId="urn:microsoft.com/office/officeart/2005/8/layout/balance1"/>
    <dgm:cxn modelId="{AEF39A64-9DAC-FE4C-AC72-C14FADC4105E}" srcId="{C24EC3EA-BCC8-BD48-92A4-67499211FDC8}" destId="{0ABC8271-7556-6D4A-8FDA-F55A09CF1868}" srcOrd="1" destOrd="0" parTransId="{A8E42E7C-EF61-DF44-A839-6CAD330833CF}" sibTransId="{66174E09-7E91-B741-AF4E-7BC2FAF0681F}"/>
    <dgm:cxn modelId="{DF222448-88BD-2A48-BD1A-4AC8E149665D}" srcId="{C24EC3EA-BCC8-BD48-92A4-67499211FDC8}" destId="{180205F2-8436-534A-A854-F98DBDD19F3D}" srcOrd="0" destOrd="0" parTransId="{A377CD29-D357-5A43-961C-99D164FB1A8C}" sibTransId="{1B0DC140-99AF-E648-A19B-9034EABA33D8}"/>
    <dgm:cxn modelId="{8258BC73-1A77-D043-81BE-4A0BEEC4B079}" type="presOf" srcId="{180205F2-8436-534A-A854-F98DBDD19F3D}" destId="{302CC610-63D0-0543-879F-333A1A4C060D}" srcOrd="0" destOrd="0" presId="urn:microsoft.com/office/officeart/2005/8/layout/balance1"/>
    <dgm:cxn modelId="{97EB0F54-5CA6-144F-BC41-2C1A09C4DC33}" srcId="{5196CEF6-3117-BF43-843B-CD7D205B226B}" destId="{D4463F63-F9CB-E649-B262-8E6F8528CBC4}" srcOrd="3" destOrd="0" parTransId="{AC978913-C1BB-6E41-AA40-A93DB7CEB3D8}" sibTransId="{7FBDF817-C264-AB45-85A4-147CA29EBAA1}"/>
    <dgm:cxn modelId="{E155CF76-2368-FA4D-A03A-9052E6126B00}" type="presOf" srcId="{D4463F63-F9CB-E649-B262-8E6F8528CBC4}" destId="{60C41A68-D9F7-9F4D-BDF7-CB2B5E0AC776}" srcOrd="0" destOrd="0" presId="urn:microsoft.com/office/officeart/2005/8/layout/balance1"/>
    <dgm:cxn modelId="{A35C225A-381B-9E40-B7C3-B7C78C415796}" srcId="{5196CEF6-3117-BF43-843B-CD7D205B226B}" destId="{AE53065B-1100-2049-B0F6-5220734AA334}" srcOrd="2" destOrd="0" parTransId="{B922FC83-D155-1B47-88A0-4AC3845E2D58}" sibTransId="{46F814B9-5626-9D41-9FB5-BFF4B1858323}"/>
    <dgm:cxn modelId="{CF7883A3-DC24-0B49-9091-E2113DA49555}" type="presOf" srcId="{E8EADC63-F3D0-8041-85F1-CD996FE1E5F0}" destId="{FAA30D29-375C-0D4D-AD8A-1D57E83B7120}" srcOrd="0" destOrd="0" presId="urn:microsoft.com/office/officeart/2005/8/layout/balance1"/>
    <dgm:cxn modelId="{440C44AB-7DAD-DF42-8E7F-745F6BE7E5D5}" type="presOf" srcId="{A714C748-3625-934B-AD00-0DD19AAEDC1D}" destId="{2BFC376A-E98B-6445-A1EE-E51790CA5331}" srcOrd="0" destOrd="0" presId="urn:microsoft.com/office/officeart/2005/8/layout/balance1"/>
    <dgm:cxn modelId="{C9FE5BAC-6C70-E94D-B669-0B37B7E5A7D4}" srcId="{A714C748-3625-934B-AD00-0DD19AAEDC1D}" destId="{5196CEF6-3117-BF43-843B-CD7D205B226B}" srcOrd="0" destOrd="0" parTransId="{44DF2F69-13C0-EC4F-9577-59A3F675B439}" sibTransId="{4E49411D-9123-F94F-A533-4C2B18A95711}"/>
    <dgm:cxn modelId="{D93D28B6-6D41-9346-BC9C-E5AA999BE81D}" type="presOf" srcId="{5196CEF6-3117-BF43-843B-CD7D205B226B}" destId="{F1359953-F98B-5947-A346-FC278042102A}" srcOrd="0" destOrd="0" presId="urn:microsoft.com/office/officeart/2005/8/layout/balance1"/>
    <dgm:cxn modelId="{BBB629D7-19C7-A342-A017-31E3AB3DA7DC}" type="presOf" srcId="{AE53065B-1100-2049-B0F6-5220734AA334}" destId="{68E02D61-741D-6B42-B9DC-C3DA59948CB2}" srcOrd="0" destOrd="0" presId="urn:microsoft.com/office/officeart/2005/8/layout/balance1"/>
    <dgm:cxn modelId="{32A60EE2-03EA-A346-A7E4-65BDE6A8C694}" type="presOf" srcId="{C24EC3EA-BCC8-BD48-92A4-67499211FDC8}" destId="{BD8136AC-5976-6E48-AEB6-23A6757A3160}" srcOrd="0" destOrd="0" presId="urn:microsoft.com/office/officeart/2005/8/layout/balance1"/>
    <dgm:cxn modelId="{C0BCBEEB-9927-444A-A114-2DC4E9CC909A}" srcId="{A714C748-3625-934B-AD00-0DD19AAEDC1D}" destId="{C24EC3EA-BCC8-BD48-92A4-67499211FDC8}" srcOrd="1" destOrd="0" parTransId="{43699ECA-9FD0-E440-9450-F12D03166B7F}" sibTransId="{0356C30A-317A-2D41-8DDC-B7E0DE2F1B9A}"/>
    <dgm:cxn modelId="{81614AC2-2188-D147-AE5F-5870FC4091BC}" type="presParOf" srcId="{2BFC376A-E98B-6445-A1EE-E51790CA5331}" destId="{0433FB5D-A4F6-5B42-9C71-C4A64405D8C9}" srcOrd="0" destOrd="0" presId="urn:microsoft.com/office/officeart/2005/8/layout/balance1"/>
    <dgm:cxn modelId="{C69B7273-05CD-E645-AD1C-9B35642E317A}" type="presParOf" srcId="{2BFC376A-E98B-6445-A1EE-E51790CA5331}" destId="{5E502441-FA3A-F149-9547-1D8CF585C03D}" srcOrd="1" destOrd="0" presId="urn:microsoft.com/office/officeart/2005/8/layout/balance1"/>
    <dgm:cxn modelId="{E7D5B088-2541-C74F-A28E-CCE91F25BF12}" type="presParOf" srcId="{5E502441-FA3A-F149-9547-1D8CF585C03D}" destId="{F1359953-F98B-5947-A346-FC278042102A}" srcOrd="0" destOrd="0" presId="urn:microsoft.com/office/officeart/2005/8/layout/balance1"/>
    <dgm:cxn modelId="{C06C3DCA-0ABE-2C4B-A358-707BC2EA6031}" type="presParOf" srcId="{5E502441-FA3A-F149-9547-1D8CF585C03D}" destId="{BD8136AC-5976-6E48-AEB6-23A6757A3160}" srcOrd="1" destOrd="0" presId="urn:microsoft.com/office/officeart/2005/8/layout/balance1"/>
    <dgm:cxn modelId="{C2837C80-E653-5D48-83F3-C0A8BA4E4E5E}" type="presParOf" srcId="{2BFC376A-E98B-6445-A1EE-E51790CA5331}" destId="{8B3ADC23-7913-0440-91AA-D35A3FE4B472}" srcOrd="2" destOrd="0" presId="urn:microsoft.com/office/officeart/2005/8/layout/balance1"/>
    <dgm:cxn modelId="{A3104711-23C7-DF48-A3AF-B30D06900C34}" type="presParOf" srcId="{8B3ADC23-7913-0440-91AA-D35A3FE4B472}" destId="{FF76BF89-10EB-CE43-9FDA-91186A7325A1}" srcOrd="0" destOrd="0" presId="urn:microsoft.com/office/officeart/2005/8/layout/balance1"/>
    <dgm:cxn modelId="{48BEEB18-5870-3E46-BC4D-AF3982ECC027}" type="presParOf" srcId="{8B3ADC23-7913-0440-91AA-D35A3FE4B472}" destId="{7DD289E2-53AE-DB40-9AC6-C91EA1975423}" srcOrd="1" destOrd="0" presId="urn:microsoft.com/office/officeart/2005/8/layout/balance1"/>
    <dgm:cxn modelId="{F55E44D5-FC47-D547-8489-0765ED17EAF7}" type="presParOf" srcId="{8B3ADC23-7913-0440-91AA-D35A3FE4B472}" destId="{D6E82AAE-3BBE-FA41-B0C9-50C1258F3DB8}" srcOrd="2" destOrd="0" presId="urn:microsoft.com/office/officeart/2005/8/layout/balance1"/>
    <dgm:cxn modelId="{F6330C4B-445D-B744-B7B1-AF18722AFD23}" type="presParOf" srcId="{8B3ADC23-7913-0440-91AA-D35A3FE4B472}" destId="{9A7E6187-B2D8-8C4F-8C73-6F49E6688ECE}" srcOrd="3" destOrd="0" presId="urn:microsoft.com/office/officeart/2005/8/layout/balance1"/>
    <dgm:cxn modelId="{4B8B1EDF-A68F-224B-B190-A74909F060CE}" type="presParOf" srcId="{8B3ADC23-7913-0440-91AA-D35A3FE4B472}" destId="{FAA30D29-375C-0D4D-AD8A-1D57E83B7120}" srcOrd="4" destOrd="0" presId="urn:microsoft.com/office/officeart/2005/8/layout/balance1"/>
    <dgm:cxn modelId="{BEEDE221-96AA-F942-9CCD-6C2043E89CF0}" type="presParOf" srcId="{8B3ADC23-7913-0440-91AA-D35A3FE4B472}" destId="{68E02D61-741D-6B42-B9DC-C3DA59948CB2}" srcOrd="5" destOrd="0" presId="urn:microsoft.com/office/officeart/2005/8/layout/balance1"/>
    <dgm:cxn modelId="{CEAB9126-A42F-FD44-A65F-9EAD924383E5}" type="presParOf" srcId="{8B3ADC23-7913-0440-91AA-D35A3FE4B472}" destId="{60C41A68-D9F7-9F4D-BDF7-CB2B5E0AC776}" srcOrd="6" destOrd="0" presId="urn:microsoft.com/office/officeart/2005/8/layout/balance1"/>
    <dgm:cxn modelId="{37748827-275A-FD44-950B-A9385A938FAD}" type="presParOf" srcId="{8B3ADC23-7913-0440-91AA-D35A3FE4B472}" destId="{302CC610-63D0-0543-879F-333A1A4C060D}" srcOrd="7" destOrd="0" presId="urn:microsoft.com/office/officeart/2005/8/layout/balance1"/>
    <dgm:cxn modelId="{0A2B9639-665B-5D4F-BE5E-10F6230EFC24}" type="presParOf" srcId="{8B3ADC23-7913-0440-91AA-D35A3FE4B472}" destId="{68E5F8D2-68CB-1848-956B-96A76EB10F08}"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714C748-3625-934B-AD00-0DD19AAEDC1D}"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US"/>
        </a:p>
      </dgm:t>
    </dgm:pt>
    <dgm:pt modelId="{5196CEF6-3117-BF43-843B-CD7D205B226B}">
      <dgm:prSet phldrT="[Text]"/>
      <dgm:spPr>
        <a:solidFill>
          <a:schemeClr val="accent1">
            <a:lumMod val="75000"/>
            <a:alpha val="90000"/>
          </a:schemeClr>
        </a:solidFill>
      </dgm:spPr>
      <dgm:t>
        <a:bodyPr/>
        <a:lstStyle/>
        <a:p>
          <a:r>
            <a:rPr lang="en-US" dirty="0">
              <a:solidFill>
                <a:schemeClr val="bg1"/>
              </a:solidFill>
            </a:rPr>
            <a:t>PBIS</a:t>
          </a:r>
        </a:p>
      </dgm:t>
    </dgm:pt>
    <dgm:pt modelId="{44DF2F69-13C0-EC4F-9577-59A3F675B439}" type="parTrans" cxnId="{C9FE5BAC-6C70-E94D-B669-0B37B7E5A7D4}">
      <dgm:prSet/>
      <dgm:spPr/>
      <dgm:t>
        <a:bodyPr/>
        <a:lstStyle/>
        <a:p>
          <a:endParaRPr lang="en-US"/>
        </a:p>
      </dgm:t>
    </dgm:pt>
    <dgm:pt modelId="{4E49411D-9123-F94F-A533-4C2B18A95711}" type="sibTrans" cxnId="{C9FE5BAC-6C70-E94D-B669-0B37B7E5A7D4}">
      <dgm:prSet/>
      <dgm:spPr/>
      <dgm:t>
        <a:bodyPr/>
        <a:lstStyle/>
        <a:p>
          <a:endParaRPr lang="en-US"/>
        </a:p>
      </dgm:t>
    </dgm:pt>
    <dgm:pt modelId="{E8EADC63-F3D0-8041-85F1-CD996FE1E5F0}">
      <dgm:prSet phldrT="[Text]"/>
      <dgm:spPr>
        <a:solidFill>
          <a:schemeClr val="accent1">
            <a:lumMod val="50000"/>
          </a:schemeClr>
        </a:solidFill>
      </dgm:spPr>
      <dgm:t>
        <a:bodyPr/>
        <a:lstStyle/>
        <a:p>
          <a:r>
            <a:rPr lang="en-US" dirty="0"/>
            <a:t>Safe</a:t>
          </a:r>
        </a:p>
      </dgm:t>
    </dgm:pt>
    <dgm:pt modelId="{4B2BB72E-A7F5-3243-9B24-34224A7D3BAD}" type="parTrans" cxnId="{5FAA6327-AB6F-4E4A-B2F5-1D3B29588646}">
      <dgm:prSet/>
      <dgm:spPr/>
      <dgm:t>
        <a:bodyPr/>
        <a:lstStyle/>
        <a:p>
          <a:endParaRPr lang="en-US"/>
        </a:p>
      </dgm:t>
    </dgm:pt>
    <dgm:pt modelId="{A6BDD15A-1F66-E541-B97F-7BAA41CE87AD}" type="sibTrans" cxnId="{5FAA6327-AB6F-4E4A-B2F5-1D3B29588646}">
      <dgm:prSet/>
      <dgm:spPr/>
      <dgm:t>
        <a:bodyPr/>
        <a:lstStyle/>
        <a:p>
          <a:endParaRPr lang="en-US"/>
        </a:p>
      </dgm:t>
    </dgm:pt>
    <dgm:pt modelId="{D4463F63-F9CB-E649-B262-8E6F8528CBC4}">
      <dgm:prSet phldrT="[Text]"/>
      <dgm:spPr>
        <a:solidFill>
          <a:schemeClr val="accent1">
            <a:lumMod val="50000"/>
          </a:schemeClr>
        </a:solidFill>
      </dgm:spPr>
      <dgm:t>
        <a:bodyPr/>
        <a:lstStyle/>
        <a:p>
          <a:r>
            <a:rPr lang="en-US" dirty="0"/>
            <a:t>Predictable</a:t>
          </a:r>
        </a:p>
      </dgm:t>
    </dgm:pt>
    <dgm:pt modelId="{AC978913-C1BB-6E41-AA40-A93DB7CEB3D8}" type="parTrans" cxnId="{97EB0F54-5CA6-144F-BC41-2C1A09C4DC33}">
      <dgm:prSet/>
      <dgm:spPr/>
      <dgm:t>
        <a:bodyPr/>
        <a:lstStyle/>
        <a:p>
          <a:endParaRPr lang="en-US"/>
        </a:p>
      </dgm:t>
    </dgm:pt>
    <dgm:pt modelId="{7FBDF817-C264-AB45-85A4-147CA29EBAA1}" type="sibTrans" cxnId="{97EB0F54-5CA6-144F-BC41-2C1A09C4DC33}">
      <dgm:prSet/>
      <dgm:spPr/>
      <dgm:t>
        <a:bodyPr/>
        <a:lstStyle/>
        <a:p>
          <a:endParaRPr lang="en-US"/>
        </a:p>
      </dgm:t>
    </dgm:pt>
    <dgm:pt modelId="{C24EC3EA-BCC8-BD48-92A4-67499211FDC8}">
      <dgm:prSet phldrT="[Text]"/>
      <dgm:spPr>
        <a:solidFill>
          <a:schemeClr val="accent1">
            <a:lumMod val="75000"/>
            <a:alpha val="90000"/>
          </a:schemeClr>
        </a:solidFill>
      </dgm:spPr>
      <dgm:t>
        <a:bodyPr/>
        <a:lstStyle/>
        <a:p>
          <a:r>
            <a:rPr lang="en-US" dirty="0">
              <a:solidFill>
                <a:schemeClr val="bg1"/>
              </a:solidFill>
            </a:rPr>
            <a:t>School Climate</a:t>
          </a:r>
        </a:p>
      </dgm:t>
    </dgm:pt>
    <dgm:pt modelId="{43699ECA-9FD0-E440-9450-F12D03166B7F}" type="parTrans" cxnId="{C0BCBEEB-9927-444A-A114-2DC4E9CC909A}">
      <dgm:prSet/>
      <dgm:spPr/>
      <dgm:t>
        <a:bodyPr/>
        <a:lstStyle/>
        <a:p>
          <a:endParaRPr lang="en-US"/>
        </a:p>
      </dgm:t>
    </dgm:pt>
    <dgm:pt modelId="{0356C30A-317A-2D41-8DDC-B7E0DE2F1B9A}" type="sibTrans" cxnId="{C0BCBEEB-9927-444A-A114-2DC4E9CC909A}">
      <dgm:prSet/>
      <dgm:spPr/>
      <dgm:t>
        <a:bodyPr/>
        <a:lstStyle/>
        <a:p>
          <a:endParaRPr lang="en-US"/>
        </a:p>
      </dgm:t>
    </dgm:pt>
    <dgm:pt modelId="{180205F2-8436-534A-A854-F98DBDD19F3D}">
      <dgm:prSet phldrT="[Text]"/>
      <dgm:spPr>
        <a:solidFill>
          <a:schemeClr val="accent1">
            <a:lumMod val="50000"/>
          </a:schemeClr>
        </a:solidFill>
      </dgm:spPr>
      <dgm:t>
        <a:bodyPr/>
        <a:lstStyle/>
        <a:p>
          <a:r>
            <a:rPr lang="en-US" dirty="0"/>
            <a:t>Fairness/Equity</a:t>
          </a:r>
        </a:p>
      </dgm:t>
    </dgm:pt>
    <dgm:pt modelId="{A377CD29-D357-5A43-961C-99D164FB1A8C}" type="parTrans" cxnId="{DF222448-88BD-2A48-BD1A-4AC8E149665D}">
      <dgm:prSet/>
      <dgm:spPr/>
      <dgm:t>
        <a:bodyPr/>
        <a:lstStyle/>
        <a:p>
          <a:endParaRPr lang="en-US"/>
        </a:p>
      </dgm:t>
    </dgm:pt>
    <dgm:pt modelId="{1B0DC140-99AF-E648-A19B-9034EABA33D8}" type="sibTrans" cxnId="{DF222448-88BD-2A48-BD1A-4AC8E149665D}">
      <dgm:prSet/>
      <dgm:spPr/>
      <dgm:t>
        <a:bodyPr/>
        <a:lstStyle/>
        <a:p>
          <a:endParaRPr lang="en-US"/>
        </a:p>
      </dgm:t>
    </dgm:pt>
    <dgm:pt modelId="{AE53065B-1100-2049-B0F6-5220734AA334}">
      <dgm:prSet/>
      <dgm:spPr>
        <a:solidFill>
          <a:schemeClr val="accent1">
            <a:lumMod val="50000"/>
          </a:schemeClr>
        </a:solidFill>
      </dgm:spPr>
      <dgm:t>
        <a:bodyPr/>
        <a:lstStyle/>
        <a:p>
          <a:r>
            <a:rPr lang="en-US" dirty="0"/>
            <a:t>Positive</a:t>
          </a:r>
        </a:p>
      </dgm:t>
    </dgm:pt>
    <dgm:pt modelId="{B922FC83-D155-1B47-88A0-4AC3845E2D58}" type="parTrans" cxnId="{A35C225A-381B-9E40-B7C3-B7C78C415796}">
      <dgm:prSet/>
      <dgm:spPr/>
      <dgm:t>
        <a:bodyPr/>
        <a:lstStyle/>
        <a:p>
          <a:endParaRPr lang="en-US"/>
        </a:p>
      </dgm:t>
    </dgm:pt>
    <dgm:pt modelId="{46F814B9-5626-9D41-9FB5-BFF4B1858323}" type="sibTrans" cxnId="{A35C225A-381B-9E40-B7C3-B7C78C415796}">
      <dgm:prSet/>
      <dgm:spPr/>
      <dgm:t>
        <a:bodyPr/>
        <a:lstStyle/>
        <a:p>
          <a:endParaRPr lang="en-US"/>
        </a:p>
      </dgm:t>
    </dgm:pt>
    <dgm:pt modelId="{9268280F-45D4-F24C-8A68-9B4405523811}">
      <dgm:prSet/>
      <dgm:spPr>
        <a:solidFill>
          <a:schemeClr val="accent1">
            <a:lumMod val="50000"/>
          </a:schemeClr>
        </a:solidFill>
      </dgm:spPr>
      <dgm:t>
        <a:bodyPr/>
        <a:lstStyle/>
        <a:p>
          <a:r>
            <a:rPr lang="en-US" dirty="0"/>
            <a:t>Consistent</a:t>
          </a:r>
        </a:p>
      </dgm:t>
    </dgm:pt>
    <dgm:pt modelId="{A0FEDCEB-FD35-0444-8584-4D79B8AA288E}" type="parTrans" cxnId="{04409714-6633-CB4C-8D28-7D88AF1273F3}">
      <dgm:prSet/>
      <dgm:spPr/>
      <dgm:t>
        <a:bodyPr/>
        <a:lstStyle/>
        <a:p>
          <a:endParaRPr lang="en-US"/>
        </a:p>
      </dgm:t>
    </dgm:pt>
    <dgm:pt modelId="{53C5A8CE-E9A5-814B-81C8-CCFC6E603650}" type="sibTrans" cxnId="{04409714-6633-CB4C-8D28-7D88AF1273F3}">
      <dgm:prSet/>
      <dgm:spPr/>
      <dgm:t>
        <a:bodyPr/>
        <a:lstStyle/>
        <a:p>
          <a:endParaRPr lang="en-US"/>
        </a:p>
      </dgm:t>
    </dgm:pt>
    <dgm:pt modelId="{0ABC8271-7556-6D4A-8FDA-F55A09CF1868}">
      <dgm:prSet/>
      <dgm:spPr>
        <a:solidFill>
          <a:schemeClr val="accent1">
            <a:lumMod val="50000"/>
          </a:schemeClr>
        </a:solidFill>
      </dgm:spPr>
      <dgm:t>
        <a:bodyPr/>
        <a:lstStyle/>
        <a:p>
          <a:r>
            <a:rPr lang="en-US" dirty="0"/>
            <a:t>Safety</a:t>
          </a:r>
        </a:p>
      </dgm:t>
    </dgm:pt>
    <dgm:pt modelId="{A8E42E7C-EF61-DF44-A839-6CAD330833CF}" type="parTrans" cxnId="{AEF39A64-9DAC-FE4C-AC72-C14FADC4105E}">
      <dgm:prSet/>
      <dgm:spPr/>
      <dgm:t>
        <a:bodyPr/>
        <a:lstStyle/>
        <a:p>
          <a:endParaRPr lang="en-US"/>
        </a:p>
      </dgm:t>
    </dgm:pt>
    <dgm:pt modelId="{66174E09-7E91-B741-AF4E-7BC2FAF0681F}" type="sibTrans" cxnId="{AEF39A64-9DAC-FE4C-AC72-C14FADC4105E}">
      <dgm:prSet/>
      <dgm:spPr/>
      <dgm:t>
        <a:bodyPr/>
        <a:lstStyle/>
        <a:p>
          <a:endParaRPr lang="en-US"/>
        </a:p>
      </dgm:t>
    </dgm:pt>
    <dgm:pt modelId="{03424D82-9B3A-A74A-90E4-48B52A59D908}">
      <dgm:prSet/>
      <dgm:spPr>
        <a:solidFill>
          <a:schemeClr val="accent1">
            <a:lumMod val="50000"/>
          </a:schemeClr>
        </a:solidFill>
      </dgm:spPr>
      <dgm:t>
        <a:bodyPr/>
        <a:lstStyle/>
        <a:p>
          <a:r>
            <a:rPr lang="en-US" dirty="0"/>
            <a:t>Order &amp; Discipline</a:t>
          </a:r>
        </a:p>
      </dgm:t>
    </dgm:pt>
    <dgm:pt modelId="{AA8D1A69-B869-7346-B547-7CABD820CD37}" type="parTrans" cxnId="{DC0A3BEC-5CF6-454A-A045-2099C8A1EC1F}">
      <dgm:prSet/>
      <dgm:spPr/>
      <dgm:t>
        <a:bodyPr/>
        <a:lstStyle/>
        <a:p>
          <a:endParaRPr lang="en-US"/>
        </a:p>
      </dgm:t>
    </dgm:pt>
    <dgm:pt modelId="{87E8622D-BCD4-304A-84B2-4E345C5C0BAE}" type="sibTrans" cxnId="{DC0A3BEC-5CF6-454A-A045-2099C8A1EC1F}">
      <dgm:prSet/>
      <dgm:spPr/>
      <dgm:t>
        <a:bodyPr/>
        <a:lstStyle/>
        <a:p>
          <a:endParaRPr lang="en-US"/>
        </a:p>
      </dgm:t>
    </dgm:pt>
    <dgm:pt modelId="{8B686EC6-E67D-CC4C-9519-A8B4E3080186}">
      <dgm:prSet/>
      <dgm:spPr/>
      <dgm:t>
        <a:bodyPr/>
        <a:lstStyle/>
        <a:p>
          <a:endParaRPr lang="en-US"/>
        </a:p>
      </dgm:t>
    </dgm:pt>
    <dgm:pt modelId="{D02C032F-734F-AD4B-9CD1-B626571FD2CD}" type="parTrans" cxnId="{A5444EFC-CAAC-FE42-8496-917A70778152}">
      <dgm:prSet/>
      <dgm:spPr/>
      <dgm:t>
        <a:bodyPr/>
        <a:lstStyle/>
        <a:p>
          <a:endParaRPr lang="en-US"/>
        </a:p>
      </dgm:t>
    </dgm:pt>
    <dgm:pt modelId="{08F9EE29-5A5C-3747-975D-C0444A255888}" type="sibTrans" cxnId="{A5444EFC-CAAC-FE42-8496-917A70778152}">
      <dgm:prSet/>
      <dgm:spPr/>
      <dgm:t>
        <a:bodyPr/>
        <a:lstStyle/>
        <a:p>
          <a:endParaRPr lang="en-US"/>
        </a:p>
      </dgm:t>
    </dgm:pt>
    <dgm:pt modelId="{2D4F72C3-3747-994A-A5D2-F139499FCCF9}">
      <dgm:prSet/>
      <dgm:spPr>
        <a:solidFill>
          <a:schemeClr val="accent1">
            <a:lumMod val="50000"/>
          </a:schemeClr>
        </a:solidFill>
      </dgm:spPr>
      <dgm:t>
        <a:bodyPr/>
        <a:lstStyle/>
        <a:p>
          <a:r>
            <a:rPr lang="en-US" dirty="0"/>
            <a:t>Order &amp; Discipline</a:t>
          </a:r>
        </a:p>
      </dgm:t>
    </dgm:pt>
    <dgm:pt modelId="{021DA2A1-2EF0-E943-8239-E306B061E964}" type="parTrans" cxnId="{F8C6B664-ECD0-5340-8F47-46B962413E3A}">
      <dgm:prSet/>
      <dgm:spPr/>
      <dgm:t>
        <a:bodyPr/>
        <a:lstStyle/>
        <a:p>
          <a:endParaRPr lang="en-US"/>
        </a:p>
      </dgm:t>
    </dgm:pt>
    <dgm:pt modelId="{30FB794D-E51A-8E48-A148-9DF4322F726B}" type="sibTrans" cxnId="{F8C6B664-ECD0-5340-8F47-46B962413E3A}">
      <dgm:prSet/>
      <dgm:spPr/>
      <dgm:t>
        <a:bodyPr/>
        <a:lstStyle/>
        <a:p>
          <a:endParaRPr lang="en-US"/>
        </a:p>
      </dgm:t>
    </dgm:pt>
    <dgm:pt modelId="{2BFC376A-E98B-6445-A1EE-E51790CA5331}" type="pres">
      <dgm:prSet presAssocID="{A714C748-3625-934B-AD00-0DD19AAEDC1D}" presName="outerComposite" presStyleCnt="0">
        <dgm:presLayoutVars>
          <dgm:chMax val="2"/>
          <dgm:animLvl val="lvl"/>
          <dgm:resizeHandles val="exact"/>
        </dgm:presLayoutVars>
      </dgm:prSet>
      <dgm:spPr/>
    </dgm:pt>
    <dgm:pt modelId="{0433FB5D-A4F6-5B42-9C71-C4A64405D8C9}" type="pres">
      <dgm:prSet presAssocID="{A714C748-3625-934B-AD00-0DD19AAEDC1D}" presName="dummyMaxCanvas" presStyleCnt="0"/>
      <dgm:spPr/>
    </dgm:pt>
    <dgm:pt modelId="{5E502441-FA3A-F149-9547-1D8CF585C03D}" type="pres">
      <dgm:prSet presAssocID="{A714C748-3625-934B-AD00-0DD19AAEDC1D}" presName="parentComposite" presStyleCnt="0"/>
      <dgm:spPr/>
    </dgm:pt>
    <dgm:pt modelId="{F1359953-F98B-5947-A346-FC278042102A}" type="pres">
      <dgm:prSet presAssocID="{A714C748-3625-934B-AD00-0DD19AAEDC1D}" presName="parent1" presStyleLbl="alignAccFollowNode1" presStyleIdx="0" presStyleCnt="4">
        <dgm:presLayoutVars>
          <dgm:chMax val="4"/>
        </dgm:presLayoutVars>
      </dgm:prSet>
      <dgm:spPr/>
    </dgm:pt>
    <dgm:pt modelId="{BD8136AC-5976-6E48-AEB6-23A6757A3160}" type="pres">
      <dgm:prSet presAssocID="{A714C748-3625-934B-AD00-0DD19AAEDC1D}" presName="parent2" presStyleLbl="alignAccFollowNode1" presStyleIdx="1" presStyleCnt="4">
        <dgm:presLayoutVars>
          <dgm:chMax val="4"/>
        </dgm:presLayoutVars>
      </dgm:prSet>
      <dgm:spPr/>
    </dgm:pt>
    <dgm:pt modelId="{8B3ADC23-7913-0440-91AA-D35A3FE4B472}" type="pres">
      <dgm:prSet presAssocID="{A714C748-3625-934B-AD00-0DD19AAEDC1D}" presName="childrenComposite" presStyleCnt="0"/>
      <dgm:spPr/>
    </dgm:pt>
    <dgm:pt modelId="{FF76BF89-10EB-CE43-9FDA-91186A7325A1}" type="pres">
      <dgm:prSet presAssocID="{A714C748-3625-934B-AD00-0DD19AAEDC1D}" presName="dummyMaxCanvas_ChildArea" presStyleCnt="0"/>
      <dgm:spPr/>
    </dgm:pt>
    <dgm:pt modelId="{7DD289E2-53AE-DB40-9AC6-C91EA1975423}" type="pres">
      <dgm:prSet presAssocID="{A714C748-3625-934B-AD00-0DD19AAEDC1D}" presName="fulcrum" presStyleLbl="alignAccFollowNode1" presStyleIdx="2" presStyleCnt="4"/>
      <dgm:spPr>
        <a:solidFill>
          <a:schemeClr val="accent1">
            <a:lumMod val="75000"/>
            <a:alpha val="90000"/>
          </a:schemeClr>
        </a:solidFill>
      </dgm:spPr>
    </dgm:pt>
    <dgm:pt modelId="{B2256B24-28F1-324E-A053-CDBE21DAC4D6}" type="pres">
      <dgm:prSet presAssocID="{A714C748-3625-934B-AD00-0DD19AAEDC1D}" presName="balance_44" presStyleLbl="alignAccFollowNode1" presStyleIdx="3" presStyleCnt="4">
        <dgm:presLayoutVars>
          <dgm:bulletEnabled val="1"/>
        </dgm:presLayoutVars>
      </dgm:prSet>
      <dgm:spPr>
        <a:solidFill>
          <a:schemeClr val="accent1">
            <a:lumMod val="75000"/>
            <a:alpha val="90000"/>
          </a:schemeClr>
        </a:solidFill>
      </dgm:spPr>
    </dgm:pt>
    <dgm:pt modelId="{4D5DC2BB-D0CD-3C4D-8A0D-5E2AF36C627D}" type="pres">
      <dgm:prSet presAssocID="{A714C748-3625-934B-AD00-0DD19AAEDC1D}" presName="right_44_1" presStyleLbl="node1" presStyleIdx="0" presStyleCnt="8">
        <dgm:presLayoutVars>
          <dgm:bulletEnabled val="1"/>
        </dgm:presLayoutVars>
      </dgm:prSet>
      <dgm:spPr/>
    </dgm:pt>
    <dgm:pt modelId="{56C2C75E-CB1B-2446-ABC9-B3E9C03B9394}" type="pres">
      <dgm:prSet presAssocID="{A714C748-3625-934B-AD00-0DD19AAEDC1D}" presName="right_44_2" presStyleLbl="node1" presStyleIdx="1" presStyleCnt="8">
        <dgm:presLayoutVars>
          <dgm:bulletEnabled val="1"/>
        </dgm:presLayoutVars>
      </dgm:prSet>
      <dgm:spPr/>
    </dgm:pt>
    <dgm:pt modelId="{7DBE18EB-55E9-E448-8B90-986732BC5196}" type="pres">
      <dgm:prSet presAssocID="{A714C748-3625-934B-AD00-0DD19AAEDC1D}" presName="right_44_3" presStyleLbl="node1" presStyleIdx="2" presStyleCnt="8">
        <dgm:presLayoutVars>
          <dgm:bulletEnabled val="1"/>
        </dgm:presLayoutVars>
      </dgm:prSet>
      <dgm:spPr/>
    </dgm:pt>
    <dgm:pt modelId="{3E612B0F-FF05-3341-B7B0-C518B7DACDE1}" type="pres">
      <dgm:prSet presAssocID="{A714C748-3625-934B-AD00-0DD19AAEDC1D}" presName="right_44_4" presStyleLbl="node1" presStyleIdx="3" presStyleCnt="8">
        <dgm:presLayoutVars>
          <dgm:bulletEnabled val="1"/>
        </dgm:presLayoutVars>
      </dgm:prSet>
      <dgm:spPr/>
    </dgm:pt>
    <dgm:pt modelId="{521599D2-E0E0-7341-905A-42EAB87DF07C}" type="pres">
      <dgm:prSet presAssocID="{A714C748-3625-934B-AD00-0DD19AAEDC1D}" presName="left_44_1" presStyleLbl="node1" presStyleIdx="4" presStyleCnt="8">
        <dgm:presLayoutVars>
          <dgm:bulletEnabled val="1"/>
        </dgm:presLayoutVars>
      </dgm:prSet>
      <dgm:spPr/>
    </dgm:pt>
    <dgm:pt modelId="{6B79222D-BCAC-DA45-8B04-35FDA96AD326}" type="pres">
      <dgm:prSet presAssocID="{A714C748-3625-934B-AD00-0DD19AAEDC1D}" presName="left_44_2" presStyleLbl="node1" presStyleIdx="5" presStyleCnt="8">
        <dgm:presLayoutVars>
          <dgm:bulletEnabled val="1"/>
        </dgm:presLayoutVars>
      </dgm:prSet>
      <dgm:spPr/>
    </dgm:pt>
    <dgm:pt modelId="{D41253D7-DDA5-0D47-AE09-E0D503C9A337}" type="pres">
      <dgm:prSet presAssocID="{A714C748-3625-934B-AD00-0DD19AAEDC1D}" presName="left_44_3" presStyleLbl="node1" presStyleIdx="6" presStyleCnt="8">
        <dgm:presLayoutVars>
          <dgm:bulletEnabled val="1"/>
        </dgm:presLayoutVars>
      </dgm:prSet>
      <dgm:spPr/>
    </dgm:pt>
    <dgm:pt modelId="{66114FB9-8E40-1347-A004-E8E8A5612782}" type="pres">
      <dgm:prSet presAssocID="{A714C748-3625-934B-AD00-0DD19AAEDC1D}" presName="left_44_4" presStyleLbl="node1" presStyleIdx="7" presStyleCnt="8">
        <dgm:presLayoutVars>
          <dgm:bulletEnabled val="1"/>
        </dgm:presLayoutVars>
      </dgm:prSet>
      <dgm:spPr/>
    </dgm:pt>
  </dgm:ptLst>
  <dgm:cxnLst>
    <dgm:cxn modelId="{2205590E-AA9C-0F4A-B01D-446E98975712}" type="presOf" srcId="{AE53065B-1100-2049-B0F6-5220734AA334}" destId="{D41253D7-DDA5-0D47-AE09-E0D503C9A337}" srcOrd="0" destOrd="0" presId="urn:microsoft.com/office/officeart/2005/8/layout/balance1"/>
    <dgm:cxn modelId="{04409714-6633-CB4C-8D28-7D88AF1273F3}" srcId="{5196CEF6-3117-BF43-843B-CD7D205B226B}" destId="{9268280F-45D4-F24C-8A68-9B4405523811}" srcOrd="0" destOrd="0" parTransId="{A0FEDCEB-FD35-0444-8584-4D79B8AA288E}" sibTransId="{53C5A8CE-E9A5-814B-81C8-CCFC6E603650}"/>
    <dgm:cxn modelId="{5FAA6327-AB6F-4E4A-B2F5-1D3B29588646}" srcId="{5196CEF6-3117-BF43-843B-CD7D205B226B}" destId="{E8EADC63-F3D0-8041-85F1-CD996FE1E5F0}" srcOrd="1" destOrd="0" parTransId="{4B2BB72E-A7F5-3243-9B24-34224A7D3BAD}" sibTransId="{A6BDD15A-1F66-E541-B97F-7BAA41CE87AD}"/>
    <dgm:cxn modelId="{5DCE4C38-A716-A04C-BE05-D318CFAD05A1}" type="presOf" srcId="{9268280F-45D4-F24C-8A68-9B4405523811}" destId="{521599D2-E0E0-7341-905A-42EAB87DF07C}" srcOrd="0" destOrd="0" presId="urn:microsoft.com/office/officeart/2005/8/layout/balance1"/>
    <dgm:cxn modelId="{1827D540-F8AD-0C44-BBDC-034BC7B1E94D}" type="presOf" srcId="{C24EC3EA-BCC8-BD48-92A4-67499211FDC8}" destId="{BD8136AC-5976-6E48-AEB6-23A6757A3160}" srcOrd="0" destOrd="0" presId="urn:microsoft.com/office/officeart/2005/8/layout/balance1"/>
    <dgm:cxn modelId="{AEF39A64-9DAC-FE4C-AC72-C14FADC4105E}" srcId="{C24EC3EA-BCC8-BD48-92A4-67499211FDC8}" destId="{0ABC8271-7556-6D4A-8FDA-F55A09CF1868}" srcOrd="1" destOrd="0" parTransId="{A8E42E7C-EF61-DF44-A839-6CAD330833CF}" sibTransId="{66174E09-7E91-B741-AF4E-7BC2FAF0681F}"/>
    <dgm:cxn modelId="{F8C6B664-ECD0-5340-8F47-46B962413E3A}" srcId="{C24EC3EA-BCC8-BD48-92A4-67499211FDC8}" destId="{2D4F72C3-3747-994A-A5D2-F139499FCCF9}" srcOrd="2" destOrd="0" parTransId="{021DA2A1-2EF0-E943-8239-E306B061E964}" sibTransId="{30FB794D-E51A-8E48-A148-9DF4322F726B}"/>
    <dgm:cxn modelId="{24C93E45-2EB2-E944-A27F-504E2D01D184}" type="presOf" srcId="{D4463F63-F9CB-E649-B262-8E6F8528CBC4}" destId="{66114FB9-8E40-1347-A004-E8E8A5612782}" srcOrd="0" destOrd="0" presId="urn:microsoft.com/office/officeart/2005/8/layout/balance1"/>
    <dgm:cxn modelId="{993CAE46-AB26-F844-A732-BB0ADDB086DF}" type="presOf" srcId="{0ABC8271-7556-6D4A-8FDA-F55A09CF1868}" destId="{56C2C75E-CB1B-2446-ABC9-B3E9C03B9394}" srcOrd="0" destOrd="0" presId="urn:microsoft.com/office/officeart/2005/8/layout/balance1"/>
    <dgm:cxn modelId="{DF222448-88BD-2A48-BD1A-4AC8E149665D}" srcId="{C24EC3EA-BCC8-BD48-92A4-67499211FDC8}" destId="{180205F2-8436-534A-A854-F98DBDD19F3D}" srcOrd="0" destOrd="0" parTransId="{A377CD29-D357-5A43-961C-99D164FB1A8C}" sibTransId="{1B0DC140-99AF-E648-A19B-9034EABA33D8}"/>
    <dgm:cxn modelId="{574AD76D-06F6-864B-B9F7-8B33F082A928}" type="presOf" srcId="{180205F2-8436-534A-A854-F98DBDD19F3D}" destId="{4D5DC2BB-D0CD-3C4D-8A0D-5E2AF36C627D}" srcOrd="0" destOrd="0" presId="urn:microsoft.com/office/officeart/2005/8/layout/balance1"/>
    <dgm:cxn modelId="{97EB0F54-5CA6-144F-BC41-2C1A09C4DC33}" srcId="{5196CEF6-3117-BF43-843B-CD7D205B226B}" destId="{D4463F63-F9CB-E649-B262-8E6F8528CBC4}" srcOrd="3" destOrd="0" parTransId="{AC978913-C1BB-6E41-AA40-A93DB7CEB3D8}" sibTransId="{7FBDF817-C264-AB45-85A4-147CA29EBAA1}"/>
    <dgm:cxn modelId="{C7B44877-8D47-E34A-A727-222360CE5B85}" type="presOf" srcId="{2D4F72C3-3747-994A-A5D2-F139499FCCF9}" destId="{7DBE18EB-55E9-E448-8B90-986732BC5196}" srcOrd="0" destOrd="0" presId="urn:microsoft.com/office/officeart/2005/8/layout/balance1"/>
    <dgm:cxn modelId="{AFC8D677-545C-DE49-89F9-B2D988E95173}" type="presOf" srcId="{A714C748-3625-934B-AD00-0DD19AAEDC1D}" destId="{2BFC376A-E98B-6445-A1EE-E51790CA5331}" srcOrd="0" destOrd="0" presId="urn:microsoft.com/office/officeart/2005/8/layout/balance1"/>
    <dgm:cxn modelId="{A35C225A-381B-9E40-B7C3-B7C78C415796}" srcId="{5196CEF6-3117-BF43-843B-CD7D205B226B}" destId="{AE53065B-1100-2049-B0F6-5220734AA334}" srcOrd="2" destOrd="0" parTransId="{B922FC83-D155-1B47-88A0-4AC3845E2D58}" sibTransId="{46F814B9-5626-9D41-9FB5-BFF4B1858323}"/>
    <dgm:cxn modelId="{13CE92A0-62C8-6B47-9F49-7F42131E348F}" type="presOf" srcId="{5196CEF6-3117-BF43-843B-CD7D205B226B}" destId="{F1359953-F98B-5947-A346-FC278042102A}" srcOrd="0" destOrd="0" presId="urn:microsoft.com/office/officeart/2005/8/layout/balance1"/>
    <dgm:cxn modelId="{335E05A9-4C7D-5C47-85C3-C0401A9D9C77}" type="presOf" srcId="{03424D82-9B3A-A74A-90E4-48B52A59D908}" destId="{3E612B0F-FF05-3341-B7B0-C518B7DACDE1}" srcOrd="0" destOrd="0" presId="urn:microsoft.com/office/officeart/2005/8/layout/balance1"/>
    <dgm:cxn modelId="{C9FE5BAC-6C70-E94D-B669-0B37B7E5A7D4}" srcId="{A714C748-3625-934B-AD00-0DD19AAEDC1D}" destId="{5196CEF6-3117-BF43-843B-CD7D205B226B}" srcOrd="0" destOrd="0" parTransId="{44DF2F69-13C0-EC4F-9577-59A3F675B439}" sibTransId="{4E49411D-9123-F94F-A533-4C2B18A95711}"/>
    <dgm:cxn modelId="{C59447CD-D903-984C-A0E1-FB5442E36411}" type="presOf" srcId="{E8EADC63-F3D0-8041-85F1-CD996FE1E5F0}" destId="{6B79222D-BCAC-DA45-8B04-35FDA96AD326}" srcOrd="0" destOrd="0" presId="urn:microsoft.com/office/officeart/2005/8/layout/balance1"/>
    <dgm:cxn modelId="{C0BCBEEB-9927-444A-A114-2DC4E9CC909A}" srcId="{A714C748-3625-934B-AD00-0DD19AAEDC1D}" destId="{C24EC3EA-BCC8-BD48-92A4-67499211FDC8}" srcOrd="1" destOrd="0" parTransId="{43699ECA-9FD0-E440-9450-F12D03166B7F}" sibTransId="{0356C30A-317A-2D41-8DDC-B7E0DE2F1B9A}"/>
    <dgm:cxn modelId="{DC0A3BEC-5CF6-454A-A045-2099C8A1EC1F}" srcId="{C24EC3EA-BCC8-BD48-92A4-67499211FDC8}" destId="{03424D82-9B3A-A74A-90E4-48B52A59D908}" srcOrd="3" destOrd="0" parTransId="{AA8D1A69-B869-7346-B547-7CABD820CD37}" sibTransId="{87E8622D-BCD4-304A-84B2-4E345C5C0BAE}"/>
    <dgm:cxn modelId="{A5444EFC-CAAC-FE42-8496-917A70778152}" srcId="{A714C748-3625-934B-AD00-0DD19AAEDC1D}" destId="{8B686EC6-E67D-CC4C-9519-A8B4E3080186}" srcOrd="2" destOrd="0" parTransId="{D02C032F-734F-AD4B-9CD1-B626571FD2CD}" sibTransId="{08F9EE29-5A5C-3747-975D-C0444A255888}"/>
    <dgm:cxn modelId="{3B5F3B56-7F82-7D4C-B37D-2CBB50CA95C3}" type="presParOf" srcId="{2BFC376A-E98B-6445-A1EE-E51790CA5331}" destId="{0433FB5D-A4F6-5B42-9C71-C4A64405D8C9}" srcOrd="0" destOrd="0" presId="urn:microsoft.com/office/officeart/2005/8/layout/balance1"/>
    <dgm:cxn modelId="{239B6E2D-426A-D048-A336-F86BEE7FF054}" type="presParOf" srcId="{2BFC376A-E98B-6445-A1EE-E51790CA5331}" destId="{5E502441-FA3A-F149-9547-1D8CF585C03D}" srcOrd="1" destOrd="0" presId="urn:microsoft.com/office/officeart/2005/8/layout/balance1"/>
    <dgm:cxn modelId="{FD1C062D-822F-5F4F-A6E7-B7296FB69BE8}" type="presParOf" srcId="{5E502441-FA3A-F149-9547-1D8CF585C03D}" destId="{F1359953-F98B-5947-A346-FC278042102A}" srcOrd="0" destOrd="0" presId="urn:microsoft.com/office/officeart/2005/8/layout/balance1"/>
    <dgm:cxn modelId="{2625A52C-074F-554D-8D54-5E22819F6A20}" type="presParOf" srcId="{5E502441-FA3A-F149-9547-1D8CF585C03D}" destId="{BD8136AC-5976-6E48-AEB6-23A6757A3160}" srcOrd="1" destOrd="0" presId="urn:microsoft.com/office/officeart/2005/8/layout/balance1"/>
    <dgm:cxn modelId="{2257CBF7-6747-9A4F-88D0-5B284CF65D5B}" type="presParOf" srcId="{2BFC376A-E98B-6445-A1EE-E51790CA5331}" destId="{8B3ADC23-7913-0440-91AA-D35A3FE4B472}" srcOrd="2" destOrd="0" presId="urn:microsoft.com/office/officeart/2005/8/layout/balance1"/>
    <dgm:cxn modelId="{7F62D113-6644-074D-8E99-B1A78B99F5E6}" type="presParOf" srcId="{8B3ADC23-7913-0440-91AA-D35A3FE4B472}" destId="{FF76BF89-10EB-CE43-9FDA-91186A7325A1}" srcOrd="0" destOrd="0" presId="urn:microsoft.com/office/officeart/2005/8/layout/balance1"/>
    <dgm:cxn modelId="{63611765-FF77-084D-8E09-0881C4D96A06}" type="presParOf" srcId="{8B3ADC23-7913-0440-91AA-D35A3FE4B472}" destId="{7DD289E2-53AE-DB40-9AC6-C91EA1975423}" srcOrd="1" destOrd="0" presId="urn:microsoft.com/office/officeart/2005/8/layout/balance1"/>
    <dgm:cxn modelId="{701FFE87-A2CF-0B47-9C4F-B066042B9D23}" type="presParOf" srcId="{8B3ADC23-7913-0440-91AA-D35A3FE4B472}" destId="{B2256B24-28F1-324E-A053-CDBE21DAC4D6}" srcOrd="2" destOrd="0" presId="urn:microsoft.com/office/officeart/2005/8/layout/balance1"/>
    <dgm:cxn modelId="{E44DCF40-FDD0-CB4D-8ECB-849BF13E4CD6}" type="presParOf" srcId="{8B3ADC23-7913-0440-91AA-D35A3FE4B472}" destId="{4D5DC2BB-D0CD-3C4D-8A0D-5E2AF36C627D}" srcOrd="3" destOrd="0" presId="urn:microsoft.com/office/officeart/2005/8/layout/balance1"/>
    <dgm:cxn modelId="{1FD88656-778E-5A47-B6A8-EF84CECF0F46}" type="presParOf" srcId="{8B3ADC23-7913-0440-91AA-D35A3FE4B472}" destId="{56C2C75E-CB1B-2446-ABC9-B3E9C03B9394}" srcOrd="4" destOrd="0" presId="urn:microsoft.com/office/officeart/2005/8/layout/balance1"/>
    <dgm:cxn modelId="{9DDA8142-7DFB-CC48-BC60-9CFE5E9A89EB}" type="presParOf" srcId="{8B3ADC23-7913-0440-91AA-D35A3FE4B472}" destId="{7DBE18EB-55E9-E448-8B90-986732BC5196}" srcOrd="5" destOrd="0" presId="urn:microsoft.com/office/officeart/2005/8/layout/balance1"/>
    <dgm:cxn modelId="{3CAA46D9-66D5-774A-ADD4-54279001D176}" type="presParOf" srcId="{8B3ADC23-7913-0440-91AA-D35A3FE4B472}" destId="{3E612B0F-FF05-3341-B7B0-C518B7DACDE1}" srcOrd="6" destOrd="0" presId="urn:microsoft.com/office/officeart/2005/8/layout/balance1"/>
    <dgm:cxn modelId="{05CD4DFF-9BEC-294F-B216-B0D4F417CD94}" type="presParOf" srcId="{8B3ADC23-7913-0440-91AA-D35A3FE4B472}" destId="{521599D2-E0E0-7341-905A-42EAB87DF07C}" srcOrd="7" destOrd="0" presId="urn:microsoft.com/office/officeart/2005/8/layout/balance1"/>
    <dgm:cxn modelId="{2C0D2EE8-E8B2-FD44-9A18-FF9ABB85D8FF}" type="presParOf" srcId="{8B3ADC23-7913-0440-91AA-D35A3FE4B472}" destId="{6B79222D-BCAC-DA45-8B04-35FDA96AD326}" srcOrd="8" destOrd="0" presId="urn:microsoft.com/office/officeart/2005/8/layout/balance1"/>
    <dgm:cxn modelId="{036B6355-02B6-8342-8729-2F591F2C07EC}" type="presParOf" srcId="{8B3ADC23-7913-0440-91AA-D35A3FE4B472}" destId="{D41253D7-DDA5-0D47-AE09-E0D503C9A337}" srcOrd="9" destOrd="0" presId="urn:microsoft.com/office/officeart/2005/8/layout/balance1"/>
    <dgm:cxn modelId="{77DC8750-BCB8-3B48-9D43-5DA5C00F374F}" type="presParOf" srcId="{8B3ADC23-7913-0440-91AA-D35A3FE4B472}" destId="{66114FB9-8E40-1347-A004-E8E8A5612782}"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5D4DCC-7AA4-8046-9AB0-37E3DC7E4A27}" type="doc">
      <dgm:prSet loTypeId="urn:microsoft.com/office/officeart/2005/8/layout/default" loCatId="matrix" qsTypeId="urn:microsoft.com/office/officeart/2005/8/quickstyle/simple4" qsCatId="simple" csTypeId="urn:microsoft.com/office/officeart/2005/8/colors/colorful5" csCatId="colorful" phldr="1"/>
      <dgm:spPr/>
      <dgm:t>
        <a:bodyPr/>
        <a:lstStyle/>
        <a:p>
          <a:endParaRPr lang="en-US"/>
        </a:p>
      </dgm:t>
    </dgm:pt>
    <dgm:pt modelId="{46003B1E-E653-4B41-9862-E5798AAA20E1}">
      <dgm:prSet phldrT="[Text]" custT="1"/>
      <dgm:spPr>
        <a:gradFill rotWithShape="0">
          <a:gsLst>
            <a:gs pos="0">
              <a:srgbClr val="00B050"/>
            </a:gs>
            <a:gs pos="100000">
              <a:srgbClr val="92D050"/>
            </a:gs>
          </a:gsLst>
        </a:gradFill>
      </dgm:spPr>
      <dgm:t>
        <a:bodyPr/>
        <a:lstStyle/>
        <a:p>
          <a:r>
            <a:rPr lang="en-US" sz="2000" dirty="0"/>
            <a:t>Elementary: Systems</a:t>
          </a:r>
        </a:p>
      </dgm:t>
    </dgm:pt>
    <dgm:pt modelId="{298529B4-3423-6F4E-9683-069A8031CB9F}" type="parTrans" cxnId="{5443E1F0-E67C-6A47-B27F-94974A55A073}">
      <dgm:prSet/>
      <dgm:spPr/>
      <dgm:t>
        <a:bodyPr/>
        <a:lstStyle/>
        <a:p>
          <a:endParaRPr lang="en-US"/>
        </a:p>
      </dgm:t>
    </dgm:pt>
    <dgm:pt modelId="{C2E223DA-84CA-004E-951A-24EB6B33A00A}" type="sibTrans" cxnId="{5443E1F0-E67C-6A47-B27F-94974A55A073}">
      <dgm:prSet/>
      <dgm:spPr/>
      <dgm:t>
        <a:bodyPr/>
        <a:lstStyle/>
        <a:p>
          <a:endParaRPr lang="en-US"/>
        </a:p>
      </dgm:t>
    </dgm:pt>
    <dgm:pt modelId="{C4EFB5E2-DAE1-ED48-B3FD-E1B8FFE9F3B3}">
      <dgm:prSet phldrT="[Text]" custT="1"/>
      <dgm:spPr>
        <a:gradFill rotWithShape="0">
          <a:gsLst>
            <a:gs pos="0">
              <a:srgbClr val="00B050"/>
            </a:gs>
            <a:gs pos="100000">
              <a:srgbClr val="92D050"/>
            </a:gs>
          </a:gsLst>
        </a:gradFill>
      </dgm:spPr>
      <dgm:t>
        <a:bodyPr/>
        <a:lstStyle/>
        <a:p>
          <a:r>
            <a:rPr lang="en-US" sz="2000" dirty="0"/>
            <a:t>Elementary: Data</a:t>
          </a:r>
        </a:p>
      </dgm:t>
    </dgm:pt>
    <dgm:pt modelId="{331901B4-1A5A-8149-8EF4-B2C6E434FE68}" type="parTrans" cxnId="{0B0EF039-145E-BE49-91A7-CB3A6CF8D7C4}">
      <dgm:prSet/>
      <dgm:spPr/>
      <dgm:t>
        <a:bodyPr/>
        <a:lstStyle/>
        <a:p>
          <a:endParaRPr lang="en-US"/>
        </a:p>
      </dgm:t>
    </dgm:pt>
    <dgm:pt modelId="{2638FCDA-1CCB-E646-9C64-CA83080C1BBF}" type="sibTrans" cxnId="{0B0EF039-145E-BE49-91A7-CB3A6CF8D7C4}">
      <dgm:prSet/>
      <dgm:spPr/>
      <dgm:t>
        <a:bodyPr/>
        <a:lstStyle/>
        <a:p>
          <a:endParaRPr lang="en-US"/>
        </a:p>
      </dgm:t>
    </dgm:pt>
    <dgm:pt modelId="{FECA5238-6785-CB44-BC2F-847157C70F75}">
      <dgm:prSet phldrT="[Text]" custT="1"/>
      <dgm:spPr>
        <a:gradFill rotWithShape="0">
          <a:gsLst>
            <a:gs pos="0">
              <a:srgbClr val="00B050"/>
            </a:gs>
            <a:gs pos="100000">
              <a:srgbClr val="92D050"/>
            </a:gs>
          </a:gsLst>
        </a:gradFill>
      </dgm:spPr>
      <dgm:t>
        <a:bodyPr/>
        <a:lstStyle/>
        <a:p>
          <a:r>
            <a:rPr lang="en-US" sz="2000" dirty="0"/>
            <a:t>Elementary: Practices</a:t>
          </a:r>
        </a:p>
      </dgm:t>
    </dgm:pt>
    <dgm:pt modelId="{34791A75-3702-9B4B-83CD-1AE81221A554}" type="parTrans" cxnId="{386FCFB9-C3A2-7540-829F-A3C73FE55375}">
      <dgm:prSet/>
      <dgm:spPr/>
      <dgm:t>
        <a:bodyPr/>
        <a:lstStyle/>
        <a:p>
          <a:endParaRPr lang="en-US"/>
        </a:p>
      </dgm:t>
    </dgm:pt>
    <dgm:pt modelId="{4F1AFCB8-B32D-D248-A8E8-F80E002475D1}" type="sibTrans" cxnId="{386FCFB9-C3A2-7540-829F-A3C73FE55375}">
      <dgm:prSet/>
      <dgm:spPr/>
      <dgm:t>
        <a:bodyPr/>
        <a:lstStyle/>
        <a:p>
          <a:endParaRPr lang="en-US"/>
        </a:p>
      </dgm:t>
    </dgm:pt>
    <dgm:pt modelId="{1B675158-ECBF-394F-A096-B718DD3500B7}">
      <dgm:prSet phldrT="[Text]" custT="1"/>
      <dgm:spPr>
        <a:gradFill rotWithShape="0">
          <a:gsLst>
            <a:gs pos="0">
              <a:srgbClr val="00B050"/>
            </a:gs>
            <a:gs pos="100000">
              <a:srgbClr val="92D050"/>
            </a:gs>
          </a:gsLst>
        </a:gradFill>
      </dgm:spPr>
      <dgm:t>
        <a:bodyPr/>
        <a:lstStyle/>
        <a:p>
          <a:r>
            <a:rPr lang="en-US" sz="2000" dirty="0"/>
            <a:t>Middle / High: Systems</a:t>
          </a:r>
        </a:p>
      </dgm:t>
    </dgm:pt>
    <dgm:pt modelId="{47AAADB1-89D6-8045-94A3-50F366FA665E}" type="parTrans" cxnId="{01431CEC-160E-4F4A-986E-E25596DA43F2}">
      <dgm:prSet/>
      <dgm:spPr/>
      <dgm:t>
        <a:bodyPr/>
        <a:lstStyle/>
        <a:p>
          <a:endParaRPr lang="en-US"/>
        </a:p>
      </dgm:t>
    </dgm:pt>
    <dgm:pt modelId="{E1AF2F42-1F87-AA48-947C-FB108A7D73A9}" type="sibTrans" cxnId="{01431CEC-160E-4F4A-986E-E25596DA43F2}">
      <dgm:prSet/>
      <dgm:spPr/>
      <dgm:t>
        <a:bodyPr/>
        <a:lstStyle/>
        <a:p>
          <a:endParaRPr lang="en-US"/>
        </a:p>
      </dgm:t>
    </dgm:pt>
    <dgm:pt modelId="{C781784A-9A9A-D14D-843D-35DF608697E8}">
      <dgm:prSet phldrT="[Text]" custT="1"/>
      <dgm:spPr>
        <a:gradFill rotWithShape="0">
          <a:gsLst>
            <a:gs pos="0">
              <a:srgbClr val="00B050"/>
            </a:gs>
            <a:gs pos="100000">
              <a:srgbClr val="92D050"/>
            </a:gs>
          </a:gsLst>
        </a:gradFill>
      </dgm:spPr>
      <dgm:t>
        <a:bodyPr/>
        <a:lstStyle/>
        <a:p>
          <a:r>
            <a:rPr lang="en-US" sz="2000" dirty="0"/>
            <a:t>Middle / High: Practices</a:t>
          </a:r>
        </a:p>
      </dgm:t>
    </dgm:pt>
    <dgm:pt modelId="{528168EF-663C-8444-986F-AECEDC899999}" type="parTrans" cxnId="{FE46DC1E-7546-9D43-8B8E-25146CDB64AE}">
      <dgm:prSet/>
      <dgm:spPr/>
      <dgm:t>
        <a:bodyPr/>
        <a:lstStyle/>
        <a:p>
          <a:endParaRPr lang="en-US"/>
        </a:p>
      </dgm:t>
    </dgm:pt>
    <dgm:pt modelId="{A05572DA-4D0F-F24A-9930-624E032DB79A}" type="sibTrans" cxnId="{FE46DC1E-7546-9D43-8B8E-25146CDB64AE}">
      <dgm:prSet/>
      <dgm:spPr/>
      <dgm:t>
        <a:bodyPr/>
        <a:lstStyle/>
        <a:p>
          <a:endParaRPr lang="en-US"/>
        </a:p>
      </dgm:t>
    </dgm:pt>
    <dgm:pt modelId="{F490007E-F96F-E149-8B00-60E8E724DCAE}">
      <dgm:prSet phldrT="[Text]" custT="1"/>
      <dgm:spPr>
        <a:gradFill rotWithShape="0">
          <a:gsLst>
            <a:gs pos="0">
              <a:srgbClr val="00B050"/>
            </a:gs>
            <a:gs pos="100000">
              <a:srgbClr val="92D050"/>
            </a:gs>
          </a:gsLst>
        </a:gradFill>
      </dgm:spPr>
      <dgm:t>
        <a:bodyPr/>
        <a:lstStyle/>
        <a:p>
          <a:r>
            <a:rPr lang="en-US" sz="2000" dirty="0"/>
            <a:t>Middle / High: Data</a:t>
          </a:r>
        </a:p>
      </dgm:t>
    </dgm:pt>
    <dgm:pt modelId="{E77921B5-9E9F-A543-A3A7-3DE348A4D8F1}" type="parTrans" cxnId="{D3F4A79D-F4DB-8C48-89D6-8B6CA2BE6F01}">
      <dgm:prSet/>
      <dgm:spPr/>
      <dgm:t>
        <a:bodyPr/>
        <a:lstStyle/>
        <a:p>
          <a:endParaRPr lang="en-US"/>
        </a:p>
      </dgm:t>
    </dgm:pt>
    <dgm:pt modelId="{975AAE1F-F8B2-4E48-9118-5535756444E3}" type="sibTrans" cxnId="{D3F4A79D-F4DB-8C48-89D6-8B6CA2BE6F01}">
      <dgm:prSet/>
      <dgm:spPr/>
      <dgm:t>
        <a:bodyPr/>
        <a:lstStyle/>
        <a:p>
          <a:endParaRPr lang="en-US"/>
        </a:p>
      </dgm:t>
    </dgm:pt>
    <dgm:pt modelId="{88F5C4F3-81B1-9A4D-9351-245BB01D9E50}" type="pres">
      <dgm:prSet presAssocID="{CB5D4DCC-7AA4-8046-9AB0-37E3DC7E4A27}" presName="diagram" presStyleCnt="0">
        <dgm:presLayoutVars>
          <dgm:dir/>
          <dgm:resizeHandles val="exact"/>
        </dgm:presLayoutVars>
      </dgm:prSet>
      <dgm:spPr/>
    </dgm:pt>
    <dgm:pt modelId="{A598C948-ED36-F049-995F-799E82EA401B}" type="pres">
      <dgm:prSet presAssocID="{46003B1E-E653-4B41-9862-E5798AAA20E1}" presName="node" presStyleLbl="node1" presStyleIdx="0" presStyleCnt="6">
        <dgm:presLayoutVars>
          <dgm:bulletEnabled val="1"/>
        </dgm:presLayoutVars>
      </dgm:prSet>
      <dgm:spPr/>
    </dgm:pt>
    <dgm:pt modelId="{2B7E96CB-A8CB-6544-8E7D-C46AA83CC445}" type="pres">
      <dgm:prSet presAssocID="{C2E223DA-84CA-004E-951A-24EB6B33A00A}" presName="sibTrans" presStyleCnt="0"/>
      <dgm:spPr/>
    </dgm:pt>
    <dgm:pt modelId="{21013419-B2D4-7143-AD9A-9BB2D57561BF}" type="pres">
      <dgm:prSet presAssocID="{C4EFB5E2-DAE1-ED48-B3FD-E1B8FFE9F3B3}" presName="node" presStyleLbl="node1" presStyleIdx="1" presStyleCnt="6">
        <dgm:presLayoutVars>
          <dgm:bulletEnabled val="1"/>
        </dgm:presLayoutVars>
      </dgm:prSet>
      <dgm:spPr/>
    </dgm:pt>
    <dgm:pt modelId="{C2DA1B19-4BBA-6843-967A-A307A3BF9CCE}" type="pres">
      <dgm:prSet presAssocID="{2638FCDA-1CCB-E646-9C64-CA83080C1BBF}" presName="sibTrans" presStyleCnt="0"/>
      <dgm:spPr/>
    </dgm:pt>
    <dgm:pt modelId="{6C87E897-568B-2749-97FC-0488B0919181}" type="pres">
      <dgm:prSet presAssocID="{FECA5238-6785-CB44-BC2F-847157C70F75}" presName="node" presStyleLbl="node1" presStyleIdx="2" presStyleCnt="6">
        <dgm:presLayoutVars>
          <dgm:bulletEnabled val="1"/>
        </dgm:presLayoutVars>
      </dgm:prSet>
      <dgm:spPr/>
    </dgm:pt>
    <dgm:pt modelId="{28D9BBC4-DBFB-B94E-8873-D3189208B24A}" type="pres">
      <dgm:prSet presAssocID="{4F1AFCB8-B32D-D248-A8E8-F80E002475D1}" presName="sibTrans" presStyleCnt="0"/>
      <dgm:spPr/>
    </dgm:pt>
    <dgm:pt modelId="{19A8E17A-5780-F049-9082-613B548869F5}" type="pres">
      <dgm:prSet presAssocID="{1B675158-ECBF-394F-A096-B718DD3500B7}" presName="node" presStyleLbl="node1" presStyleIdx="3" presStyleCnt="6">
        <dgm:presLayoutVars>
          <dgm:bulletEnabled val="1"/>
        </dgm:presLayoutVars>
      </dgm:prSet>
      <dgm:spPr/>
    </dgm:pt>
    <dgm:pt modelId="{AE62043F-BFA0-B94E-8045-FC7C4400FA7A}" type="pres">
      <dgm:prSet presAssocID="{E1AF2F42-1F87-AA48-947C-FB108A7D73A9}" presName="sibTrans" presStyleCnt="0"/>
      <dgm:spPr/>
    </dgm:pt>
    <dgm:pt modelId="{A56A52F1-03F4-C540-973C-D4140757FFF9}" type="pres">
      <dgm:prSet presAssocID="{F490007E-F96F-E149-8B00-60E8E724DCAE}" presName="node" presStyleLbl="node1" presStyleIdx="4" presStyleCnt="6">
        <dgm:presLayoutVars>
          <dgm:bulletEnabled val="1"/>
        </dgm:presLayoutVars>
      </dgm:prSet>
      <dgm:spPr/>
    </dgm:pt>
    <dgm:pt modelId="{20EF1237-7FFA-804A-BEBC-ADA529F5BB4C}" type="pres">
      <dgm:prSet presAssocID="{975AAE1F-F8B2-4E48-9118-5535756444E3}" presName="sibTrans" presStyleCnt="0"/>
      <dgm:spPr/>
    </dgm:pt>
    <dgm:pt modelId="{3E0DC8C6-14F6-DF43-8B6B-F023BE6EE997}" type="pres">
      <dgm:prSet presAssocID="{C781784A-9A9A-D14D-843D-35DF608697E8}" presName="node" presStyleLbl="node1" presStyleIdx="5" presStyleCnt="6">
        <dgm:presLayoutVars>
          <dgm:bulletEnabled val="1"/>
        </dgm:presLayoutVars>
      </dgm:prSet>
      <dgm:spPr/>
    </dgm:pt>
  </dgm:ptLst>
  <dgm:cxnLst>
    <dgm:cxn modelId="{19DB2405-874F-BE45-95A6-6A908807B5B6}" type="presOf" srcId="{F490007E-F96F-E149-8B00-60E8E724DCAE}" destId="{A56A52F1-03F4-C540-973C-D4140757FFF9}" srcOrd="0" destOrd="0" presId="urn:microsoft.com/office/officeart/2005/8/layout/default"/>
    <dgm:cxn modelId="{014A8211-6C4E-4F4F-9C82-30FB21645C40}" type="presOf" srcId="{C781784A-9A9A-D14D-843D-35DF608697E8}" destId="{3E0DC8C6-14F6-DF43-8B6B-F023BE6EE997}" srcOrd="0" destOrd="0" presId="urn:microsoft.com/office/officeart/2005/8/layout/default"/>
    <dgm:cxn modelId="{FE46DC1E-7546-9D43-8B8E-25146CDB64AE}" srcId="{CB5D4DCC-7AA4-8046-9AB0-37E3DC7E4A27}" destId="{C781784A-9A9A-D14D-843D-35DF608697E8}" srcOrd="5" destOrd="0" parTransId="{528168EF-663C-8444-986F-AECEDC899999}" sibTransId="{A05572DA-4D0F-F24A-9930-624E032DB79A}"/>
    <dgm:cxn modelId="{4C596225-7B93-7D41-B313-02040F88B206}" type="presOf" srcId="{1B675158-ECBF-394F-A096-B718DD3500B7}" destId="{19A8E17A-5780-F049-9082-613B548869F5}" srcOrd="0" destOrd="0" presId="urn:microsoft.com/office/officeart/2005/8/layout/default"/>
    <dgm:cxn modelId="{58D40C2C-E103-B04D-A81F-3FA7EE7B17DB}" type="presOf" srcId="{FECA5238-6785-CB44-BC2F-847157C70F75}" destId="{6C87E897-568B-2749-97FC-0488B0919181}" srcOrd="0" destOrd="0" presId="urn:microsoft.com/office/officeart/2005/8/layout/default"/>
    <dgm:cxn modelId="{0B0EF039-145E-BE49-91A7-CB3A6CF8D7C4}" srcId="{CB5D4DCC-7AA4-8046-9AB0-37E3DC7E4A27}" destId="{C4EFB5E2-DAE1-ED48-B3FD-E1B8FFE9F3B3}" srcOrd="1" destOrd="0" parTransId="{331901B4-1A5A-8149-8EF4-B2C6E434FE68}" sibTransId="{2638FCDA-1CCB-E646-9C64-CA83080C1BBF}"/>
    <dgm:cxn modelId="{5DDE583C-939C-0C46-86ED-070ECE24ADBE}" type="presOf" srcId="{C4EFB5E2-DAE1-ED48-B3FD-E1B8FFE9F3B3}" destId="{21013419-B2D4-7143-AD9A-9BB2D57561BF}" srcOrd="0" destOrd="0" presId="urn:microsoft.com/office/officeart/2005/8/layout/default"/>
    <dgm:cxn modelId="{D3F4A79D-F4DB-8C48-89D6-8B6CA2BE6F01}" srcId="{CB5D4DCC-7AA4-8046-9AB0-37E3DC7E4A27}" destId="{F490007E-F96F-E149-8B00-60E8E724DCAE}" srcOrd="4" destOrd="0" parTransId="{E77921B5-9E9F-A543-A3A7-3DE348A4D8F1}" sibTransId="{975AAE1F-F8B2-4E48-9118-5535756444E3}"/>
    <dgm:cxn modelId="{200433A9-DF91-CB45-8B6F-6A57FA1803BD}" type="presOf" srcId="{CB5D4DCC-7AA4-8046-9AB0-37E3DC7E4A27}" destId="{88F5C4F3-81B1-9A4D-9351-245BB01D9E50}" srcOrd="0" destOrd="0" presId="urn:microsoft.com/office/officeart/2005/8/layout/default"/>
    <dgm:cxn modelId="{386FCFB9-C3A2-7540-829F-A3C73FE55375}" srcId="{CB5D4DCC-7AA4-8046-9AB0-37E3DC7E4A27}" destId="{FECA5238-6785-CB44-BC2F-847157C70F75}" srcOrd="2" destOrd="0" parTransId="{34791A75-3702-9B4B-83CD-1AE81221A554}" sibTransId="{4F1AFCB8-B32D-D248-A8E8-F80E002475D1}"/>
    <dgm:cxn modelId="{5DEDD7EA-D6ED-4D47-BF6D-1F184F110833}" type="presOf" srcId="{46003B1E-E653-4B41-9862-E5798AAA20E1}" destId="{A598C948-ED36-F049-995F-799E82EA401B}" srcOrd="0" destOrd="0" presId="urn:microsoft.com/office/officeart/2005/8/layout/default"/>
    <dgm:cxn modelId="{01431CEC-160E-4F4A-986E-E25596DA43F2}" srcId="{CB5D4DCC-7AA4-8046-9AB0-37E3DC7E4A27}" destId="{1B675158-ECBF-394F-A096-B718DD3500B7}" srcOrd="3" destOrd="0" parTransId="{47AAADB1-89D6-8045-94A3-50F366FA665E}" sibTransId="{E1AF2F42-1F87-AA48-947C-FB108A7D73A9}"/>
    <dgm:cxn modelId="{5443E1F0-E67C-6A47-B27F-94974A55A073}" srcId="{CB5D4DCC-7AA4-8046-9AB0-37E3DC7E4A27}" destId="{46003B1E-E653-4B41-9862-E5798AAA20E1}" srcOrd="0" destOrd="0" parTransId="{298529B4-3423-6F4E-9683-069A8031CB9F}" sibTransId="{C2E223DA-84CA-004E-951A-24EB6B33A00A}"/>
    <dgm:cxn modelId="{17B5993F-2FDE-714C-ACD8-21C7CC07F95D}" type="presParOf" srcId="{88F5C4F3-81B1-9A4D-9351-245BB01D9E50}" destId="{A598C948-ED36-F049-995F-799E82EA401B}" srcOrd="0" destOrd="0" presId="urn:microsoft.com/office/officeart/2005/8/layout/default"/>
    <dgm:cxn modelId="{9BC1653B-A5AF-1B40-8D8D-3E48BB8DBEB0}" type="presParOf" srcId="{88F5C4F3-81B1-9A4D-9351-245BB01D9E50}" destId="{2B7E96CB-A8CB-6544-8E7D-C46AA83CC445}" srcOrd="1" destOrd="0" presId="urn:microsoft.com/office/officeart/2005/8/layout/default"/>
    <dgm:cxn modelId="{B6EE6B52-4CFB-8D44-8A33-0BEF9DDDE13C}" type="presParOf" srcId="{88F5C4F3-81B1-9A4D-9351-245BB01D9E50}" destId="{21013419-B2D4-7143-AD9A-9BB2D57561BF}" srcOrd="2" destOrd="0" presId="urn:microsoft.com/office/officeart/2005/8/layout/default"/>
    <dgm:cxn modelId="{AA8B323E-A18B-054C-A229-1A52DA85DD5D}" type="presParOf" srcId="{88F5C4F3-81B1-9A4D-9351-245BB01D9E50}" destId="{C2DA1B19-4BBA-6843-967A-A307A3BF9CCE}" srcOrd="3" destOrd="0" presId="urn:microsoft.com/office/officeart/2005/8/layout/default"/>
    <dgm:cxn modelId="{36BE82FA-2A95-7145-89A8-8AC9CC36135B}" type="presParOf" srcId="{88F5C4F3-81B1-9A4D-9351-245BB01D9E50}" destId="{6C87E897-568B-2749-97FC-0488B0919181}" srcOrd="4" destOrd="0" presId="urn:microsoft.com/office/officeart/2005/8/layout/default"/>
    <dgm:cxn modelId="{8E2D3867-4BE2-4F45-8EC2-1580F33B3276}" type="presParOf" srcId="{88F5C4F3-81B1-9A4D-9351-245BB01D9E50}" destId="{28D9BBC4-DBFB-B94E-8873-D3189208B24A}" srcOrd="5" destOrd="0" presId="urn:microsoft.com/office/officeart/2005/8/layout/default"/>
    <dgm:cxn modelId="{CCB25B43-775F-5F4B-9F26-E16BA6E0FBA6}" type="presParOf" srcId="{88F5C4F3-81B1-9A4D-9351-245BB01D9E50}" destId="{19A8E17A-5780-F049-9082-613B548869F5}" srcOrd="6" destOrd="0" presId="urn:microsoft.com/office/officeart/2005/8/layout/default"/>
    <dgm:cxn modelId="{A8810F7D-BBEC-6C41-8FDA-D3412B70241E}" type="presParOf" srcId="{88F5C4F3-81B1-9A4D-9351-245BB01D9E50}" destId="{AE62043F-BFA0-B94E-8045-FC7C4400FA7A}" srcOrd="7" destOrd="0" presId="urn:microsoft.com/office/officeart/2005/8/layout/default"/>
    <dgm:cxn modelId="{1916728D-A908-5643-B330-7FC90C893182}" type="presParOf" srcId="{88F5C4F3-81B1-9A4D-9351-245BB01D9E50}" destId="{A56A52F1-03F4-C540-973C-D4140757FFF9}" srcOrd="8" destOrd="0" presId="urn:microsoft.com/office/officeart/2005/8/layout/default"/>
    <dgm:cxn modelId="{E4CA2352-7290-AA41-A97D-E5C6EABBB8F0}" type="presParOf" srcId="{88F5C4F3-81B1-9A4D-9351-245BB01D9E50}" destId="{20EF1237-7FFA-804A-BEBC-ADA529F5BB4C}" srcOrd="9" destOrd="0" presId="urn:microsoft.com/office/officeart/2005/8/layout/default"/>
    <dgm:cxn modelId="{FBAA4CE3-4457-1F43-B682-227643D6588A}" type="presParOf" srcId="{88F5C4F3-81B1-9A4D-9351-245BB01D9E50}" destId="{3E0DC8C6-14F6-DF43-8B6B-F023BE6EE99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0.xml><?xml version="1.0" encoding="utf-8"?>
<dgm:dataModel xmlns:dgm="http://schemas.openxmlformats.org/drawingml/2006/diagram" xmlns:a="http://schemas.openxmlformats.org/drawingml/2006/main">
  <dgm:ptLst>
    <dgm:pt modelId="{A714C748-3625-934B-AD00-0DD19AAEDC1D}" type="doc">
      <dgm:prSet loTypeId="urn:microsoft.com/office/officeart/2005/8/layout/balance1" loCatId="" qsTypeId="urn:microsoft.com/office/officeart/2005/8/quickstyle/simple4" qsCatId="simple" csTypeId="urn:microsoft.com/office/officeart/2005/8/colors/accent0_3" csCatId="mainScheme" phldr="1"/>
      <dgm:spPr/>
      <dgm:t>
        <a:bodyPr/>
        <a:lstStyle/>
        <a:p>
          <a:endParaRPr lang="en-US"/>
        </a:p>
      </dgm:t>
    </dgm:pt>
    <dgm:pt modelId="{5196CEF6-3117-BF43-843B-CD7D205B226B}">
      <dgm:prSet phldrT="[Text]" custT="1"/>
      <dgm:spPr>
        <a:solidFill>
          <a:schemeClr val="accent5">
            <a:lumMod val="75000"/>
            <a:alpha val="90000"/>
          </a:schemeClr>
        </a:solidFill>
      </dgm:spPr>
      <dgm:t>
        <a:bodyPr/>
        <a:lstStyle/>
        <a:p>
          <a:r>
            <a:rPr lang="en-US" sz="1600" dirty="0"/>
            <a:t>PBIS</a:t>
          </a:r>
          <a:endParaRPr lang="en-US" sz="1300" dirty="0"/>
        </a:p>
      </dgm:t>
    </dgm:pt>
    <dgm:pt modelId="{44DF2F69-13C0-EC4F-9577-59A3F675B439}" type="parTrans" cxnId="{C9FE5BAC-6C70-E94D-B669-0B37B7E5A7D4}">
      <dgm:prSet/>
      <dgm:spPr/>
      <dgm:t>
        <a:bodyPr/>
        <a:lstStyle/>
        <a:p>
          <a:endParaRPr lang="en-US"/>
        </a:p>
      </dgm:t>
    </dgm:pt>
    <dgm:pt modelId="{4E49411D-9123-F94F-A533-4C2B18A95711}" type="sibTrans" cxnId="{C9FE5BAC-6C70-E94D-B669-0B37B7E5A7D4}">
      <dgm:prSet/>
      <dgm:spPr/>
      <dgm:t>
        <a:bodyPr/>
        <a:lstStyle/>
        <a:p>
          <a:endParaRPr lang="en-US"/>
        </a:p>
      </dgm:t>
    </dgm:pt>
    <dgm:pt modelId="{E8EADC63-F3D0-8041-85F1-CD996FE1E5F0}">
      <dgm:prSet phldrT="[Text]"/>
      <dgm:spPr/>
      <dgm:t>
        <a:bodyPr/>
        <a:lstStyle/>
        <a:p>
          <a:r>
            <a:rPr lang="en-US" dirty="0"/>
            <a:t>Safe</a:t>
          </a:r>
        </a:p>
      </dgm:t>
    </dgm:pt>
    <dgm:pt modelId="{4B2BB72E-A7F5-3243-9B24-34224A7D3BAD}" type="parTrans" cxnId="{5FAA6327-AB6F-4E4A-B2F5-1D3B29588646}">
      <dgm:prSet/>
      <dgm:spPr/>
      <dgm:t>
        <a:bodyPr/>
        <a:lstStyle/>
        <a:p>
          <a:endParaRPr lang="en-US"/>
        </a:p>
      </dgm:t>
    </dgm:pt>
    <dgm:pt modelId="{A6BDD15A-1F66-E541-B97F-7BAA41CE87AD}" type="sibTrans" cxnId="{5FAA6327-AB6F-4E4A-B2F5-1D3B29588646}">
      <dgm:prSet/>
      <dgm:spPr/>
      <dgm:t>
        <a:bodyPr/>
        <a:lstStyle/>
        <a:p>
          <a:endParaRPr lang="en-US"/>
        </a:p>
      </dgm:t>
    </dgm:pt>
    <dgm:pt modelId="{D4463F63-F9CB-E649-B262-8E6F8528CBC4}">
      <dgm:prSet phldrT="[Text]"/>
      <dgm:spPr/>
      <dgm:t>
        <a:bodyPr/>
        <a:lstStyle/>
        <a:p>
          <a:r>
            <a:rPr lang="en-US" dirty="0"/>
            <a:t>Predictable</a:t>
          </a:r>
        </a:p>
      </dgm:t>
    </dgm:pt>
    <dgm:pt modelId="{AC978913-C1BB-6E41-AA40-A93DB7CEB3D8}" type="parTrans" cxnId="{97EB0F54-5CA6-144F-BC41-2C1A09C4DC33}">
      <dgm:prSet/>
      <dgm:spPr/>
      <dgm:t>
        <a:bodyPr/>
        <a:lstStyle/>
        <a:p>
          <a:endParaRPr lang="en-US"/>
        </a:p>
      </dgm:t>
    </dgm:pt>
    <dgm:pt modelId="{7FBDF817-C264-AB45-85A4-147CA29EBAA1}" type="sibTrans" cxnId="{97EB0F54-5CA6-144F-BC41-2C1A09C4DC33}">
      <dgm:prSet/>
      <dgm:spPr/>
      <dgm:t>
        <a:bodyPr/>
        <a:lstStyle/>
        <a:p>
          <a:endParaRPr lang="en-US"/>
        </a:p>
      </dgm:t>
    </dgm:pt>
    <dgm:pt modelId="{C24EC3EA-BCC8-BD48-92A4-67499211FDC8}">
      <dgm:prSet phldrT="[Text]"/>
      <dgm:spPr>
        <a:solidFill>
          <a:schemeClr val="accent1"/>
        </a:solidFill>
      </dgm:spPr>
      <dgm:t>
        <a:bodyPr/>
        <a:lstStyle/>
        <a:p>
          <a:r>
            <a:rPr lang="en-US" dirty="0">
              <a:solidFill>
                <a:schemeClr val="tx1"/>
              </a:solidFill>
            </a:rPr>
            <a:t>School Climate Perceptions</a:t>
          </a:r>
        </a:p>
      </dgm:t>
    </dgm:pt>
    <dgm:pt modelId="{43699ECA-9FD0-E440-9450-F12D03166B7F}" type="parTrans" cxnId="{C0BCBEEB-9927-444A-A114-2DC4E9CC909A}">
      <dgm:prSet/>
      <dgm:spPr/>
      <dgm:t>
        <a:bodyPr/>
        <a:lstStyle/>
        <a:p>
          <a:endParaRPr lang="en-US"/>
        </a:p>
      </dgm:t>
    </dgm:pt>
    <dgm:pt modelId="{0356C30A-317A-2D41-8DDC-B7E0DE2F1B9A}" type="sibTrans" cxnId="{C0BCBEEB-9927-444A-A114-2DC4E9CC909A}">
      <dgm:prSet/>
      <dgm:spPr/>
      <dgm:t>
        <a:bodyPr/>
        <a:lstStyle/>
        <a:p>
          <a:endParaRPr lang="en-US"/>
        </a:p>
      </dgm:t>
    </dgm:pt>
    <dgm:pt modelId="{180205F2-8436-534A-A854-F98DBDD19F3D}">
      <dgm:prSet phldrT="[Text]"/>
      <dgm:spPr>
        <a:solidFill>
          <a:schemeClr val="accent1"/>
        </a:solidFill>
      </dgm:spPr>
      <dgm:t>
        <a:bodyPr/>
        <a:lstStyle/>
        <a:p>
          <a:r>
            <a:rPr lang="en-US" dirty="0"/>
            <a:t>Fairness/Equity</a:t>
          </a:r>
        </a:p>
      </dgm:t>
    </dgm:pt>
    <dgm:pt modelId="{A377CD29-D357-5A43-961C-99D164FB1A8C}" type="parTrans" cxnId="{DF222448-88BD-2A48-BD1A-4AC8E149665D}">
      <dgm:prSet/>
      <dgm:spPr/>
      <dgm:t>
        <a:bodyPr/>
        <a:lstStyle/>
        <a:p>
          <a:endParaRPr lang="en-US"/>
        </a:p>
      </dgm:t>
    </dgm:pt>
    <dgm:pt modelId="{1B0DC140-99AF-E648-A19B-9034EABA33D8}" type="sibTrans" cxnId="{DF222448-88BD-2A48-BD1A-4AC8E149665D}">
      <dgm:prSet/>
      <dgm:spPr/>
      <dgm:t>
        <a:bodyPr/>
        <a:lstStyle/>
        <a:p>
          <a:endParaRPr lang="en-US"/>
        </a:p>
      </dgm:t>
    </dgm:pt>
    <dgm:pt modelId="{AE53065B-1100-2049-B0F6-5220734AA334}">
      <dgm:prSet/>
      <dgm:spPr/>
      <dgm:t>
        <a:bodyPr/>
        <a:lstStyle/>
        <a:p>
          <a:r>
            <a:rPr lang="en-US" dirty="0"/>
            <a:t>Positive</a:t>
          </a:r>
        </a:p>
      </dgm:t>
    </dgm:pt>
    <dgm:pt modelId="{B922FC83-D155-1B47-88A0-4AC3845E2D58}" type="parTrans" cxnId="{A35C225A-381B-9E40-B7C3-B7C78C415796}">
      <dgm:prSet/>
      <dgm:spPr/>
      <dgm:t>
        <a:bodyPr/>
        <a:lstStyle/>
        <a:p>
          <a:endParaRPr lang="en-US"/>
        </a:p>
      </dgm:t>
    </dgm:pt>
    <dgm:pt modelId="{46F814B9-5626-9D41-9FB5-BFF4B1858323}" type="sibTrans" cxnId="{A35C225A-381B-9E40-B7C3-B7C78C415796}">
      <dgm:prSet/>
      <dgm:spPr/>
      <dgm:t>
        <a:bodyPr/>
        <a:lstStyle/>
        <a:p>
          <a:endParaRPr lang="en-US"/>
        </a:p>
      </dgm:t>
    </dgm:pt>
    <dgm:pt modelId="{9268280F-45D4-F24C-8A68-9B4405523811}">
      <dgm:prSet/>
      <dgm:spPr/>
      <dgm:t>
        <a:bodyPr/>
        <a:lstStyle/>
        <a:p>
          <a:r>
            <a:rPr lang="en-US" dirty="0"/>
            <a:t>Consistent</a:t>
          </a:r>
        </a:p>
      </dgm:t>
    </dgm:pt>
    <dgm:pt modelId="{A0FEDCEB-FD35-0444-8584-4D79B8AA288E}" type="parTrans" cxnId="{04409714-6633-CB4C-8D28-7D88AF1273F3}">
      <dgm:prSet/>
      <dgm:spPr/>
      <dgm:t>
        <a:bodyPr/>
        <a:lstStyle/>
        <a:p>
          <a:endParaRPr lang="en-US"/>
        </a:p>
      </dgm:t>
    </dgm:pt>
    <dgm:pt modelId="{53C5A8CE-E9A5-814B-81C8-CCFC6E603650}" type="sibTrans" cxnId="{04409714-6633-CB4C-8D28-7D88AF1273F3}">
      <dgm:prSet/>
      <dgm:spPr/>
      <dgm:t>
        <a:bodyPr/>
        <a:lstStyle/>
        <a:p>
          <a:endParaRPr lang="en-US"/>
        </a:p>
      </dgm:t>
    </dgm:pt>
    <dgm:pt modelId="{0ABC8271-7556-6D4A-8FDA-F55A09CF1868}">
      <dgm:prSet/>
      <dgm:spPr>
        <a:solidFill>
          <a:schemeClr val="accent1"/>
        </a:solidFill>
      </dgm:spPr>
      <dgm:t>
        <a:bodyPr/>
        <a:lstStyle/>
        <a:p>
          <a:r>
            <a:rPr lang="en-US" dirty="0"/>
            <a:t>Safety</a:t>
          </a:r>
        </a:p>
      </dgm:t>
    </dgm:pt>
    <dgm:pt modelId="{A8E42E7C-EF61-DF44-A839-6CAD330833CF}" type="parTrans" cxnId="{AEF39A64-9DAC-FE4C-AC72-C14FADC4105E}">
      <dgm:prSet/>
      <dgm:spPr/>
      <dgm:t>
        <a:bodyPr/>
        <a:lstStyle/>
        <a:p>
          <a:endParaRPr lang="en-US"/>
        </a:p>
      </dgm:t>
    </dgm:pt>
    <dgm:pt modelId="{66174E09-7E91-B741-AF4E-7BC2FAF0681F}" type="sibTrans" cxnId="{AEF39A64-9DAC-FE4C-AC72-C14FADC4105E}">
      <dgm:prSet/>
      <dgm:spPr/>
      <dgm:t>
        <a:bodyPr/>
        <a:lstStyle/>
        <a:p>
          <a:endParaRPr lang="en-US"/>
        </a:p>
      </dgm:t>
    </dgm:pt>
    <dgm:pt modelId="{03424D82-9B3A-A74A-90E4-48B52A59D908}">
      <dgm:prSet/>
      <dgm:spPr>
        <a:solidFill>
          <a:schemeClr val="accent1"/>
        </a:solidFill>
      </dgm:spPr>
      <dgm:t>
        <a:bodyPr/>
        <a:lstStyle/>
        <a:p>
          <a:r>
            <a:rPr lang="en-US" dirty="0"/>
            <a:t>Order &amp; Discipline</a:t>
          </a:r>
        </a:p>
      </dgm:t>
    </dgm:pt>
    <dgm:pt modelId="{AA8D1A69-B869-7346-B547-7CABD820CD37}" type="parTrans" cxnId="{DC0A3BEC-5CF6-454A-A045-2099C8A1EC1F}">
      <dgm:prSet/>
      <dgm:spPr/>
      <dgm:t>
        <a:bodyPr/>
        <a:lstStyle/>
        <a:p>
          <a:endParaRPr lang="en-US"/>
        </a:p>
      </dgm:t>
    </dgm:pt>
    <dgm:pt modelId="{87E8622D-BCD4-304A-84B2-4E345C5C0BAE}" type="sibTrans" cxnId="{DC0A3BEC-5CF6-454A-A045-2099C8A1EC1F}">
      <dgm:prSet/>
      <dgm:spPr/>
      <dgm:t>
        <a:bodyPr/>
        <a:lstStyle/>
        <a:p>
          <a:endParaRPr lang="en-US"/>
        </a:p>
      </dgm:t>
    </dgm:pt>
    <dgm:pt modelId="{422056CC-1E4D-E148-93BB-C75F7FB8FA49}">
      <dgm:prSet/>
      <dgm:spPr>
        <a:solidFill>
          <a:schemeClr val="accent1"/>
        </a:solidFill>
      </dgm:spPr>
      <dgm:t>
        <a:bodyPr/>
        <a:lstStyle/>
        <a:p>
          <a:r>
            <a:rPr lang="en-US" dirty="0"/>
            <a:t>Order &amp; Discipline</a:t>
          </a:r>
        </a:p>
      </dgm:t>
    </dgm:pt>
    <dgm:pt modelId="{5E9B05F6-5674-E14F-A0BC-CF8C1C89B5A7}" type="parTrans" cxnId="{D0257C7B-B1C6-A34F-BB9B-390E0E6A03B8}">
      <dgm:prSet/>
      <dgm:spPr/>
      <dgm:t>
        <a:bodyPr/>
        <a:lstStyle/>
        <a:p>
          <a:endParaRPr lang="en-US"/>
        </a:p>
      </dgm:t>
    </dgm:pt>
    <dgm:pt modelId="{60DD36A9-BF8E-064F-B46A-AFB31F4589B0}" type="sibTrans" cxnId="{D0257C7B-B1C6-A34F-BB9B-390E0E6A03B8}">
      <dgm:prSet/>
      <dgm:spPr/>
      <dgm:t>
        <a:bodyPr/>
        <a:lstStyle/>
        <a:p>
          <a:endParaRPr lang="en-US"/>
        </a:p>
      </dgm:t>
    </dgm:pt>
    <dgm:pt modelId="{04D742F1-73FD-A745-ADDA-66D4DBD3931A}">
      <dgm:prSet custLinFactNeighborX="-87972"/>
      <dgm:spPr/>
      <dgm:t>
        <a:bodyPr/>
        <a:lstStyle/>
        <a:p>
          <a:endParaRPr lang="en-US"/>
        </a:p>
      </dgm:t>
    </dgm:pt>
    <dgm:pt modelId="{005A3D1A-F921-404F-86B0-C3346B0DBA89}" type="parTrans" cxnId="{7DCA3969-90EA-E745-9305-E29163871122}">
      <dgm:prSet/>
      <dgm:spPr/>
      <dgm:t>
        <a:bodyPr/>
        <a:lstStyle/>
        <a:p>
          <a:endParaRPr lang="en-US"/>
        </a:p>
      </dgm:t>
    </dgm:pt>
    <dgm:pt modelId="{EBF7BA9A-1AFE-834B-9F6A-FF95802CF70D}" type="sibTrans" cxnId="{7DCA3969-90EA-E745-9305-E29163871122}">
      <dgm:prSet/>
      <dgm:spPr/>
      <dgm:t>
        <a:bodyPr/>
        <a:lstStyle/>
        <a:p>
          <a:endParaRPr lang="en-US"/>
        </a:p>
      </dgm:t>
    </dgm:pt>
    <dgm:pt modelId="{BC6450C0-CBD4-A345-BDF1-26ED5C844FFE}">
      <dgm:prSet phldrT="[Text]" custLinFactNeighborX="87972" custLinFactNeighborY="29173"/>
      <dgm:spPr/>
      <dgm:t>
        <a:bodyPr/>
        <a:lstStyle/>
        <a:p>
          <a:endParaRPr lang="en-US"/>
        </a:p>
      </dgm:t>
    </dgm:pt>
    <dgm:pt modelId="{F7FE9C52-4D33-F14A-A4FD-35A5EAC3F8AB}" type="parTrans" cxnId="{3BF12A46-FAA0-4946-849D-216C347286FE}">
      <dgm:prSet/>
      <dgm:spPr/>
      <dgm:t>
        <a:bodyPr/>
        <a:lstStyle/>
        <a:p>
          <a:endParaRPr lang="en-US"/>
        </a:p>
      </dgm:t>
    </dgm:pt>
    <dgm:pt modelId="{7FED6655-68C9-894C-8C32-8548170AF4D2}" type="sibTrans" cxnId="{3BF12A46-FAA0-4946-849D-216C347286FE}">
      <dgm:prSet/>
      <dgm:spPr/>
      <dgm:t>
        <a:bodyPr/>
        <a:lstStyle/>
        <a:p>
          <a:endParaRPr lang="en-US"/>
        </a:p>
      </dgm:t>
    </dgm:pt>
    <dgm:pt modelId="{2BFC376A-E98B-6445-A1EE-E51790CA5331}" type="pres">
      <dgm:prSet presAssocID="{A714C748-3625-934B-AD00-0DD19AAEDC1D}" presName="outerComposite" presStyleCnt="0">
        <dgm:presLayoutVars>
          <dgm:chMax val="2"/>
          <dgm:animLvl val="lvl"/>
          <dgm:resizeHandles val="exact"/>
        </dgm:presLayoutVars>
      </dgm:prSet>
      <dgm:spPr/>
    </dgm:pt>
    <dgm:pt modelId="{0433FB5D-A4F6-5B42-9C71-C4A64405D8C9}" type="pres">
      <dgm:prSet presAssocID="{A714C748-3625-934B-AD00-0DD19AAEDC1D}" presName="dummyMaxCanvas" presStyleCnt="0"/>
      <dgm:spPr/>
    </dgm:pt>
    <dgm:pt modelId="{5E502441-FA3A-F149-9547-1D8CF585C03D}" type="pres">
      <dgm:prSet presAssocID="{A714C748-3625-934B-AD00-0DD19AAEDC1D}" presName="parentComposite" presStyleCnt="0"/>
      <dgm:spPr/>
    </dgm:pt>
    <dgm:pt modelId="{F1359953-F98B-5947-A346-FC278042102A}" type="pres">
      <dgm:prSet presAssocID="{A714C748-3625-934B-AD00-0DD19AAEDC1D}" presName="parent1" presStyleLbl="alignAccFollowNode1" presStyleIdx="0" presStyleCnt="4" custLinFactNeighborX="-93374" custLinFactNeighborY="22227">
        <dgm:presLayoutVars>
          <dgm:chMax val="4"/>
        </dgm:presLayoutVars>
      </dgm:prSet>
      <dgm:spPr/>
    </dgm:pt>
    <dgm:pt modelId="{BD8136AC-5976-6E48-AEB6-23A6757A3160}" type="pres">
      <dgm:prSet presAssocID="{A714C748-3625-934B-AD00-0DD19AAEDC1D}" presName="parent2" presStyleLbl="alignAccFollowNode1" presStyleIdx="1" presStyleCnt="4" custLinFactNeighborX="88722" custLinFactNeighborY="20506">
        <dgm:presLayoutVars>
          <dgm:chMax val="4"/>
        </dgm:presLayoutVars>
      </dgm:prSet>
      <dgm:spPr/>
    </dgm:pt>
    <dgm:pt modelId="{8B3ADC23-7913-0440-91AA-D35A3FE4B472}" type="pres">
      <dgm:prSet presAssocID="{A714C748-3625-934B-AD00-0DD19AAEDC1D}" presName="childrenComposite" presStyleCnt="0"/>
      <dgm:spPr/>
    </dgm:pt>
    <dgm:pt modelId="{FF76BF89-10EB-CE43-9FDA-91186A7325A1}" type="pres">
      <dgm:prSet presAssocID="{A714C748-3625-934B-AD00-0DD19AAEDC1D}" presName="dummyMaxCanvas_ChildArea" presStyleCnt="0"/>
      <dgm:spPr/>
    </dgm:pt>
    <dgm:pt modelId="{7DD289E2-53AE-DB40-9AC6-C91EA1975423}" type="pres">
      <dgm:prSet presAssocID="{A714C748-3625-934B-AD00-0DD19AAEDC1D}" presName="fulcrum" presStyleLbl="alignAccFollowNode1" presStyleIdx="2" presStyleCnt="4"/>
      <dgm:spPr>
        <a:solidFill>
          <a:schemeClr val="accent5">
            <a:lumMod val="75000"/>
            <a:alpha val="90000"/>
          </a:schemeClr>
        </a:solidFill>
      </dgm:spPr>
    </dgm:pt>
    <dgm:pt modelId="{33514C20-C89E-B541-A937-18303208DBF3}" type="pres">
      <dgm:prSet presAssocID="{A714C748-3625-934B-AD00-0DD19AAEDC1D}" presName="balance_44" presStyleLbl="alignAccFollowNode1" presStyleIdx="3" presStyleCnt="4" custScaleX="175744" custScaleY="104860">
        <dgm:presLayoutVars>
          <dgm:bulletEnabled val="1"/>
        </dgm:presLayoutVars>
      </dgm:prSet>
      <dgm:spPr/>
    </dgm:pt>
    <dgm:pt modelId="{21709BAA-27D9-8846-8414-6C779AA93D22}" type="pres">
      <dgm:prSet presAssocID="{A714C748-3625-934B-AD00-0DD19AAEDC1D}" presName="right_44_1" presStyleLbl="node1" presStyleIdx="0" presStyleCnt="8" custLinFactNeighborX="88460" custLinFactNeighborY="-6253">
        <dgm:presLayoutVars>
          <dgm:bulletEnabled val="1"/>
        </dgm:presLayoutVars>
      </dgm:prSet>
      <dgm:spPr/>
    </dgm:pt>
    <dgm:pt modelId="{C7C5F774-48CB-C04C-A3B0-E96C53C368BB}" type="pres">
      <dgm:prSet presAssocID="{A714C748-3625-934B-AD00-0DD19AAEDC1D}" presName="right_44_2" presStyleLbl="node1" presStyleIdx="1" presStyleCnt="8" custLinFactNeighborX="87200" custLinFactNeighborY="-9021">
        <dgm:presLayoutVars>
          <dgm:bulletEnabled val="1"/>
        </dgm:presLayoutVars>
      </dgm:prSet>
      <dgm:spPr/>
    </dgm:pt>
    <dgm:pt modelId="{5CD55812-530D-DD49-A16E-EADDF1646F60}" type="pres">
      <dgm:prSet presAssocID="{A714C748-3625-934B-AD00-0DD19AAEDC1D}" presName="right_44_3" presStyleLbl="node1" presStyleIdx="2" presStyleCnt="8" custLinFactNeighborX="85657" custLinFactNeighborY="-2255">
        <dgm:presLayoutVars>
          <dgm:bulletEnabled val="1"/>
        </dgm:presLayoutVars>
      </dgm:prSet>
      <dgm:spPr/>
    </dgm:pt>
    <dgm:pt modelId="{B7F2E96C-0184-4947-9A56-DD7A87587480}" type="pres">
      <dgm:prSet presAssocID="{A714C748-3625-934B-AD00-0DD19AAEDC1D}" presName="right_44_4" presStyleLbl="node1" presStyleIdx="3" presStyleCnt="8" custLinFactNeighborX="87200" custLinFactNeighborY="4510">
        <dgm:presLayoutVars>
          <dgm:bulletEnabled val="1"/>
        </dgm:presLayoutVars>
      </dgm:prSet>
      <dgm:spPr/>
    </dgm:pt>
    <dgm:pt modelId="{A9758E06-4FE5-054F-B159-6B11D596A5AA}" type="pres">
      <dgm:prSet presAssocID="{A714C748-3625-934B-AD00-0DD19AAEDC1D}" presName="left_44_1" presStyleLbl="node1" presStyleIdx="4" presStyleCnt="8" custLinFactNeighborX="-87972">
        <dgm:presLayoutVars>
          <dgm:bulletEnabled val="1"/>
        </dgm:presLayoutVars>
      </dgm:prSet>
      <dgm:spPr/>
    </dgm:pt>
    <dgm:pt modelId="{F1C607DD-E254-134A-9FEE-20013D1EB68C}" type="pres">
      <dgm:prSet presAssocID="{A714C748-3625-934B-AD00-0DD19AAEDC1D}" presName="left_44_2" presStyleLbl="node1" presStyleIdx="5" presStyleCnt="8" custLinFactNeighborX="-89515" custLinFactNeighborY="-2255">
        <dgm:presLayoutVars>
          <dgm:bulletEnabled val="1"/>
        </dgm:presLayoutVars>
      </dgm:prSet>
      <dgm:spPr/>
    </dgm:pt>
    <dgm:pt modelId="{27D23E1B-1D5A-C34B-B906-2F3513BF7E92}" type="pres">
      <dgm:prSet presAssocID="{A714C748-3625-934B-AD00-0DD19AAEDC1D}" presName="left_44_3" presStyleLbl="node1" presStyleIdx="6" presStyleCnt="8" custLinFactNeighborX="-91830" custLinFactNeighborY="-2255">
        <dgm:presLayoutVars>
          <dgm:bulletEnabled val="1"/>
        </dgm:presLayoutVars>
      </dgm:prSet>
      <dgm:spPr/>
    </dgm:pt>
    <dgm:pt modelId="{69A80D7C-124C-2B4F-A3E5-C7CC9698BA59}" type="pres">
      <dgm:prSet presAssocID="{A714C748-3625-934B-AD00-0DD19AAEDC1D}" presName="left_44_4" presStyleLbl="node1" presStyleIdx="7" presStyleCnt="8" custLinFactNeighborX="-91830" custLinFactNeighborY="6766">
        <dgm:presLayoutVars>
          <dgm:bulletEnabled val="1"/>
        </dgm:presLayoutVars>
      </dgm:prSet>
      <dgm:spPr/>
    </dgm:pt>
  </dgm:ptLst>
  <dgm:cxnLst>
    <dgm:cxn modelId="{42245608-5DBC-214C-9521-8B4011900C61}" type="presOf" srcId="{0ABC8271-7556-6D4A-8FDA-F55A09CF1868}" destId="{C7C5F774-48CB-C04C-A3B0-E96C53C368BB}" srcOrd="0" destOrd="0" presId="urn:microsoft.com/office/officeart/2005/8/layout/balance1"/>
    <dgm:cxn modelId="{04409714-6633-CB4C-8D28-7D88AF1273F3}" srcId="{5196CEF6-3117-BF43-843B-CD7D205B226B}" destId="{9268280F-45D4-F24C-8A68-9B4405523811}" srcOrd="0" destOrd="0" parTransId="{A0FEDCEB-FD35-0444-8584-4D79B8AA288E}" sibTransId="{53C5A8CE-E9A5-814B-81C8-CCFC6E603650}"/>
    <dgm:cxn modelId="{5FAA6327-AB6F-4E4A-B2F5-1D3B29588646}" srcId="{5196CEF6-3117-BF43-843B-CD7D205B226B}" destId="{E8EADC63-F3D0-8041-85F1-CD996FE1E5F0}" srcOrd="1" destOrd="0" parTransId="{4B2BB72E-A7F5-3243-9B24-34224A7D3BAD}" sibTransId="{A6BDD15A-1F66-E541-B97F-7BAA41CE87AD}"/>
    <dgm:cxn modelId="{6822013D-1F4E-DE42-85D9-1385351C27D2}" type="presOf" srcId="{422056CC-1E4D-E148-93BB-C75F7FB8FA49}" destId="{B7F2E96C-0184-4947-9A56-DD7A87587480}" srcOrd="0" destOrd="0" presId="urn:microsoft.com/office/officeart/2005/8/layout/balance1"/>
    <dgm:cxn modelId="{AEF39A64-9DAC-FE4C-AC72-C14FADC4105E}" srcId="{C24EC3EA-BCC8-BD48-92A4-67499211FDC8}" destId="{0ABC8271-7556-6D4A-8FDA-F55A09CF1868}" srcOrd="1" destOrd="0" parTransId="{A8E42E7C-EF61-DF44-A839-6CAD330833CF}" sibTransId="{66174E09-7E91-B741-AF4E-7BC2FAF0681F}"/>
    <dgm:cxn modelId="{3BF12A46-FAA0-4946-849D-216C347286FE}" srcId="{A714C748-3625-934B-AD00-0DD19AAEDC1D}" destId="{BC6450C0-CBD4-A345-BDF1-26ED5C844FFE}" srcOrd="3" destOrd="0" parTransId="{F7FE9C52-4D33-F14A-A4FD-35A5EAC3F8AB}" sibTransId="{7FED6655-68C9-894C-8C32-8548170AF4D2}"/>
    <dgm:cxn modelId="{DF222448-88BD-2A48-BD1A-4AC8E149665D}" srcId="{C24EC3EA-BCC8-BD48-92A4-67499211FDC8}" destId="{180205F2-8436-534A-A854-F98DBDD19F3D}" srcOrd="0" destOrd="0" parTransId="{A377CD29-D357-5A43-961C-99D164FB1A8C}" sibTransId="{1B0DC140-99AF-E648-A19B-9034EABA33D8}"/>
    <dgm:cxn modelId="{4B98AA68-36B1-BB49-A29C-BC47CC4EE76B}" type="presOf" srcId="{9268280F-45D4-F24C-8A68-9B4405523811}" destId="{A9758E06-4FE5-054F-B159-6B11D596A5AA}" srcOrd="0" destOrd="0" presId="urn:microsoft.com/office/officeart/2005/8/layout/balance1"/>
    <dgm:cxn modelId="{7DCA3969-90EA-E745-9305-E29163871122}" srcId="{A714C748-3625-934B-AD00-0DD19AAEDC1D}" destId="{04D742F1-73FD-A745-ADDA-66D4DBD3931A}" srcOrd="2" destOrd="0" parTransId="{005A3D1A-F921-404F-86B0-C3346B0DBA89}" sibTransId="{EBF7BA9A-1AFE-834B-9F6A-FF95802CF70D}"/>
    <dgm:cxn modelId="{6AA6F16C-F373-FA43-96F0-504A3BBE4EDA}" type="presOf" srcId="{180205F2-8436-534A-A854-F98DBDD19F3D}" destId="{21709BAA-27D9-8846-8414-6C779AA93D22}" srcOrd="0" destOrd="0" presId="urn:microsoft.com/office/officeart/2005/8/layout/balance1"/>
    <dgm:cxn modelId="{0D94B04F-DD78-7244-A5B2-97611B5EBF10}" type="presOf" srcId="{5196CEF6-3117-BF43-843B-CD7D205B226B}" destId="{F1359953-F98B-5947-A346-FC278042102A}" srcOrd="0" destOrd="0" presId="urn:microsoft.com/office/officeart/2005/8/layout/balance1"/>
    <dgm:cxn modelId="{97EB0F54-5CA6-144F-BC41-2C1A09C4DC33}" srcId="{5196CEF6-3117-BF43-843B-CD7D205B226B}" destId="{D4463F63-F9CB-E649-B262-8E6F8528CBC4}" srcOrd="3" destOrd="0" parTransId="{AC978913-C1BB-6E41-AA40-A93DB7CEB3D8}" sibTransId="{7FBDF817-C264-AB45-85A4-147CA29EBAA1}"/>
    <dgm:cxn modelId="{A35C225A-381B-9E40-B7C3-B7C78C415796}" srcId="{5196CEF6-3117-BF43-843B-CD7D205B226B}" destId="{AE53065B-1100-2049-B0F6-5220734AA334}" srcOrd="2" destOrd="0" parTransId="{B922FC83-D155-1B47-88A0-4AC3845E2D58}" sibTransId="{46F814B9-5626-9D41-9FB5-BFF4B1858323}"/>
    <dgm:cxn modelId="{D0257C7B-B1C6-A34F-BB9B-390E0E6A03B8}" srcId="{C24EC3EA-BCC8-BD48-92A4-67499211FDC8}" destId="{422056CC-1E4D-E148-93BB-C75F7FB8FA49}" srcOrd="3" destOrd="0" parTransId="{5E9B05F6-5674-E14F-A0BC-CF8C1C89B5A7}" sibTransId="{60DD36A9-BF8E-064F-B46A-AFB31F4589B0}"/>
    <dgm:cxn modelId="{6B9EDE83-F78B-A348-A2CF-800F877C0747}" type="presOf" srcId="{03424D82-9B3A-A74A-90E4-48B52A59D908}" destId="{5CD55812-530D-DD49-A16E-EADDF1646F60}" srcOrd="0" destOrd="0" presId="urn:microsoft.com/office/officeart/2005/8/layout/balance1"/>
    <dgm:cxn modelId="{A05C88A0-7278-B34D-A580-E660A8196D0F}" type="presOf" srcId="{C24EC3EA-BCC8-BD48-92A4-67499211FDC8}" destId="{BD8136AC-5976-6E48-AEB6-23A6757A3160}" srcOrd="0" destOrd="0" presId="urn:microsoft.com/office/officeart/2005/8/layout/balance1"/>
    <dgm:cxn modelId="{6082ACA9-04AE-094E-A11D-71BAEFA7E712}" type="presOf" srcId="{AE53065B-1100-2049-B0F6-5220734AA334}" destId="{27D23E1B-1D5A-C34B-B906-2F3513BF7E92}" srcOrd="0" destOrd="0" presId="urn:microsoft.com/office/officeart/2005/8/layout/balance1"/>
    <dgm:cxn modelId="{C9FE5BAC-6C70-E94D-B669-0B37B7E5A7D4}" srcId="{A714C748-3625-934B-AD00-0DD19AAEDC1D}" destId="{5196CEF6-3117-BF43-843B-CD7D205B226B}" srcOrd="0" destOrd="0" parTransId="{44DF2F69-13C0-EC4F-9577-59A3F675B439}" sibTransId="{4E49411D-9123-F94F-A533-4C2B18A95711}"/>
    <dgm:cxn modelId="{90C6A1C0-A577-A641-AA3B-1D32BB2058E7}" type="presOf" srcId="{D4463F63-F9CB-E649-B262-8E6F8528CBC4}" destId="{69A80D7C-124C-2B4F-A3E5-C7CC9698BA59}" srcOrd="0" destOrd="0" presId="urn:microsoft.com/office/officeart/2005/8/layout/balance1"/>
    <dgm:cxn modelId="{6C07B0C6-F75A-DB46-9399-38A45C10D124}" type="presOf" srcId="{A714C748-3625-934B-AD00-0DD19AAEDC1D}" destId="{2BFC376A-E98B-6445-A1EE-E51790CA5331}" srcOrd="0" destOrd="0" presId="urn:microsoft.com/office/officeart/2005/8/layout/balance1"/>
    <dgm:cxn modelId="{C6A202E5-28E5-8545-9B9C-C1D0EDC8DE99}" type="presOf" srcId="{E8EADC63-F3D0-8041-85F1-CD996FE1E5F0}" destId="{F1C607DD-E254-134A-9FEE-20013D1EB68C}" srcOrd="0" destOrd="0" presId="urn:microsoft.com/office/officeart/2005/8/layout/balance1"/>
    <dgm:cxn modelId="{C0BCBEEB-9927-444A-A114-2DC4E9CC909A}" srcId="{A714C748-3625-934B-AD00-0DD19AAEDC1D}" destId="{C24EC3EA-BCC8-BD48-92A4-67499211FDC8}" srcOrd="1" destOrd="0" parTransId="{43699ECA-9FD0-E440-9450-F12D03166B7F}" sibTransId="{0356C30A-317A-2D41-8DDC-B7E0DE2F1B9A}"/>
    <dgm:cxn modelId="{DC0A3BEC-5CF6-454A-A045-2099C8A1EC1F}" srcId="{C24EC3EA-BCC8-BD48-92A4-67499211FDC8}" destId="{03424D82-9B3A-A74A-90E4-48B52A59D908}" srcOrd="2" destOrd="0" parTransId="{AA8D1A69-B869-7346-B547-7CABD820CD37}" sibTransId="{87E8622D-BCD4-304A-84B2-4E345C5C0BAE}"/>
    <dgm:cxn modelId="{E949BEA5-27B9-1145-B203-CA5095D8846D}" type="presParOf" srcId="{2BFC376A-E98B-6445-A1EE-E51790CA5331}" destId="{0433FB5D-A4F6-5B42-9C71-C4A64405D8C9}" srcOrd="0" destOrd="0" presId="urn:microsoft.com/office/officeart/2005/8/layout/balance1"/>
    <dgm:cxn modelId="{9B6D28E6-8E92-8E40-8F9D-ABAA67BEDDA6}" type="presParOf" srcId="{2BFC376A-E98B-6445-A1EE-E51790CA5331}" destId="{5E502441-FA3A-F149-9547-1D8CF585C03D}" srcOrd="1" destOrd="0" presId="urn:microsoft.com/office/officeart/2005/8/layout/balance1"/>
    <dgm:cxn modelId="{73E1DBF2-E6E0-924D-879D-FC89B0492727}" type="presParOf" srcId="{5E502441-FA3A-F149-9547-1D8CF585C03D}" destId="{F1359953-F98B-5947-A346-FC278042102A}" srcOrd="0" destOrd="0" presId="urn:microsoft.com/office/officeart/2005/8/layout/balance1"/>
    <dgm:cxn modelId="{417F86E0-7CD7-C240-9F9B-D46CA6BBFC22}" type="presParOf" srcId="{5E502441-FA3A-F149-9547-1D8CF585C03D}" destId="{BD8136AC-5976-6E48-AEB6-23A6757A3160}" srcOrd="1" destOrd="0" presId="urn:microsoft.com/office/officeart/2005/8/layout/balance1"/>
    <dgm:cxn modelId="{D6BC2B0A-4564-734E-9A39-6F1D486CA8DE}" type="presParOf" srcId="{2BFC376A-E98B-6445-A1EE-E51790CA5331}" destId="{8B3ADC23-7913-0440-91AA-D35A3FE4B472}" srcOrd="2" destOrd="0" presId="urn:microsoft.com/office/officeart/2005/8/layout/balance1"/>
    <dgm:cxn modelId="{A811F873-410A-0448-98CB-06B9B26B0379}" type="presParOf" srcId="{8B3ADC23-7913-0440-91AA-D35A3FE4B472}" destId="{FF76BF89-10EB-CE43-9FDA-91186A7325A1}" srcOrd="0" destOrd="0" presId="urn:microsoft.com/office/officeart/2005/8/layout/balance1"/>
    <dgm:cxn modelId="{D7A85F85-56FA-4C4F-85BC-D5B131CFAB50}" type="presParOf" srcId="{8B3ADC23-7913-0440-91AA-D35A3FE4B472}" destId="{7DD289E2-53AE-DB40-9AC6-C91EA1975423}" srcOrd="1" destOrd="0" presId="urn:microsoft.com/office/officeart/2005/8/layout/balance1"/>
    <dgm:cxn modelId="{C1A76E2B-0BA4-8143-A777-AB49E120422B}" type="presParOf" srcId="{8B3ADC23-7913-0440-91AA-D35A3FE4B472}" destId="{33514C20-C89E-B541-A937-18303208DBF3}" srcOrd="2" destOrd="0" presId="urn:microsoft.com/office/officeart/2005/8/layout/balance1"/>
    <dgm:cxn modelId="{E74D7C13-A6DE-5B4C-9599-A85760CB090C}" type="presParOf" srcId="{8B3ADC23-7913-0440-91AA-D35A3FE4B472}" destId="{21709BAA-27D9-8846-8414-6C779AA93D22}" srcOrd="3" destOrd="0" presId="urn:microsoft.com/office/officeart/2005/8/layout/balance1"/>
    <dgm:cxn modelId="{84C1FB2D-1AC7-5D40-AD13-836E9299705C}" type="presParOf" srcId="{8B3ADC23-7913-0440-91AA-D35A3FE4B472}" destId="{C7C5F774-48CB-C04C-A3B0-E96C53C368BB}" srcOrd="4" destOrd="0" presId="urn:microsoft.com/office/officeart/2005/8/layout/balance1"/>
    <dgm:cxn modelId="{3C945E5C-D39A-3A41-BB19-F9D4FBA589BB}" type="presParOf" srcId="{8B3ADC23-7913-0440-91AA-D35A3FE4B472}" destId="{5CD55812-530D-DD49-A16E-EADDF1646F60}" srcOrd="5" destOrd="0" presId="urn:microsoft.com/office/officeart/2005/8/layout/balance1"/>
    <dgm:cxn modelId="{B24C2BE4-8AEF-6A4A-ADF9-AD360BFBAAE6}" type="presParOf" srcId="{8B3ADC23-7913-0440-91AA-D35A3FE4B472}" destId="{B7F2E96C-0184-4947-9A56-DD7A87587480}" srcOrd="6" destOrd="0" presId="urn:microsoft.com/office/officeart/2005/8/layout/balance1"/>
    <dgm:cxn modelId="{AFD994DB-9B77-1840-AAC0-5BB74E220083}" type="presParOf" srcId="{8B3ADC23-7913-0440-91AA-D35A3FE4B472}" destId="{A9758E06-4FE5-054F-B159-6B11D596A5AA}" srcOrd="7" destOrd="0" presId="urn:microsoft.com/office/officeart/2005/8/layout/balance1"/>
    <dgm:cxn modelId="{C9999636-DE15-3640-AA49-B07C9EA44CF1}" type="presParOf" srcId="{8B3ADC23-7913-0440-91AA-D35A3FE4B472}" destId="{F1C607DD-E254-134A-9FEE-20013D1EB68C}" srcOrd="8" destOrd="0" presId="urn:microsoft.com/office/officeart/2005/8/layout/balance1"/>
    <dgm:cxn modelId="{FAC0F291-A88C-D74F-A94D-93390000AEDB}" type="presParOf" srcId="{8B3ADC23-7913-0440-91AA-D35A3FE4B472}" destId="{27D23E1B-1D5A-C34B-B906-2F3513BF7E92}" srcOrd="9" destOrd="0" presId="urn:microsoft.com/office/officeart/2005/8/layout/balance1"/>
    <dgm:cxn modelId="{5E94B4EB-EF7F-2E4A-8108-249C21ECB66B}" type="presParOf" srcId="{8B3ADC23-7913-0440-91AA-D35A3FE4B472}" destId="{69A80D7C-124C-2B4F-A3E5-C7CC9698BA59}" srcOrd="10"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DFA098E-AAB0-964A-8F8E-148116D13142}" type="doc">
      <dgm:prSet loTypeId="urn:microsoft.com/office/officeart/2005/8/layout/radial5" loCatId="" qsTypeId="urn:microsoft.com/office/officeart/2005/8/quickstyle/simple3" qsCatId="simple" csTypeId="urn:microsoft.com/office/officeart/2005/8/colors/accent1_2" csCatId="accent1" phldr="1"/>
      <dgm:spPr/>
      <dgm:t>
        <a:bodyPr/>
        <a:lstStyle/>
        <a:p>
          <a:endParaRPr lang="en-US"/>
        </a:p>
      </dgm:t>
    </dgm:pt>
    <dgm:pt modelId="{4D7B3A8E-CD94-A24F-B18F-FAB7F9938789}">
      <dgm:prSet custT="1"/>
      <dgm:spPr>
        <a:solidFill>
          <a:schemeClr val="accent1">
            <a:lumMod val="50000"/>
          </a:schemeClr>
        </a:solidFill>
      </dgm:spPr>
      <dgm:t>
        <a:bodyPr/>
        <a:lstStyle/>
        <a:p>
          <a:pPr algn="ctr" rtl="0"/>
          <a:r>
            <a:rPr lang="en-US" sz="1400" b="1" u="sng" dirty="0">
              <a:solidFill>
                <a:schemeClr val="bg1"/>
              </a:solidFill>
            </a:rPr>
            <a:t>Teaching &amp; Learning</a:t>
          </a:r>
        </a:p>
      </dgm:t>
    </dgm:pt>
    <dgm:pt modelId="{B7713EA2-B9ED-C84D-B805-D335EC28F43C}" type="parTrans" cxnId="{931C08C7-C499-4D44-A16D-A0D50E236695}">
      <dgm:prSet/>
      <dgm:spPr/>
      <dgm:t>
        <a:bodyPr/>
        <a:lstStyle/>
        <a:p>
          <a:endParaRPr lang="en-US" dirty="0"/>
        </a:p>
      </dgm:t>
    </dgm:pt>
    <dgm:pt modelId="{4D45B60D-0F14-534C-A8AF-15A48A3F4337}" type="sibTrans" cxnId="{931C08C7-C499-4D44-A16D-A0D50E236695}">
      <dgm:prSet/>
      <dgm:spPr/>
      <dgm:t>
        <a:bodyPr/>
        <a:lstStyle/>
        <a:p>
          <a:endParaRPr lang="en-US"/>
        </a:p>
      </dgm:t>
    </dgm:pt>
    <dgm:pt modelId="{0DDA2B70-633C-C346-B746-21952B0C4ED0}">
      <dgm:prSet custT="1"/>
      <dgm:spPr>
        <a:solidFill>
          <a:schemeClr val="accent1">
            <a:lumMod val="50000"/>
          </a:schemeClr>
        </a:solidFill>
      </dgm:spPr>
      <dgm:t>
        <a:bodyPr/>
        <a:lstStyle/>
        <a:p>
          <a:r>
            <a:rPr lang="en-US" sz="1400" b="1" dirty="0">
              <a:solidFill>
                <a:schemeClr val="bg1"/>
              </a:solidFill>
            </a:rPr>
            <a:t>School Climate</a:t>
          </a:r>
        </a:p>
      </dgm:t>
    </dgm:pt>
    <dgm:pt modelId="{3AEF2E1B-77A5-B944-B685-148EC37F14B6}" type="parTrans" cxnId="{6A5E4E56-B83D-7943-A09E-29B7B299593E}">
      <dgm:prSet/>
      <dgm:spPr/>
      <dgm:t>
        <a:bodyPr/>
        <a:lstStyle/>
        <a:p>
          <a:endParaRPr lang="en-US"/>
        </a:p>
      </dgm:t>
    </dgm:pt>
    <dgm:pt modelId="{117159B7-0559-8D4C-A2B1-EAD2D84F7E83}" type="sibTrans" cxnId="{6A5E4E56-B83D-7943-A09E-29B7B299593E}">
      <dgm:prSet/>
      <dgm:spPr/>
      <dgm:t>
        <a:bodyPr/>
        <a:lstStyle/>
        <a:p>
          <a:endParaRPr lang="en-US"/>
        </a:p>
      </dgm:t>
    </dgm:pt>
    <dgm:pt modelId="{98E8DEE9-91AA-C543-B109-CB4448750030}">
      <dgm:prSet custT="1"/>
      <dgm:spPr>
        <a:solidFill>
          <a:schemeClr val="accent1">
            <a:lumMod val="50000"/>
          </a:schemeClr>
        </a:solidFill>
      </dgm:spPr>
      <dgm:t>
        <a:bodyPr/>
        <a:lstStyle/>
        <a:p>
          <a:pPr algn="ctr"/>
          <a:endParaRPr lang="en-US" sz="1400" b="1" u="sng" dirty="0"/>
        </a:p>
      </dgm:t>
    </dgm:pt>
    <dgm:pt modelId="{CFAC36C9-E29C-4E46-B52A-58B6D5A59B80}" type="parTrans" cxnId="{F2DCF9E7-068E-D447-B7E8-0530E67AF061}">
      <dgm:prSet/>
      <dgm:spPr/>
      <dgm:t>
        <a:bodyPr/>
        <a:lstStyle/>
        <a:p>
          <a:endParaRPr lang="en-US" dirty="0"/>
        </a:p>
      </dgm:t>
    </dgm:pt>
    <dgm:pt modelId="{4BB1C318-9C85-1346-9DDB-A4AB85B54D08}" type="sibTrans" cxnId="{F2DCF9E7-068E-D447-B7E8-0530E67AF061}">
      <dgm:prSet/>
      <dgm:spPr/>
      <dgm:t>
        <a:bodyPr/>
        <a:lstStyle/>
        <a:p>
          <a:endParaRPr lang="en-US"/>
        </a:p>
      </dgm:t>
    </dgm:pt>
    <dgm:pt modelId="{E9AB347E-8BEB-4043-B9D7-938C1FF7DF6F}">
      <dgm:prSet custT="1"/>
      <dgm:spPr>
        <a:solidFill>
          <a:schemeClr val="accent1">
            <a:lumMod val="50000"/>
          </a:schemeClr>
        </a:solidFill>
      </dgm:spPr>
      <dgm:t>
        <a:bodyPr anchor="t"/>
        <a:lstStyle/>
        <a:p>
          <a:pPr algn="ctr"/>
          <a:r>
            <a:rPr lang="en-US" sz="1400" b="1" u="sng" dirty="0">
              <a:solidFill>
                <a:schemeClr val="bg1"/>
              </a:solidFill>
            </a:rPr>
            <a:t>Safety</a:t>
          </a:r>
        </a:p>
      </dgm:t>
    </dgm:pt>
    <dgm:pt modelId="{9936CC80-4897-E043-B8B9-715DD626D12F}" type="parTrans" cxnId="{90672269-DDBC-E84E-B61A-A6C9C5598069}">
      <dgm:prSet/>
      <dgm:spPr/>
      <dgm:t>
        <a:bodyPr/>
        <a:lstStyle/>
        <a:p>
          <a:endParaRPr lang="en-US" dirty="0"/>
        </a:p>
      </dgm:t>
    </dgm:pt>
    <dgm:pt modelId="{CB6E525B-FE36-5148-A52E-A6CEB5E7F939}" type="sibTrans" cxnId="{90672269-DDBC-E84E-B61A-A6C9C5598069}">
      <dgm:prSet/>
      <dgm:spPr/>
      <dgm:t>
        <a:bodyPr/>
        <a:lstStyle/>
        <a:p>
          <a:endParaRPr lang="en-US"/>
        </a:p>
      </dgm:t>
    </dgm:pt>
    <dgm:pt modelId="{CBF891F8-04F3-C04B-92B5-E6607F9B7F39}">
      <dgm:prSet custT="1"/>
      <dgm:spPr>
        <a:solidFill>
          <a:schemeClr val="accent1">
            <a:lumMod val="50000"/>
          </a:schemeClr>
        </a:solidFill>
      </dgm:spPr>
      <dgm:t>
        <a:bodyPr/>
        <a:lstStyle/>
        <a:p>
          <a:pPr algn="ctr"/>
          <a:r>
            <a:rPr lang="en-US" sz="1400" b="1" u="sng" dirty="0">
              <a:solidFill>
                <a:schemeClr val="bg1"/>
              </a:solidFill>
            </a:rPr>
            <a:t>Institutional Environment/Structure</a:t>
          </a:r>
        </a:p>
        <a:p>
          <a:pPr algn="ctr"/>
          <a:endParaRPr lang="en-US" sz="1400" b="1" u="sng" dirty="0">
            <a:solidFill>
              <a:schemeClr val="bg1"/>
            </a:solidFill>
          </a:endParaRPr>
        </a:p>
      </dgm:t>
    </dgm:pt>
    <dgm:pt modelId="{3A2A10F2-02FE-084F-B635-FA156E07B5AD}" type="sibTrans" cxnId="{7B359DA0-52D8-8D46-8AFF-AFE3768CA7DF}">
      <dgm:prSet/>
      <dgm:spPr/>
      <dgm:t>
        <a:bodyPr/>
        <a:lstStyle/>
        <a:p>
          <a:endParaRPr lang="en-US"/>
        </a:p>
      </dgm:t>
    </dgm:pt>
    <dgm:pt modelId="{A23C0923-4068-C344-AE75-CB47A702665C}" type="parTrans" cxnId="{7B359DA0-52D8-8D46-8AFF-AFE3768CA7DF}">
      <dgm:prSet/>
      <dgm:spPr/>
      <dgm:t>
        <a:bodyPr/>
        <a:lstStyle/>
        <a:p>
          <a:endParaRPr lang="en-US" dirty="0"/>
        </a:p>
      </dgm:t>
    </dgm:pt>
    <dgm:pt modelId="{AD77D41F-EF6E-8B4E-8FCD-52B7F22F3DB3}" type="pres">
      <dgm:prSet presAssocID="{2DFA098E-AAB0-964A-8F8E-148116D13142}" presName="Name0" presStyleCnt="0">
        <dgm:presLayoutVars>
          <dgm:chMax val="1"/>
          <dgm:dir/>
          <dgm:animLvl val="ctr"/>
          <dgm:resizeHandles val="exact"/>
        </dgm:presLayoutVars>
      </dgm:prSet>
      <dgm:spPr/>
    </dgm:pt>
    <dgm:pt modelId="{22455AFA-8FCA-504C-ADEB-430E937FBB8A}" type="pres">
      <dgm:prSet presAssocID="{0DDA2B70-633C-C346-B746-21952B0C4ED0}" presName="centerShape" presStyleLbl="node0" presStyleIdx="0" presStyleCnt="1"/>
      <dgm:spPr/>
    </dgm:pt>
    <dgm:pt modelId="{0DD0723A-118D-AC40-960E-34D7E9024F13}" type="pres">
      <dgm:prSet presAssocID="{B7713EA2-B9ED-C84D-B805-D335EC28F43C}" presName="parTrans" presStyleLbl="sibTrans2D1" presStyleIdx="0" presStyleCnt="4"/>
      <dgm:spPr/>
    </dgm:pt>
    <dgm:pt modelId="{20F3A021-7F5E-B243-9A37-13D7C92B33D1}" type="pres">
      <dgm:prSet presAssocID="{B7713EA2-B9ED-C84D-B805-D335EC28F43C}" presName="connectorText" presStyleLbl="sibTrans2D1" presStyleIdx="0" presStyleCnt="4"/>
      <dgm:spPr/>
    </dgm:pt>
    <dgm:pt modelId="{262D1D90-A40F-4547-9E43-7947708EB423}" type="pres">
      <dgm:prSet presAssocID="{4D7B3A8E-CD94-A24F-B18F-FAB7F9938789}" presName="node" presStyleLbl="node1" presStyleIdx="0" presStyleCnt="4" custScaleX="211778">
        <dgm:presLayoutVars>
          <dgm:bulletEnabled val="1"/>
        </dgm:presLayoutVars>
      </dgm:prSet>
      <dgm:spPr/>
    </dgm:pt>
    <dgm:pt modelId="{43711482-3CD0-714E-A613-5197F4B040B8}" type="pres">
      <dgm:prSet presAssocID="{CFAC36C9-E29C-4E46-B52A-58B6D5A59B80}" presName="parTrans" presStyleLbl="sibTrans2D1" presStyleIdx="1" presStyleCnt="4"/>
      <dgm:spPr/>
    </dgm:pt>
    <dgm:pt modelId="{5BD9D5E1-2546-0A4D-BDA4-CCE3D51F05B5}" type="pres">
      <dgm:prSet presAssocID="{CFAC36C9-E29C-4E46-B52A-58B6D5A59B80}" presName="connectorText" presStyleLbl="sibTrans2D1" presStyleIdx="1" presStyleCnt="4"/>
      <dgm:spPr/>
    </dgm:pt>
    <dgm:pt modelId="{30426562-3517-AF42-8C29-5402A97A330D}" type="pres">
      <dgm:prSet presAssocID="{98E8DEE9-91AA-C543-B109-CB4448750030}" presName="node" presStyleLbl="node1" presStyleIdx="1" presStyleCnt="4" custScaleX="207698" custRadScaleRad="140370" custRadScaleInc="-1660">
        <dgm:presLayoutVars>
          <dgm:bulletEnabled val="1"/>
        </dgm:presLayoutVars>
      </dgm:prSet>
      <dgm:spPr/>
    </dgm:pt>
    <dgm:pt modelId="{CB430D76-AF3E-B142-B350-E5B209AF4C3C}" type="pres">
      <dgm:prSet presAssocID="{A23C0923-4068-C344-AE75-CB47A702665C}" presName="parTrans" presStyleLbl="sibTrans2D1" presStyleIdx="2" presStyleCnt="4"/>
      <dgm:spPr/>
    </dgm:pt>
    <dgm:pt modelId="{5B580F14-4323-8548-9138-43D6D4521DE1}" type="pres">
      <dgm:prSet presAssocID="{A23C0923-4068-C344-AE75-CB47A702665C}" presName="connectorText" presStyleLbl="sibTrans2D1" presStyleIdx="2" presStyleCnt="4"/>
      <dgm:spPr/>
    </dgm:pt>
    <dgm:pt modelId="{029B776C-BABD-3041-B23E-28E464BA3CAD}" type="pres">
      <dgm:prSet presAssocID="{CBF891F8-04F3-C04B-92B5-E6607F9B7F39}" presName="node" presStyleLbl="node1" presStyleIdx="2" presStyleCnt="4" custScaleX="222015" custRadScaleRad="100293" custRadScaleInc="-7396">
        <dgm:presLayoutVars>
          <dgm:bulletEnabled val="1"/>
        </dgm:presLayoutVars>
      </dgm:prSet>
      <dgm:spPr/>
    </dgm:pt>
    <dgm:pt modelId="{E6A70E11-0245-CE4E-A6F7-5BAF9C37FD98}" type="pres">
      <dgm:prSet presAssocID="{9936CC80-4897-E043-B8B9-715DD626D12F}" presName="parTrans" presStyleLbl="sibTrans2D1" presStyleIdx="3" presStyleCnt="4"/>
      <dgm:spPr/>
    </dgm:pt>
    <dgm:pt modelId="{DCF27F15-0611-2741-993F-6071098A69BA}" type="pres">
      <dgm:prSet presAssocID="{9936CC80-4897-E043-B8B9-715DD626D12F}" presName="connectorText" presStyleLbl="sibTrans2D1" presStyleIdx="3" presStyleCnt="4"/>
      <dgm:spPr/>
    </dgm:pt>
    <dgm:pt modelId="{BCC2F585-2281-6849-8B75-FF2C5C12D463}" type="pres">
      <dgm:prSet presAssocID="{E9AB347E-8BEB-4043-B9D7-938C1FF7DF6F}" presName="node" presStyleLbl="node1" presStyleIdx="3" presStyleCnt="4" custScaleX="203945" custRadScaleRad="145605" custRadScaleInc="-5953">
        <dgm:presLayoutVars>
          <dgm:bulletEnabled val="1"/>
        </dgm:presLayoutVars>
      </dgm:prSet>
      <dgm:spPr/>
    </dgm:pt>
  </dgm:ptLst>
  <dgm:cxnLst>
    <dgm:cxn modelId="{7BA35A19-B236-304A-9441-C1613D9187D9}" type="presOf" srcId="{9936CC80-4897-E043-B8B9-715DD626D12F}" destId="{DCF27F15-0611-2741-993F-6071098A69BA}" srcOrd="1" destOrd="0" presId="urn:microsoft.com/office/officeart/2005/8/layout/radial5"/>
    <dgm:cxn modelId="{90672269-DDBC-E84E-B61A-A6C9C5598069}" srcId="{0DDA2B70-633C-C346-B746-21952B0C4ED0}" destId="{E9AB347E-8BEB-4043-B9D7-938C1FF7DF6F}" srcOrd="3" destOrd="0" parTransId="{9936CC80-4897-E043-B8B9-715DD626D12F}" sibTransId="{CB6E525B-FE36-5148-A52E-A6CEB5E7F939}"/>
    <dgm:cxn modelId="{E3555E54-4340-C14B-A370-B4A9DA75818D}" type="presOf" srcId="{0DDA2B70-633C-C346-B746-21952B0C4ED0}" destId="{22455AFA-8FCA-504C-ADEB-430E937FBB8A}" srcOrd="0" destOrd="0" presId="urn:microsoft.com/office/officeart/2005/8/layout/radial5"/>
    <dgm:cxn modelId="{6A5E4E56-B83D-7943-A09E-29B7B299593E}" srcId="{2DFA098E-AAB0-964A-8F8E-148116D13142}" destId="{0DDA2B70-633C-C346-B746-21952B0C4ED0}" srcOrd="0" destOrd="0" parTransId="{3AEF2E1B-77A5-B944-B685-148EC37F14B6}" sibTransId="{117159B7-0559-8D4C-A2B1-EAD2D84F7E83}"/>
    <dgm:cxn modelId="{6CC8777C-30E1-AE4F-9D1D-0D43F2763744}" type="presOf" srcId="{B7713EA2-B9ED-C84D-B805-D335EC28F43C}" destId="{20F3A021-7F5E-B243-9A37-13D7C92B33D1}" srcOrd="1" destOrd="0" presId="urn:microsoft.com/office/officeart/2005/8/layout/radial5"/>
    <dgm:cxn modelId="{42625794-35BD-9446-9F39-7363E07CE90D}" type="presOf" srcId="{98E8DEE9-91AA-C543-B109-CB4448750030}" destId="{30426562-3517-AF42-8C29-5402A97A330D}" srcOrd="0" destOrd="0" presId="urn:microsoft.com/office/officeart/2005/8/layout/radial5"/>
    <dgm:cxn modelId="{9649F797-905D-B549-8DE3-8F4237EEE7F6}" type="presOf" srcId="{CFAC36C9-E29C-4E46-B52A-58B6D5A59B80}" destId="{43711482-3CD0-714E-A613-5197F4B040B8}" srcOrd="0" destOrd="0" presId="urn:microsoft.com/office/officeart/2005/8/layout/radial5"/>
    <dgm:cxn modelId="{7B359DA0-52D8-8D46-8AFF-AFE3768CA7DF}" srcId="{0DDA2B70-633C-C346-B746-21952B0C4ED0}" destId="{CBF891F8-04F3-C04B-92B5-E6607F9B7F39}" srcOrd="2" destOrd="0" parTransId="{A23C0923-4068-C344-AE75-CB47A702665C}" sibTransId="{3A2A10F2-02FE-084F-B635-FA156E07B5AD}"/>
    <dgm:cxn modelId="{FC6F15A5-1598-C142-AD8F-93FE08C9B48D}" type="presOf" srcId="{CBF891F8-04F3-C04B-92B5-E6607F9B7F39}" destId="{029B776C-BABD-3041-B23E-28E464BA3CAD}" srcOrd="0" destOrd="0" presId="urn:microsoft.com/office/officeart/2005/8/layout/radial5"/>
    <dgm:cxn modelId="{2F8DBBA9-4C6E-6D48-8D9B-311AF25A7D56}" type="presOf" srcId="{9936CC80-4897-E043-B8B9-715DD626D12F}" destId="{E6A70E11-0245-CE4E-A6F7-5BAF9C37FD98}" srcOrd="0" destOrd="0" presId="urn:microsoft.com/office/officeart/2005/8/layout/radial5"/>
    <dgm:cxn modelId="{0ED1CAB8-D85B-184B-B822-92202A20DDB6}" type="presOf" srcId="{CFAC36C9-E29C-4E46-B52A-58B6D5A59B80}" destId="{5BD9D5E1-2546-0A4D-BDA4-CCE3D51F05B5}" srcOrd="1" destOrd="0" presId="urn:microsoft.com/office/officeart/2005/8/layout/radial5"/>
    <dgm:cxn modelId="{ECD3EDC4-CA60-774D-8FA6-9ABC9F6D8883}" type="presOf" srcId="{B7713EA2-B9ED-C84D-B805-D335EC28F43C}" destId="{0DD0723A-118D-AC40-960E-34D7E9024F13}" srcOrd="0" destOrd="0" presId="urn:microsoft.com/office/officeart/2005/8/layout/radial5"/>
    <dgm:cxn modelId="{931C08C7-C499-4D44-A16D-A0D50E236695}" srcId="{0DDA2B70-633C-C346-B746-21952B0C4ED0}" destId="{4D7B3A8E-CD94-A24F-B18F-FAB7F9938789}" srcOrd="0" destOrd="0" parTransId="{B7713EA2-B9ED-C84D-B805-D335EC28F43C}" sibTransId="{4D45B60D-0F14-534C-A8AF-15A48A3F4337}"/>
    <dgm:cxn modelId="{6DE7C0D2-52E4-F24A-870E-1A8B24D73964}" type="presOf" srcId="{4D7B3A8E-CD94-A24F-B18F-FAB7F9938789}" destId="{262D1D90-A40F-4547-9E43-7947708EB423}" srcOrd="0" destOrd="0" presId="urn:microsoft.com/office/officeart/2005/8/layout/radial5"/>
    <dgm:cxn modelId="{9FBA0ED4-C212-8B41-AFF8-9EE0C23BD63D}" type="presOf" srcId="{A23C0923-4068-C344-AE75-CB47A702665C}" destId="{CB430D76-AF3E-B142-B350-E5B209AF4C3C}" srcOrd="0" destOrd="0" presId="urn:microsoft.com/office/officeart/2005/8/layout/radial5"/>
    <dgm:cxn modelId="{F2DCF9E7-068E-D447-B7E8-0530E67AF061}" srcId="{0DDA2B70-633C-C346-B746-21952B0C4ED0}" destId="{98E8DEE9-91AA-C543-B109-CB4448750030}" srcOrd="1" destOrd="0" parTransId="{CFAC36C9-E29C-4E46-B52A-58B6D5A59B80}" sibTransId="{4BB1C318-9C85-1346-9DDB-A4AB85B54D08}"/>
    <dgm:cxn modelId="{387149F1-537A-2448-BC99-FC9D3F30F641}" type="presOf" srcId="{E9AB347E-8BEB-4043-B9D7-938C1FF7DF6F}" destId="{BCC2F585-2281-6849-8B75-FF2C5C12D463}" srcOrd="0" destOrd="0" presId="urn:microsoft.com/office/officeart/2005/8/layout/radial5"/>
    <dgm:cxn modelId="{31CA07FA-3847-894F-8411-7CBD02B70DC1}" type="presOf" srcId="{A23C0923-4068-C344-AE75-CB47A702665C}" destId="{5B580F14-4323-8548-9138-43D6D4521DE1}" srcOrd="1" destOrd="0" presId="urn:microsoft.com/office/officeart/2005/8/layout/radial5"/>
    <dgm:cxn modelId="{6E35ADFD-914F-C44B-93FB-528B2666635D}" type="presOf" srcId="{2DFA098E-AAB0-964A-8F8E-148116D13142}" destId="{AD77D41F-EF6E-8B4E-8FCD-52B7F22F3DB3}" srcOrd="0" destOrd="0" presId="urn:microsoft.com/office/officeart/2005/8/layout/radial5"/>
    <dgm:cxn modelId="{1CF0BC09-5E21-9B4D-9538-A15E87D02B1D}" type="presParOf" srcId="{AD77D41F-EF6E-8B4E-8FCD-52B7F22F3DB3}" destId="{22455AFA-8FCA-504C-ADEB-430E937FBB8A}" srcOrd="0" destOrd="0" presId="urn:microsoft.com/office/officeart/2005/8/layout/radial5"/>
    <dgm:cxn modelId="{9D0873CC-4354-1743-BAE9-F9762BC7C051}" type="presParOf" srcId="{AD77D41F-EF6E-8B4E-8FCD-52B7F22F3DB3}" destId="{0DD0723A-118D-AC40-960E-34D7E9024F13}" srcOrd="1" destOrd="0" presId="urn:microsoft.com/office/officeart/2005/8/layout/radial5"/>
    <dgm:cxn modelId="{62515AC7-CE00-FA42-8624-CD563BCAAE25}" type="presParOf" srcId="{0DD0723A-118D-AC40-960E-34D7E9024F13}" destId="{20F3A021-7F5E-B243-9A37-13D7C92B33D1}" srcOrd="0" destOrd="0" presId="urn:microsoft.com/office/officeart/2005/8/layout/radial5"/>
    <dgm:cxn modelId="{BBD8894B-7F60-1C4F-A1C8-8BA232E35E65}" type="presParOf" srcId="{AD77D41F-EF6E-8B4E-8FCD-52B7F22F3DB3}" destId="{262D1D90-A40F-4547-9E43-7947708EB423}" srcOrd="2" destOrd="0" presId="urn:microsoft.com/office/officeart/2005/8/layout/radial5"/>
    <dgm:cxn modelId="{D966A5CA-0A78-F44B-AB74-2FD662DC6BF6}" type="presParOf" srcId="{AD77D41F-EF6E-8B4E-8FCD-52B7F22F3DB3}" destId="{43711482-3CD0-714E-A613-5197F4B040B8}" srcOrd="3" destOrd="0" presId="urn:microsoft.com/office/officeart/2005/8/layout/radial5"/>
    <dgm:cxn modelId="{57751D76-887C-E246-9703-3E7A82A4C441}" type="presParOf" srcId="{43711482-3CD0-714E-A613-5197F4B040B8}" destId="{5BD9D5E1-2546-0A4D-BDA4-CCE3D51F05B5}" srcOrd="0" destOrd="0" presId="urn:microsoft.com/office/officeart/2005/8/layout/radial5"/>
    <dgm:cxn modelId="{ED9B9E84-0D2D-F14E-ADD6-DBE1695FF858}" type="presParOf" srcId="{AD77D41F-EF6E-8B4E-8FCD-52B7F22F3DB3}" destId="{30426562-3517-AF42-8C29-5402A97A330D}" srcOrd="4" destOrd="0" presId="urn:microsoft.com/office/officeart/2005/8/layout/radial5"/>
    <dgm:cxn modelId="{0B702C9B-8931-E042-A0CB-3BCBCA6E4B28}" type="presParOf" srcId="{AD77D41F-EF6E-8B4E-8FCD-52B7F22F3DB3}" destId="{CB430D76-AF3E-B142-B350-E5B209AF4C3C}" srcOrd="5" destOrd="0" presId="urn:microsoft.com/office/officeart/2005/8/layout/radial5"/>
    <dgm:cxn modelId="{37667A47-7A65-4B40-9553-EA449B7C18F8}" type="presParOf" srcId="{CB430D76-AF3E-B142-B350-E5B209AF4C3C}" destId="{5B580F14-4323-8548-9138-43D6D4521DE1}" srcOrd="0" destOrd="0" presId="urn:microsoft.com/office/officeart/2005/8/layout/radial5"/>
    <dgm:cxn modelId="{977A9E1F-2BA6-1E4B-B7E2-6B2D71C1CD91}" type="presParOf" srcId="{AD77D41F-EF6E-8B4E-8FCD-52B7F22F3DB3}" destId="{029B776C-BABD-3041-B23E-28E464BA3CAD}" srcOrd="6" destOrd="0" presId="urn:microsoft.com/office/officeart/2005/8/layout/radial5"/>
    <dgm:cxn modelId="{19C7CBA8-0112-5840-A7B3-4B620E1F3A8C}" type="presParOf" srcId="{AD77D41F-EF6E-8B4E-8FCD-52B7F22F3DB3}" destId="{E6A70E11-0245-CE4E-A6F7-5BAF9C37FD98}" srcOrd="7" destOrd="0" presId="urn:microsoft.com/office/officeart/2005/8/layout/radial5"/>
    <dgm:cxn modelId="{A05790D2-BEB7-3F47-AF7A-1A43CBCDCCA4}" type="presParOf" srcId="{E6A70E11-0245-CE4E-A6F7-5BAF9C37FD98}" destId="{DCF27F15-0611-2741-993F-6071098A69BA}" srcOrd="0" destOrd="0" presId="urn:microsoft.com/office/officeart/2005/8/layout/radial5"/>
    <dgm:cxn modelId="{39BAE981-6D4E-BB47-A706-B24A0FC5C54D}" type="presParOf" srcId="{AD77D41F-EF6E-8B4E-8FCD-52B7F22F3DB3}" destId="{BCC2F585-2281-6849-8B75-FF2C5C12D463}"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AE23804-AA22-413E-A650-4AD384A7A290}" type="doc">
      <dgm:prSet loTypeId="urn:microsoft.com/office/officeart/2005/8/layout/radial1" loCatId="relationship" qsTypeId="urn:microsoft.com/office/officeart/2005/8/quickstyle/simple1" qsCatId="simple" csTypeId="urn:microsoft.com/office/officeart/2005/8/colors/accent2_4" csCatId="accent2" phldr="1"/>
      <dgm:spPr/>
    </dgm:pt>
    <dgm:pt modelId="{DBAE8ED5-C5FE-41C5-A4CE-E1899CDAE84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effectLst/>
              <a:latin typeface="Calibri" pitchFamily="34" charset="0"/>
              <a:ea typeface="ＭＳ Ｐゴシック" pitchFamily="34" charset="-128"/>
            </a:rPr>
            <a:t>Coaching Roles</a:t>
          </a:r>
          <a:endParaRPr kumimoji="0" lang="en-US" sz="2000" b="0" i="0" u="none" strike="noStrike" cap="none" normalizeH="0" baseline="0" dirty="0">
            <a:ln/>
            <a:effectLst/>
            <a:latin typeface="Times New Roman" pitchFamily="18" charset="0"/>
            <a:ea typeface="ＭＳ Ｐゴシック" pitchFamily="34" charset="-128"/>
          </a:endParaRPr>
        </a:p>
      </dgm:t>
    </dgm:pt>
    <dgm:pt modelId="{2409F828-3769-48CB-976D-AADB4D2DC677}" type="parTrans" cxnId="{78615DB5-63E8-45D0-8C24-6F33EDA6AD0B}">
      <dgm:prSet/>
      <dgm:spPr/>
      <dgm:t>
        <a:bodyPr/>
        <a:lstStyle/>
        <a:p>
          <a:endParaRPr lang="en-US" sz="1600"/>
        </a:p>
      </dgm:t>
    </dgm:pt>
    <dgm:pt modelId="{7D44C7D2-9E4F-4B2E-87F3-64231A6E6CAB}" type="sibTrans" cxnId="{78615DB5-63E8-45D0-8C24-6F33EDA6AD0B}">
      <dgm:prSet/>
      <dgm:spPr/>
      <dgm:t>
        <a:bodyPr/>
        <a:lstStyle/>
        <a:p>
          <a:endParaRPr lang="en-US" sz="1600"/>
        </a:p>
      </dgm:t>
    </dgm:pt>
    <dgm:pt modelId="{018B2EDC-A0B6-419C-AFE8-D4D96D31C63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Facilitate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0D0FA7B1-E964-46C4-9874-8C5B615B00FF}" type="parTrans" cxnId="{AF97A4BF-D278-4C24-BED4-F0A8DACA83E6}">
      <dgm:prSet custT="1"/>
      <dgm:spPr/>
      <dgm:t>
        <a:bodyPr/>
        <a:lstStyle/>
        <a:p>
          <a:endParaRPr lang="en-US" sz="400"/>
        </a:p>
      </dgm:t>
    </dgm:pt>
    <dgm:pt modelId="{D1FDC9FD-5AFA-4F64-A096-467E4557B8BF}" type="sibTrans" cxnId="{AF97A4BF-D278-4C24-BED4-F0A8DACA83E6}">
      <dgm:prSet/>
      <dgm:spPr/>
      <dgm:t>
        <a:bodyPr/>
        <a:lstStyle/>
        <a:p>
          <a:endParaRPr lang="en-US" sz="1600"/>
        </a:p>
      </dgm:t>
    </dgm:pt>
    <dgm:pt modelId="{8B9D2A4D-677C-4B25-88FA-E6A9723D466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effectLst/>
              <a:latin typeface="Calibri" pitchFamily="34" charset="0"/>
              <a:ea typeface="ＭＳ Ｐゴシック" pitchFamily="34" charset="-128"/>
            </a:rPr>
            <a:t>Content Knowledge</a:t>
          </a:r>
          <a:endParaRPr kumimoji="0" lang="en-US" sz="1800" b="0" i="0" u="none" strike="noStrike"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75AC7514-58D5-4ED0-BA97-B1BABC01E375}" type="parTrans" cxnId="{F35D20EC-AA0C-4CF7-B2B4-5E6C529F9431}">
      <dgm:prSet custT="1"/>
      <dgm:spPr/>
      <dgm:t>
        <a:bodyPr/>
        <a:lstStyle/>
        <a:p>
          <a:endParaRPr lang="en-US" sz="400"/>
        </a:p>
      </dgm:t>
    </dgm:pt>
    <dgm:pt modelId="{F516BDE4-F594-4E63-9016-89BA9349B72C}" type="sibTrans" cxnId="{F35D20EC-AA0C-4CF7-B2B4-5E6C529F9431}">
      <dgm:prSet/>
      <dgm:spPr/>
      <dgm:t>
        <a:bodyPr/>
        <a:lstStyle/>
        <a:p>
          <a:endParaRPr lang="en-US" sz="1600"/>
        </a:p>
      </dgm:t>
    </dgm:pt>
    <dgm:pt modelId="{2730A294-8234-45A7-A653-C8146CA8902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Communicate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64B6A9E9-CA22-4B66-8283-965AB3FD5CDD}" type="parTrans" cxnId="{30085088-7C74-4554-BED5-BE54BBC03DBD}">
      <dgm:prSet custT="1"/>
      <dgm:spPr/>
      <dgm:t>
        <a:bodyPr/>
        <a:lstStyle/>
        <a:p>
          <a:endParaRPr lang="en-US" sz="400"/>
        </a:p>
      </dgm:t>
    </dgm:pt>
    <dgm:pt modelId="{C97C2E40-C88E-4F2B-9C05-D73A4D66BCD4}" type="sibTrans" cxnId="{30085088-7C74-4554-BED5-BE54BBC03DBD}">
      <dgm:prSet/>
      <dgm:spPr/>
      <dgm:t>
        <a:bodyPr/>
        <a:lstStyle/>
        <a:p>
          <a:endParaRPr lang="en-US" sz="1600"/>
        </a:p>
      </dgm:t>
    </dgm:pt>
    <dgm:pt modelId="{ACC3CF3B-C244-4340-822B-6278FD1F305D}" type="pres">
      <dgm:prSet presAssocID="{FAE23804-AA22-413E-A650-4AD384A7A290}" presName="cycle" presStyleCnt="0">
        <dgm:presLayoutVars>
          <dgm:chMax val="1"/>
          <dgm:dir/>
          <dgm:animLvl val="ctr"/>
          <dgm:resizeHandles val="exact"/>
        </dgm:presLayoutVars>
      </dgm:prSet>
      <dgm:spPr/>
    </dgm:pt>
    <dgm:pt modelId="{015E76EF-D3BB-417B-B665-08118B7A04C3}" type="pres">
      <dgm:prSet presAssocID="{DBAE8ED5-C5FE-41C5-A4CE-E1899CDAE84F}" presName="centerShape" presStyleLbl="node0" presStyleIdx="0" presStyleCnt="1"/>
      <dgm:spPr/>
    </dgm:pt>
    <dgm:pt modelId="{9AB71A95-54C5-4683-A336-33D727872654}" type="pres">
      <dgm:prSet presAssocID="{0D0FA7B1-E964-46C4-9874-8C5B615B00FF}" presName="Name9" presStyleLbl="parChTrans1D2" presStyleIdx="0" presStyleCnt="3"/>
      <dgm:spPr/>
    </dgm:pt>
    <dgm:pt modelId="{EC6F0807-5D0D-4C6D-AAF8-675AE5D9EAEC}" type="pres">
      <dgm:prSet presAssocID="{0D0FA7B1-E964-46C4-9874-8C5B615B00FF}" presName="connTx" presStyleLbl="parChTrans1D2" presStyleIdx="0" presStyleCnt="3"/>
      <dgm:spPr/>
    </dgm:pt>
    <dgm:pt modelId="{ACF4FA95-2A1F-4693-BD9D-58F903D4801E}" type="pres">
      <dgm:prSet presAssocID="{018B2EDC-A0B6-419C-AFE8-D4D96D31C637}" presName="node" presStyleLbl="node1" presStyleIdx="0" presStyleCnt="3" custScaleX="112179">
        <dgm:presLayoutVars>
          <dgm:bulletEnabled val="1"/>
        </dgm:presLayoutVars>
      </dgm:prSet>
      <dgm:spPr/>
    </dgm:pt>
    <dgm:pt modelId="{18E66A00-ACB2-44B6-B92C-A48B43CC7078}" type="pres">
      <dgm:prSet presAssocID="{75AC7514-58D5-4ED0-BA97-B1BABC01E375}" presName="Name9" presStyleLbl="parChTrans1D2" presStyleIdx="1" presStyleCnt="3"/>
      <dgm:spPr/>
    </dgm:pt>
    <dgm:pt modelId="{9616E30C-D7C6-41FE-83A4-4AADB2962D0F}" type="pres">
      <dgm:prSet presAssocID="{75AC7514-58D5-4ED0-BA97-B1BABC01E375}" presName="connTx" presStyleLbl="parChTrans1D2" presStyleIdx="1" presStyleCnt="3"/>
      <dgm:spPr/>
    </dgm:pt>
    <dgm:pt modelId="{5744B105-91D1-4B33-9B9C-CAF3CB2CCCCF}" type="pres">
      <dgm:prSet presAssocID="{8B9D2A4D-677C-4B25-88FA-E6A9723D466E}" presName="node" presStyleLbl="node1" presStyleIdx="1" presStyleCnt="3" custScaleX="112179">
        <dgm:presLayoutVars>
          <dgm:bulletEnabled val="1"/>
        </dgm:presLayoutVars>
      </dgm:prSet>
      <dgm:spPr/>
    </dgm:pt>
    <dgm:pt modelId="{37D887C4-F113-468D-B743-6E9DA74D9510}" type="pres">
      <dgm:prSet presAssocID="{64B6A9E9-CA22-4B66-8283-965AB3FD5CDD}" presName="Name9" presStyleLbl="parChTrans1D2" presStyleIdx="2" presStyleCnt="3"/>
      <dgm:spPr/>
    </dgm:pt>
    <dgm:pt modelId="{9FC41B70-68E7-4EA4-AA11-F0AF603D3DE4}" type="pres">
      <dgm:prSet presAssocID="{64B6A9E9-CA22-4B66-8283-965AB3FD5CDD}" presName="connTx" presStyleLbl="parChTrans1D2" presStyleIdx="2" presStyleCnt="3"/>
      <dgm:spPr/>
    </dgm:pt>
    <dgm:pt modelId="{A653CDA3-502D-47DA-AFF3-B32994D7377C}" type="pres">
      <dgm:prSet presAssocID="{2730A294-8234-45A7-A653-C8146CA8902E}" presName="node" presStyleLbl="node1" presStyleIdx="2" presStyleCnt="3" custScaleX="112179">
        <dgm:presLayoutVars>
          <dgm:bulletEnabled val="1"/>
        </dgm:presLayoutVars>
      </dgm:prSet>
      <dgm:spPr/>
    </dgm:pt>
  </dgm:ptLst>
  <dgm:cxnLst>
    <dgm:cxn modelId="{902D9405-D5FF-8A40-9D27-AFA260283C74}" type="presOf" srcId="{DBAE8ED5-C5FE-41C5-A4CE-E1899CDAE84F}" destId="{015E76EF-D3BB-417B-B665-08118B7A04C3}" srcOrd="0" destOrd="0" presId="urn:microsoft.com/office/officeart/2005/8/layout/radial1"/>
    <dgm:cxn modelId="{E93BCC20-477A-8642-B758-4A22D05AE92A}" type="presOf" srcId="{0D0FA7B1-E964-46C4-9874-8C5B615B00FF}" destId="{9AB71A95-54C5-4683-A336-33D727872654}" srcOrd="0" destOrd="0" presId="urn:microsoft.com/office/officeart/2005/8/layout/radial1"/>
    <dgm:cxn modelId="{5470643D-3B78-E24D-97B4-CAC1E6432C0C}" type="presOf" srcId="{018B2EDC-A0B6-419C-AFE8-D4D96D31C637}" destId="{ACF4FA95-2A1F-4693-BD9D-58F903D4801E}" srcOrd="0" destOrd="0" presId="urn:microsoft.com/office/officeart/2005/8/layout/radial1"/>
    <dgm:cxn modelId="{A1994B53-B1ED-C241-BA10-264E112B0EE4}" type="presOf" srcId="{75AC7514-58D5-4ED0-BA97-B1BABC01E375}" destId="{18E66A00-ACB2-44B6-B92C-A48B43CC7078}" srcOrd="0" destOrd="0" presId="urn:microsoft.com/office/officeart/2005/8/layout/radial1"/>
    <dgm:cxn modelId="{2DE18175-634F-764D-A71E-31E9379C8E82}" type="presOf" srcId="{FAE23804-AA22-413E-A650-4AD384A7A290}" destId="{ACC3CF3B-C244-4340-822B-6278FD1F305D}" srcOrd="0" destOrd="0" presId="urn:microsoft.com/office/officeart/2005/8/layout/radial1"/>
    <dgm:cxn modelId="{30085088-7C74-4554-BED5-BE54BBC03DBD}" srcId="{DBAE8ED5-C5FE-41C5-A4CE-E1899CDAE84F}" destId="{2730A294-8234-45A7-A653-C8146CA8902E}" srcOrd="2" destOrd="0" parTransId="{64B6A9E9-CA22-4B66-8283-965AB3FD5CDD}" sibTransId="{C97C2E40-C88E-4F2B-9C05-D73A4D66BCD4}"/>
    <dgm:cxn modelId="{16F90191-580D-F748-A299-63BB3769892C}" type="presOf" srcId="{0D0FA7B1-E964-46C4-9874-8C5B615B00FF}" destId="{EC6F0807-5D0D-4C6D-AAF8-675AE5D9EAEC}" srcOrd="1" destOrd="0" presId="urn:microsoft.com/office/officeart/2005/8/layout/radial1"/>
    <dgm:cxn modelId="{A115B3A5-3589-3346-B139-D196DC05A1D3}" type="presOf" srcId="{75AC7514-58D5-4ED0-BA97-B1BABC01E375}" destId="{9616E30C-D7C6-41FE-83A4-4AADB2962D0F}" srcOrd="1" destOrd="0" presId="urn:microsoft.com/office/officeart/2005/8/layout/radial1"/>
    <dgm:cxn modelId="{4BC1D4A9-956F-0940-8F66-6513A4FA5395}" type="presOf" srcId="{64B6A9E9-CA22-4B66-8283-965AB3FD5CDD}" destId="{9FC41B70-68E7-4EA4-AA11-F0AF603D3DE4}" srcOrd="1" destOrd="0" presId="urn:microsoft.com/office/officeart/2005/8/layout/radial1"/>
    <dgm:cxn modelId="{78615DB5-63E8-45D0-8C24-6F33EDA6AD0B}" srcId="{FAE23804-AA22-413E-A650-4AD384A7A290}" destId="{DBAE8ED5-C5FE-41C5-A4CE-E1899CDAE84F}" srcOrd="0" destOrd="0" parTransId="{2409F828-3769-48CB-976D-AADB4D2DC677}" sibTransId="{7D44C7D2-9E4F-4B2E-87F3-64231A6E6CAB}"/>
    <dgm:cxn modelId="{5B5434BA-CFCF-CC41-8803-E7A51DEF2B1D}" type="presOf" srcId="{2730A294-8234-45A7-A653-C8146CA8902E}" destId="{A653CDA3-502D-47DA-AFF3-B32994D7377C}" srcOrd="0" destOrd="0" presId="urn:microsoft.com/office/officeart/2005/8/layout/radial1"/>
    <dgm:cxn modelId="{AE49F0BB-1E7B-AA43-AD42-0C3B2927E2F8}" type="presOf" srcId="{64B6A9E9-CA22-4B66-8283-965AB3FD5CDD}" destId="{37D887C4-F113-468D-B743-6E9DA74D9510}" srcOrd="0" destOrd="0" presId="urn:microsoft.com/office/officeart/2005/8/layout/radial1"/>
    <dgm:cxn modelId="{AF97A4BF-D278-4C24-BED4-F0A8DACA83E6}" srcId="{DBAE8ED5-C5FE-41C5-A4CE-E1899CDAE84F}" destId="{018B2EDC-A0B6-419C-AFE8-D4D96D31C637}" srcOrd="0" destOrd="0" parTransId="{0D0FA7B1-E964-46C4-9874-8C5B615B00FF}" sibTransId="{D1FDC9FD-5AFA-4F64-A096-467E4557B8BF}"/>
    <dgm:cxn modelId="{443E70D7-B28A-1547-BDD0-FC0E9E5CDA39}" type="presOf" srcId="{8B9D2A4D-677C-4B25-88FA-E6A9723D466E}" destId="{5744B105-91D1-4B33-9B9C-CAF3CB2CCCCF}" srcOrd="0" destOrd="0" presId="urn:microsoft.com/office/officeart/2005/8/layout/radial1"/>
    <dgm:cxn modelId="{F35D20EC-AA0C-4CF7-B2B4-5E6C529F9431}" srcId="{DBAE8ED5-C5FE-41C5-A4CE-E1899CDAE84F}" destId="{8B9D2A4D-677C-4B25-88FA-E6A9723D466E}" srcOrd="1" destOrd="0" parTransId="{75AC7514-58D5-4ED0-BA97-B1BABC01E375}" sibTransId="{F516BDE4-F594-4E63-9016-89BA9349B72C}"/>
    <dgm:cxn modelId="{60161983-3A2F-C54D-8D67-118C2438015B}" type="presParOf" srcId="{ACC3CF3B-C244-4340-822B-6278FD1F305D}" destId="{015E76EF-D3BB-417B-B665-08118B7A04C3}" srcOrd="0" destOrd="0" presId="urn:microsoft.com/office/officeart/2005/8/layout/radial1"/>
    <dgm:cxn modelId="{7B9C31E8-81F4-C049-A423-55396F5B2D29}" type="presParOf" srcId="{ACC3CF3B-C244-4340-822B-6278FD1F305D}" destId="{9AB71A95-54C5-4683-A336-33D727872654}" srcOrd="1" destOrd="0" presId="urn:microsoft.com/office/officeart/2005/8/layout/radial1"/>
    <dgm:cxn modelId="{77DD1286-0D60-F544-BFA6-E5BF6B19B0C7}" type="presParOf" srcId="{9AB71A95-54C5-4683-A336-33D727872654}" destId="{EC6F0807-5D0D-4C6D-AAF8-675AE5D9EAEC}" srcOrd="0" destOrd="0" presId="urn:microsoft.com/office/officeart/2005/8/layout/radial1"/>
    <dgm:cxn modelId="{FA64A695-41A4-8843-AD69-A4D826942FAA}" type="presParOf" srcId="{ACC3CF3B-C244-4340-822B-6278FD1F305D}" destId="{ACF4FA95-2A1F-4693-BD9D-58F903D4801E}" srcOrd="2" destOrd="0" presId="urn:microsoft.com/office/officeart/2005/8/layout/radial1"/>
    <dgm:cxn modelId="{8838AD7B-CF1B-8F4B-881E-119E75501837}" type="presParOf" srcId="{ACC3CF3B-C244-4340-822B-6278FD1F305D}" destId="{18E66A00-ACB2-44B6-B92C-A48B43CC7078}" srcOrd="3" destOrd="0" presId="urn:microsoft.com/office/officeart/2005/8/layout/radial1"/>
    <dgm:cxn modelId="{42ECC4B6-3668-BE45-9803-2BDE05E0A4EF}" type="presParOf" srcId="{18E66A00-ACB2-44B6-B92C-A48B43CC7078}" destId="{9616E30C-D7C6-41FE-83A4-4AADB2962D0F}" srcOrd="0" destOrd="0" presId="urn:microsoft.com/office/officeart/2005/8/layout/radial1"/>
    <dgm:cxn modelId="{F1BEBA17-8CED-6F49-9602-1C0A3FA747F4}" type="presParOf" srcId="{ACC3CF3B-C244-4340-822B-6278FD1F305D}" destId="{5744B105-91D1-4B33-9B9C-CAF3CB2CCCCF}" srcOrd="4" destOrd="0" presId="urn:microsoft.com/office/officeart/2005/8/layout/radial1"/>
    <dgm:cxn modelId="{5242907A-0C5C-AE4F-AEA9-B61C2F0B526C}" type="presParOf" srcId="{ACC3CF3B-C244-4340-822B-6278FD1F305D}" destId="{37D887C4-F113-468D-B743-6E9DA74D9510}" srcOrd="5" destOrd="0" presId="urn:microsoft.com/office/officeart/2005/8/layout/radial1"/>
    <dgm:cxn modelId="{22740A04-6BB6-944A-91F8-C75FE7CA9AD7}" type="presParOf" srcId="{37D887C4-F113-468D-B743-6E9DA74D9510}" destId="{9FC41B70-68E7-4EA4-AA11-F0AF603D3DE4}" srcOrd="0" destOrd="0" presId="urn:microsoft.com/office/officeart/2005/8/layout/radial1"/>
    <dgm:cxn modelId="{00A70572-72C5-774A-BD5A-F1A65E1B8CA7}" type="presParOf" srcId="{ACC3CF3B-C244-4340-822B-6278FD1F305D}" destId="{A653CDA3-502D-47DA-AFF3-B32994D7377C}"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1.1 Team Composition</a:t>
          </a: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dgm:spPr/>
      <dgm:t>
        <a:bodyPr/>
        <a:lstStyle/>
        <a:p>
          <a:r>
            <a:rPr lang="en-US" dirty="0"/>
            <a:t>Tier I team includes a Tier</a:t>
          </a:r>
          <a:r>
            <a:rPr lang="en-US" baseline="0" dirty="0"/>
            <a:t> </a:t>
          </a:r>
          <a:r>
            <a:rPr lang="en-US" dirty="0"/>
            <a:t>I systems coordinator, a</a:t>
          </a:r>
          <a:br>
            <a:rPr lang="en-US" dirty="0"/>
          </a:br>
          <a:r>
            <a:rPr lang="en-US" dirty="0"/>
            <a:t>school administrator, a family member, and individuals able to provide (a) applied behavioral expertise, (b) coaching expertise, (c) knowledge of student academic and behavior patterns, (d) knowledge about the operations of the school across grade levels and programs, and for high schools, (e) student representation.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76F18415-ED0B-0F49-8D5E-12F8C474856E}" type="presOf" srcId="{764FEE16-0E51-EA4F-8054-722988E1EC48}" destId="{9F9FFB40-39A4-324B-B527-6B06F9937A00}" srcOrd="0" destOrd="0" presId="urn:microsoft.com/office/officeart/2005/8/layout/vList2"/>
    <dgm:cxn modelId="{AC83FE1C-8B8C-6941-881D-A58EEC5C6BA1}" srcId="{14351AD9-CD97-3345-B0AA-8A0BB76D2A30}" destId="{98141451-E793-2640-84E6-A504CBCE984D}" srcOrd="0" destOrd="0" parTransId="{1B33202D-0A1D-704B-BCF9-05BBE7904B01}" sibTransId="{3B755758-10EA-2546-A4E3-1DFDA9497800}"/>
    <dgm:cxn modelId="{F9172482-E02F-E447-896A-C7E672ACB370}" type="presOf" srcId="{98141451-E793-2640-84E6-A504CBCE984D}" destId="{3F3B6172-041A-CA4E-8146-5DC1464E25E8}"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3991F3E7-CC1A-5C4B-8BFA-B6ADF09752E4}" type="presOf" srcId="{14351AD9-CD97-3345-B0AA-8A0BB76D2A30}" destId="{D14697AA-80EE-634B-ABFC-A66EF1D17A06}" srcOrd="0" destOrd="0" presId="urn:microsoft.com/office/officeart/2005/8/layout/vList2"/>
    <dgm:cxn modelId="{7FC5CFE3-3611-8544-ACB4-3C5F355697DD}" type="presParOf" srcId="{9F9FFB40-39A4-324B-B527-6B06F9937A00}" destId="{D14697AA-80EE-634B-ABFC-A66EF1D17A06}" srcOrd="0" destOrd="0" presId="urn:microsoft.com/office/officeart/2005/8/layout/vList2"/>
    <dgm:cxn modelId="{679D9DB5-5543-0C47-987C-83F79A04F4E6}"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dirty="0"/>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BC97CF37-59B0-604A-A883-4A39D93B9407}" type="presOf" srcId="{B7EDAFFB-FFD4-3A4F-8AB3-D51CA9B928A3}" destId="{2F305457-0E8D-2449-8B8E-21D4927D2B06}" srcOrd="0" destOrd="0" presId="urn:microsoft.com/office/officeart/2005/8/layout/default"/>
    <dgm:cxn modelId="{1F12B438-D7D6-D343-B5E9-24623A206740}" type="presOf" srcId="{2224FFD0-0A6F-274F-83DE-C765A2951AD1}" destId="{4B04D35E-6A92-F447-911F-F0AA298A2A6F}"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EDD6509C-9D39-FB44-9952-0833C768C15B}" srcId="{582AEAB9-40F3-894B-B46C-3EC6EDE0BDDE}" destId="{2224FFD0-0A6F-274F-83DE-C765A2951AD1}" srcOrd="0" destOrd="0" parTransId="{EE6CA10B-202C-E647-9624-5AE3DC263C8D}" sibTransId="{43C65E6B-928B-2B44-BF17-2707C46FCF15}"/>
    <dgm:cxn modelId="{D63A81A2-ADD3-E449-AC93-4982B0A1B025}" type="presOf" srcId="{582AEAB9-40F3-894B-B46C-3EC6EDE0BDDE}" destId="{4AACC5FD-0631-244F-8D0C-B2A2AE7B627A}" srcOrd="0" destOrd="0" presId="urn:microsoft.com/office/officeart/2005/8/layout/default"/>
    <dgm:cxn modelId="{B1ABA2A2-8233-D94C-B4BF-869D8200BEE3}" type="presOf" srcId="{F8F3E885-D592-0B45-B326-FF25BE034BBA}" destId="{BFFAE8EF-2265-8B4A-9B03-204C8BF69655}" srcOrd="0" destOrd="0" presId="urn:microsoft.com/office/officeart/2005/8/layout/default"/>
    <dgm:cxn modelId="{F72DB2D0-6158-7248-9993-CB0FBDCCBEF1}" srcId="{582AEAB9-40F3-894B-B46C-3EC6EDE0BDDE}" destId="{B7EDAFFB-FFD4-3A4F-8AB3-D51CA9B928A3}" srcOrd="2" destOrd="0" parTransId="{1A30B94E-126A-0D4F-A494-B33D3FC7FA80}" sibTransId="{5553A9CA-7BAC-C641-A857-8B84122414B7}"/>
    <dgm:cxn modelId="{1EC634D3-B5BD-764B-90D4-897F062E931C}" type="presParOf" srcId="{4AACC5FD-0631-244F-8D0C-B2A2AE7B627A}" destId="{4B04D35E-6A92-F447-911F-F0AA298A2A6F}" srcOrd="0" destOrd="0" presId="urn:microsoft.com/office/officeart/2005/8/layout/default"/>
    <dgm:cxn modelId="{AF347B3D-818F-DD49-99B7-CD6E230B1489}" type="presParOf" srcId="{4AACC5FD-0631-244F-8D0C-B2A2AE7B627A}" destId="{DF216D7F-0041-C44A-B816-8F9410D696FD}" srcOrd="1" destOrd="0" presId="urn:microsoft.com/office/officeart/2005/8/layout/default"/>
    <dgm:cxn modelId="{FDDE51CD-5621-874D-AA5A-7DCC779F9C0B}" type="presParOf" srcId="{4AACC5FD-0631-244F-8D0C-B2A2AE7B627A}" destId="{BFFAE8EF-2265-8B4A-9B03-204C8BF69655}" srcOrd="2" destOrd="0" presId="urn:microsoft.com/office/officeart/2005/8/layout/default"/>
    <dgm:cxn modelId="{14DFAFE4-A8FF-7B40-8B70-4BC6AEB057D4}" type="presParOf" srcId="{4AACC5FD-0631-244F-8D0C-B2A2AE7B627A}" destId="{C95B7D7B-03BF-EE4B-ABCF-6C2F0C321E26}" srcOrd="3" destOrd="0" presId="urn:microsoft.com/office/officeart/2005/8/layout/default"/>
    <dgm:cxn modelId="{65291DA9-442F-E046-A6AE-B20E7F72AC47}"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1.2 Team Operating Procedures</a:t>
          </a: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1900" dirty="0"/>
            <a:t>Tier I team meets at least monthly and has (a) regular meeting format/agenda, (b) minutes, (c) defined</a:t>
          </a:r>
          <a:r>
            <a:rPr lang="en-US" sz="1900" baseline="0" dirty="0"/>
            <a:t> </a:t>
          </a:r>
          <a:r>
            <a:rPr lang="en-US" sz="1900" dirty="0"/>
            <a:t>meeting roles, and (d) a current action plan.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94FF4455-11C9-DD41-AD51-5EE89469AC15}" type="presOf" srcId="{764FEE16-0E51-EA4F-8054-722988E1EC48}" destId="{9F9FFB40-39A4-324B-B527-6B06F9937A00}" srcOrd="0" destOrd="0" presId="urn:microsoft.com/office/officeart/2005/8/layout/vList2"/>
    <dgm:cxn modelId="{BF0AAA77-ACF6-A346-84DD-086F66EAEEC5}" type="presOf" srcId="{98141451-E793-2640-84E6-A504CBCE984D}" destId="{3F3B6172-041A-CA4E-8146-5DC1464E25E8}"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4A4FB4B8-B84C-2C4B-920A-7FEA3621ABEE}" type="presOf" srcId="{14351AD9-CD97-3345-B0AA-8A0BB76D2A30}" destId="{D14697AA-80EE-634B-ABFC-A66EF1D17A06}" srcOrd="0" destOrd="0" presId="urn:microsoft.com/office/officeart/2005/8/layout/vList2"/>
    <dgm:cxn modelId="{9D278EB3-5A1F-3B4A-8DF6-B723DC01ADE1}" type="presParOf" srcId="{9F9FFB40-39A4-324B-B527-6B06F9937A00}" destId="{D14697AA-80EE-634B-ABFC-A66EF1D17A06}" srcOrd="0" destOrd="0" presId="urn:microsoft.com/office/officeart/2005/8/layout/vList2"/>
    <dgm:cxn modelId="{A18992FF-4077-EF4C-A514-6030F60CE0B7}"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2AEAB9-40F3-894B-B46C-3EC6EDE0BDDE}"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224FFD0-0A6F-274F-83DE-C765A2951AD1}">
      <dgm:prSet phldrT="[Text]"/>
      <dgm:spPr>
        <a:solidFill>
          <a:srgbClr val="00B0F0"/>
        </a:solidFill>
        <a:ln w="25400">
          <a:solidFill>
            <a:schemeClr val="accent6">
              <a:lumMod val="50000"/>
            </a:schemeClr>
          </a:solidFill>
        </a:ln>
      </dgm:spPr>
      <dgm:t>
        <a:bodyPr/>
        <a:lstStyle/>
        <a:p>
          <a:r>
            <a:rPr lang="en-US" dirty="0"/>
            <a:t>In Place</a:t>
          </a:r>
        </a:p>
      </dgm:t>
    </dgm:pt>
    <dgm:pt modelId="{EE6CA10B-202C-E647-9624-5AE3DC263C8D}" type="parTrans" cxnId="{EDD6509C-9D39-FB44-9952-0833C768C15B}">
      <dgm:prSet/>
      <dgm:spPr/>
      <dgm:t>
        <a:bodyPr/>
        <a:lstStyle/>
        <a:p>
          <a:endParaRPr lang="en-US"/>
        </a:p>
      </dgm:t>
    </dgm:pt>
    <dgm:pt modelId="{43C65E6B-928B-2B44-BF17-2707C46FCF15}" type="sibTrans" cxnId="{EDD6509C-9D39-FB44-9952-0833C768C15B}">
      <dgm:prSet/>
      <dgm:spPr/>
      <dgm:t>
        <a:bodyPr/>
        <a:lstStyle/>
        <a:p>
          <a:endParaRPr lang="en-US"/>
        </a:p>
      </dgm:t>
    </dgm:pt>
    <dgm:pt modelId="{F8F3E885-D592-0B45-B326-FF25BE034BBA}">
      <dgm:prSet phldrT="[Text]"/>
      <dgm:spPr>
        <a:solidFill>
          <a:srgbClr val="00B0F0"/>
        </a:solidFill>
        <a:ln w="25400">
          <a:solidFill>
            <a:schemeClr val="accent6">
              <a:lumMod val="50000"/>
            </a:schemeClr>
          </a:solidFill>
        </a:ln>
      </dgm:spPr>
      <dgm:t>
        <a:bodyPr/>
        <a:lstStyle/>
        <a:p>
          <a:r>
            <a:rPr lang="en-US" dirty="0"/>
            <a:t>In Development</a:t>
          </a:r>
        </a:p>
      </dgm:t>
    </dgm:pt>
    <dgm:pt modelId="{ECAA0E1E-0045-AE4C-9DC7-4CE1B6E5DEC2}" type="parTrans" cxnId="{45E71F3D-342C-E544-A5A0-54CF6BE5C441}">
      <dgm:prSet/>
      <dgm:spPr/>
      <dgm:t>
        <a:bodyPr/>
        <a:lstStyle/>
        <a:p>
          <a:endParaRPr lang="en-US"/>
        </a:p>
      </dgm:t>
    </dgm:pt>
    <dgm:pt modelId="{D9CA62EE-CE9D-D44F-ACAE-DF51F65AF445}" type="sibTrans" cxnId="{45E71F3D-342C-E544-A5A0-54CF6BE5C441}">
      <dgm:prSet/>
      <dgm:spPr/>
      <dgm:t>
        <a:bodyPr/>
        <a:lstStyle/>
        <a:p>
          <a:endParaRPr lang="en-US"/>
        </a:p>
      </dgm:t>
    </dgm:pt>
    <dgm:pt modelId="{B7EDAFFB-FFD4-3A4F-8AB3-D51CA9B928A3}">
      <dgm:prSet phldrT="[Text]"/>
      <dgm:spPr>
        <a:solidFill>
          <a:srgbClr val="00B0F0"/>
        </a:solidFill>
        <a:ln w="25400">
          <a:solidFill>
            <a:schemeClr val="accent6">
              <a:lumMod val="50000"/>
            </a:schemeClr>
          </a:solidFill>
        </a:ln>
      </dgm:spPr>
      <dgm:t>
        <a:bodyPr/>
        <a:lstStyle/>
        <a:p>
          <a:r>
            <a:rPr lang="en-US"/>
            <a:t>Not in Place</a:t>
          </a:r>
        </a:p>
      </dgm:t>
    </dgm:pt>
    <dgm:pt modelId="{1A30B94E-126A-0D4F-A494-B33D3FC7FA80}" type="parTrans" cxnId="{F72DB2D0-6158-7248-9993-CB0FBDCCBEF1}">
      <dgm:prSet/>
      <dgm:spPr/>
      <dgm:t>
        <a:bodyPr/>
        <a:lstStyle/>
        <a:p>
          <a:endParaRPr lang="en-US"/>
        </a:p>
      </dgm:t>
    </dgm:pt>
    <dgm:pt modelId="{5553A9CA-7BAC-C641-A857-8B84122414B7}" type="sibTrans" cxnId="{F72DB2D0-6158-7248-9993-CB0FBDCCBEF1}">
      <dgm:prSet/>
      <dgm:spPr/>
      <dgm:t>
        <a:bodyPr/>
        <a:lstStyle/>
        <a:p>
          <a:endParaRPr lang="en-US"/>
        </a:p>
      </dgm:t>
    </dgm:pt>
    <dgm:pt modelId="{4AACC5FD-0631-244F-8D0C-B2A2AE7B627A}" type="pres">
      <dgm:prSet presAssocID="{582AEAB9-40F3-894B-B46C-3EC6EDE0BDDE}" presName="diagram" presStyleCnt="0">
        <dgm:presLayoutVars>
          <dgm:dir/>
          <dgm:resizeHandles val="exact"/>
        </dgm:presLayoutVars>
      </dgm:prSet>
      <dgm:spPr/>
    </dgm:pt>
    <dgm:pt modelId="{4B04D35E-6A92-F447-911F-F0AA298A2A6F}" type="pres">
      <dgm:prSet presAssocID="{2224FFD0-0A6F-274F-83DE-C765A2951AD1}" presName="node" presStyleLbl="node1" presStyleIdx="0" presStyleCnt="3">
        <dgm:presLayoutVars>
          <dgm:bulletEnabled val="1"/>
        </dgm:presLayoutVars>
      </dgm:prSet>
      <dgm:spPr/>
    </dgm:pt>
    <dgm:pt modelId="{DF216D7F-0041-C44A-B816-8F9410D696FD}" type="pres">
      <dgm:prSet presAssocID="{43C65E6B-928B-2B44-BF17-2707C46FCF15}" presName="sibTrans" presStyleCnt="0"/>
      <dgm:spPr/>
    </dgm:pt>
    <dgm:pt modelId="{BFFAE8EF-2265-8B4A-9B03-204C8BF69655}" type="pres">
      <dgm:prSet presAssocID="{F8F3E885-D592-0B45-B326-FF25BE034BBA}" presName="node" presStyleLbl="node1" presStyleIdx="1" presStyleCnt="3">
        <dgm:presLayoutVars>
          <dgm:bulletEnabled val="1"/>
        </dgm:presLayoutVars>
      </dgm:prSet>
      <dgm:spPr/>
    </dgm:pt>
    <dgm:pt modelId="{C95B7D7B-03BF-EE4B-ABCF-6C2F0C321E26}" type="pres">
      <dgm:prSet presAssocID="{D9CA62EE-CE9D-D44F-ACAE-DF51F65AF445}" presName="sibTrans" presStyleCnt="0"/>
      <dgm:spPr/>
    </dgm:pt>
    <dgm:pt modelId="{2F305457-0E8D-2449-8B8E-21D4927D2B06}" type="pres">
      <dgm:prSet presAssocID="{B7EDAFFB-FFD4-3A4F-8AB3-D51CA9B928A3}" presName="node" presStyleLbl="node1" presStyleIdx="2" presStyleCnt="3">
        <dgm:presLayoutVars>
          <dgm:bulletEnabled val="1"/>
        </dgm:presLayoutVars>
      </dgm:prSet>
      <dgm:spPr/>
    </dgm:pt>
  </dgm:ptLst>
  <dgm:cxnLst>
    <dgm:cxn modelId="{F7EFE11C-AEEB-FE47-9E78-D358436AAE05}" type="presOf" srcId="{582AEAB9-40F3-894B-B46C-3EC6EDE0BDDE}" destId="{4AACC5FD-0631-244F-8D0C-B2A2AE7B627A}" srcOrd="0" destOrd="0" presId="urn:microsoft.com/office/officeart/2005/8/layout/default"/>
    <dgm:cxn modelId="{45E71F3D-342C-E544-A5A0-54CF6BE5C441}" srcId="{582AEAB9-40F3-894B-B46C-3EC6EDE0BDDE}" destId="{F8F3E885-D592-0B45-B326-FF25BE034BBA}" srcOrd="1" destOrd="0" parTransId="{ECAA0E1E-0045-AE4C-9DC7-4CE1B6E5DEC2}" sibTransId="{D9CA62EE-CE9D-D44F-ACAE-DF51F65AF445}"/>
    <dgm:cxn modelId="{DA8F3E6C-F764-3648-A66D-1550A09BC2EC}" type="presOf" srcId="{2224FFD0-0A6F-274F-83DE-C765A2951AD1}" destId="{4B04D35E-6A92-F447-911F-F0AA298A2A6F}" srcOrd="0" destOrd="0" presId="urn:microsoft.com/office/officeart/2005/8/layout/default"/>
    <dgm:cxn modelId="{EDD6509C-9D39-FB44-9952-0833C768C15B}" srcId="{582AEAB9-40F3-894B-B46C-3EC6EDE0BDDE}" destId="{2224FFD0-0A6F-274F-83DE-C765A2951AD1}" srcOrd="0" destOrd="0" parTransId="{EE6CA10B-202C-E647-9624-5AE3DC263C8D}" sibTransId="{43C65E6B-928B-2B44-BF17-2707C46FCF15}"/>
    <dgm:cxn modelId="{F72DB2D0-6158-7248-9993-CB0FBDCCBEF1}" srcId="{582AEAB9-40F3-894B-B46C-3EC6EDE0BDDE}" destId="{B7EDAFFB-FFD4-3A4F-8AB3-D51CA9B928A3}" srcOrd="2" destOrd="0" parTransId="{1A30B94E-126A-0D4F-A494-B33D3FC7FA80}" sibTransId="{5553A9CA-7BAC-C641-A857-8B84122414B7}"/>
    <dgm:cxn modelId="{CDF9B3D0-8A53-CE47-808D-ACD1C534CBFA}" type="presOf" srcId="{B7EDAFFB-FFD4-3A4F-8AB3-D51CA9B928A3}" destId="{2F305457-0E8D-2449-8B8E-21D4927D2B06}" srcOrd="0" destOrd="0" presId="urn:microsoft.com/office/officeart/2005/8/layout/default"/>
    <dgm:cxn modelId="{3F6DA4FA-08B1-B24C-AA81-6280310B773B}" type="presOf" srcId="{F8F3E885-D592-0B45-B326-FF25BE034BBA}" destId="{BFFAE8EF-2265-8B4A-9B03-204C8BF69655}" srcOrd="0" destOrd="0" presId="urn:microsoft.com/office/officeart/2005/8/layout/default"/>
    <dgm:cxn modelId="{B5335532-CD98-9046-8A0E-E176BBF1564F}" type="presParOf" srcId="{4AACC5FD-0631-244F-8D0C-B2A2AE7B627A}" destId="{4B04D35E-6A92-F447-911F-F0AA298A2A6F}" srcOrd="0" destOrd="0" presId="urn:microsoft.com/office/officeart/2005/8/layout/default"/>
    <dgm:cxn modelId="{ACA940C4-EC7C-8245-BFAA-EBA266A1938D}" type="presParOf" srcId="{4AACC5FD-0631-244F-8D0C-B2A2AE7B627A}" destId="{DF216D7F-0041-C44A-B816-8F9410D696FD}" srcOrd="1" destOrd="0" presId="urn:microsoft.com/office/officeart/2005/8/layout/default"/>
    <dgm:cxn modelId="{73AB2835-22DD-7943-9D2F-B9FB2DFE77D2}" type="presParOf" srcId="{4AACC5FD-0631-244F-8D0C-B2A2AE7B627A}" destId="{BFFAE8EF-2265-8B4A-9B03-204C8BF69655}" srcOrd="2" destOrd="0" presId="urn:microsoft.com/office/officeart/2005/8/layout/default"/>
    <dgm:cxn modelId="{D455F453-37F0-5D4C-9CF1-4623951C0844}" type="presParOf" srcId="{4AACC5FD-0631-244F-8D0C-B2A2AE7B627A}" destId="{C95B7D7B-03BF-EE4B-ABCF-6C2F0C321E26}" srcOrd="3" destOrd="0" presId="urn:microsoft.com/office/officeart/2005/8/layout/default"/>
    <dgm:cxn modelId="{EA57FC89-C6F9-684D-88D7-30A87146F267}" type="presParOf" srcId="{4AACC5FD-0631-244F-8D0C-B2A2AE7B627A}" destId="{2F305457-0E8D-2449-8B8E-21D4927D2B06}"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4FEE16-0E51-EA4F-8054-722988E1EC4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14351AD9-CD97-3345-B0AA-8A0BB76D2A30}">
      <dgm:prSet phldrT="[Text]" custT="1"/>
      <dgm:spPr>
        <a:noFill/>
        <a:ln w="63500">
          <a:solidFill>
            <a:srgbClr val="0070C0"/>
          </a:solidFill>
        </a:ln>
      </dgm:spPr>
      <dgm:t>
        <a:bodyPr/>
        <a:lstStyle/>
        <a:p>
          <a:r>
            <a:rPr lang="en-US" sz="2800" dirty="0">
              <a:solidFill>
                <a:srgbClr val="0070C0"/>
              </a:solidFill>
            </a:rPr>
            <a:t>1.3 Behavioral</a:t>
          </a:r>
          <a:r>
            <a:rPr lang="en-US" sz="2800" baseline="0" dirty="0">
              <a:solidFill>
                <a:srgbClr val="0070C0"/>
              </a:solidFill>
            </a:rPr>
            <a:t> Expectations</a:t>
          </a:r>
          <a:endParaRPr lang="en-US" sz="2800" dirty="0">
            <a:solidFill>
              <a:srgbClr val="0070C0"/>
            </a:solidFill>
          </a:endParaRPr>
        </a:p>
      </dgm:t>
    </dgm:pt>
    <dgm:pt modelId="{F68CF7C4-7CE3-0A45-A39A-8291CDACFF18}" type="parTrans" cxnId="{CD72D485-C501-EE44-A1AA-8FBFE7455E8D}">
      <dgm:prSet/>
      <dgm:spPr/>
      <dgm:t>
        <a:bodyPr/>
        <a:lstStyle/>
        <a:p>
          <a:endParaRPr lang="en-US"/>
        </a:p>
      </dgm:t>
    </dgm:pt>
    <dgm:pt modelId="{B5F03750-F28E-B04C-A36F-5F8D009A2206}" type="sibTrans" cxnId="{CD72D485-C501-EE44-A1AA-8FBFE7455E8D}">
      <dgm:prSet/>
      <dgm:spPr/>
      <dgm:t>
        <a:bodyPr/>
        <a:lstStyle/>
        <a:p>
          <a:endParaRPr lang="en-US"/>
        </a:p>
      </dgm:t>
    </dgm:pt>
    <dgm:pt modelId="{98141451-E793-2640-84E6-A504CBCE984D}">
      <dgm:prSet phldrT="[Text]" custT="1"/>
      <dgm:spPr/>
      <dgm:t>
        <a:bodyPr/>
        <a:lstStyle/>
        <a:p>
          <a:r>
            <a:rPr lang="en-US" sz="1900" dirty="0"/>
            <a:t>School has five or fewer positively stated behavioral expectations and examples by setting/location for student and staff behaviors (i.e., school teaching matrix) de defined and in place. </a:t>
          </a:r>
        </a:p>
      </dgm:t>
    </dgm:pt>
    <dgm:pt modelId="{1B33202D-0A1D-704B-BCF9-05BBE7904B01}" type="parTrans" cxnId="{AC83FE1C-8B8C-6941-881D-A58EEC5C6BA1}">
      <dgm:prSet/>
      <dgm:spPr/>
      <dgm:t>
        <a:bodyPr/>
        <a:lstStyle/>
        <a:p>
          <a:endParaRPr lang="en-US"/>
        </a:p>
      </dgm:t>
    </dgm:pt>
    <dgm:pt modelId="{3B755758-10EA-2546-A4E3-1DFDA9497800}" type="sibTrans" cxnId="{AC83FE1C-8B8C-6941-881D-A58EEC5C6BA1}">
      <dgm:prSet/>
      <dgm:spPr/>
      <dgm:t>
        <a:bodyPr/>
        <a:lstStyle/>
        <a:p>
          <a:endParaRPr lang="en-US"/>
        </a:p>
      </dgm:t>
    </dgm:pt>
    <dgm:pt modelId="{9F9FFB40-39A4-324B-B527-6B06F9937A00}" type="pres">
      <dgm:prSet presAssocID="{764FEE16-0E51-EA4F-8054-722988E1EC48}" presName="linear" presStyleCnt="0">
        <dgm:presLayoutVars>
          <dgm:animLvl val="lvl"/>
          <dgm:resizeHandles val="exact"/>
        </dgm:presLayoutVars>
      </dgm:prSet>
      <dgm:spPr/>
    </dgm:pt>
    <dgm:pt modelId="{D14697AA-80EE-634B-ABFC-A66EF1D17A06}" type="pres">
      <dgm:prSet presAssocID="{14351AD9-CD97-3345-B0AA-8A0BB76D2A30}" presName="parentText" presStyleLbl="node1" presStyleIdx="0" presStyleCnt="1">
        <dgm:presLayoutVars>
          <dgm:chMax val="0"/>
          <dgm:bulletEnabled val="1"/>
        </dgm:presLayoutVars>
      </dgm:prSet>
      <dgm:spPr/>
    </dgm:pt>
    <dgm:pt modelId="{3F3B6172-041A-CA4E-8146-5DC1464E25E8}" type="pres">
      <dgm:prSet presAssocID="{14351AD9-CD97-3345-B0AA-8A0BB76D2A30}" presName="childText" presStyleLbl="revTx" presStyleIdx="0" presStyleCnt="1">
        <dgm:presLayoutVars>
          <dgm:bulletEnabled val="1"/>
        </dgm:presLayoutVars>
      </dgm:prSet>
      <dgm:spPr/>
    </dgm:pt>
  </dgm:ptLst>
  <dgm:cxnLst>
    <dgm:cxn modelId="{AC83FE1C-8B8C-6941-881D-A58EEC5C6BA1}" srcId="{14351AD9-CD97-3345-B0AA-8A0BB76D2A30}" destId="{98141451-E793-2640-84E6-A504CBCE984D}" srcOrd="0" destOrd="0" parTransId="{1B33202D-0A1D-704B-BCF9-05BBE7904B01}" sibTransId="{3B755758-10EA-2546-A4E3-1DFDA9497800}"/>
    <dgm:cxn modelId="{12798E28-4B9C-6F4F-8DB8-615A061EBFE5}" type="presOf" srcId="{14351AD9-CD97-3345-B0AA-8A0BB76D2A30}" destId="{D14697AA-80EE-634B-ABFC-A66EF1D17A06}" srcOrd="0" destOrd="0" presId="urn:microsoft.com/office/officeart/2005/8/layout/vList2"/>
    <dgm:cxn modelId="{D9518061-CBC1-BB41-82C0-AC3F6A82F992}" type="presOf" srcId="{764FEE16-0E51-EA4F-8054-722988E1EC48}" destId="{9F9FFB40-39A4-324B-B527-6B06F9937A00}" srcOrd="0" destOrd="0" presId="urn:microsoft.com/office/officeart/2005/8/layout/vList2"/>
    <dgm:cxn modelId="{A1BE2670-C9E8-7F41-A9DB-FF116444A185}" type="presOf" srcId="{98141451-E793-2640-84E6-A504CBCE984D}" destId="{3F3B6172-041A-CA4E-8146-5DC1464E25E8}" srcOrd="0" destOrd="0" presId="urn:microsoft.com/office/officeart/2005/8/layout/vList2"/>
    <dgm:cxn modelId="{CD72D485-C501-EE44-A1AA-8FBFE7455E8D}" srcId="{764FEE16-0E51-EA4F-8054-722988E1EC48}" destId="{14351AD9-CD97-3345-B0AA-8A0BB76D2A30}" srcOrd="0" destOrd="0" parTransId="{F68CF7C4-7CE3-0A45-A39A-8291CDACFF18}" sibTransId="{B5F03750-F28E-B04C-A36F-5F8D009A2206}"/>
    <dgm:cxn modelId="{AE645E52-114E-7845-B980-90A2F8E57E7D}" type="presParOf" srcId="{9F9FFB40-39A4-324B-B527-6B06F9937A00}" destId="{D14697AA-80EE-634B-ABFC-A66EF1D17A06}" srcOrd="0" destOrd="0" presId="urn:microsoft.com/office/officeart/2005/8/layout/vList2"/>
    <dgm:cxn modelId="{FBA9A670-CB57-284A-A3E1-9E32E92E657A}" type="presParOf" srcId="{9F9FFB40-39A4-324B-B527-6B06F9937A00}" destId="{3F3B6172-041A-CA4E-8146-5DC1464E25E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5073-F319-4E3C-87A3-3AB41F2EB2D1}">
      <dsp:nvSpPr>
        <dsp:cNvPr id="0" name=""/>
        <dsp:cNvSpPr/>
      </dsp:nvSpPr>
      <dsp:spPr>
        <a:xfrm rot="5400000">
          <a:off x="5181458" y="-194104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Self-monitor (Are you participating? Engaged as a learner? Talking during allotted times?)</a:t>
          </a:r>
        </a:p>
        <a:p>
          <a:pPr marL="228600" lvl="1" indent="-228600" algn="l" defTabSz="889000">
            <a:lnSpc>
              <a:spcPct val="90000"/>
            </a:lnSpc>
            <a:spcBef>
              <a:spcPct val="0"/>
            </a:spcBef>
            <a:spcAft>
              <a:spcPct val="15000"/>
            </a:spcAft>
            <a:buChar char="•"/>
          </a:pPr>
          <a:r>
            <a:rPr lang="en-US" sz="2000" kern="1200" dirty="0">
              <a:latin typeface="+mj-lt"/>
            </a:rPr>
            <a:t>Stretch, break, stand as needed</a:t>
          </a:r>
        </a:p>
      </dsp:txBody>
      <dsp:txXfrm rot="-5400000">
        <a:off x="3084218" y="219096"/>
        <a:ext cx="5420151" cy="1162767"/>
      </dsp:txXfrm>
    </dsp:sp>
    <dsp:sp modelId="{B07BA4AB-9C9A-482B-8183-E23712585A12}">
      <dsp:nvSpPr>
        <dsp:cNvPr id="0" name=""/>
        <dsp:cNvSpPr/>
      </dsp:nvSpPr>
      <dsp:spPr>
        <a:xfrm>
          <a:off x="13570" y="0"/>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SELF</a:t>
          </a:r>
        </a:p>
      </dsp:txBody>
      <dsp:txXfrm>
        <a:off x="92199" y="78629"/>
        <a:ext cx="2899818" cy="1453459"/>
      </dsp:txXfrm>
    </dsp:sp>
    <dsp:sp modelId="{38A38705-5C12-4DC9-AF98-210868F22923}">
      <dsp:nvSpPr>
        <dsp:cNvPr id="0" name=""/>
        <dsp:cNvSpPr/>
      </dsp:nvSpPr>
      <dsp:spPr>
        <a:xfrm rot="5400000">
          <a:off x="5167887" y="-242475"/>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Cell phones (inaudible): Converse in lobbies and breaks</a:t>
          </a:r>
        </a:p>
        <a:p>
          <a:pPr marL="228600" lvl="1" indent="-228600" algn="l" defTabSz="889000">
            <a:lnSpc>
              <a:spcPct val="90000"/>
            </a:lnSpc>
            <a:spcBef>
              <a:spcPct val="0"/>
            </a:spcBef>
            <a:spcAft>
              <a:spcPct val="15000"/>
            </a:spcAft>
            <a:buChar char="•"/>
          </a:pPr>
          <a:r>
            <a:rPr lang="en-US" sz="2000" kern="1200" dirty="0">
              <a:latin typeface="+mj-lt"/>
            </a:rPr>
            <a:t>Work as a team: Room for every voice, reinforce participation</a:t>
          </a:r>
        </a:p>
      </dsp:txBody>
      <dsp:txXfrm rot="-5400000">
        <a:off x="3070647" y="1917668"/>
        <a:ext cx="5420151" cy="1162767"/>
      </dsp:txXfrm>
    </dsp:sp>
    <dsp:sp modelId="{F4B4F11E-D463-4351-8E0E-A4D33BFB8F78}">
      <dsp:nvSpPr>
        <dsp:cNvPr id="0" name=""/>
        <dsp:cNvSpPr/>
      </dsp:nvSpPr>
      <dsp:spPr>
        <a:xfrm>
          <a:off x="13570" y="1749343"/>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OTHERS</a:t>
          </a:r>
        </a:p>
      </dsp:txBody>
      <dsp:txXfrm>
        <a:off x="92199" y="1827972"/>
        <a:ext cx="2899818" cy="1453459"/>
      </dsp:txXfrm>
    </dsp:sp>
    <dsp:sp modelId="{8D309314-6CF2-442B-9C70-6BF1DCB0DB03}">
      <dsp:nvSpPr>
        <dsp:cNvPr id="0" name=""/>
        <dsp:cNvSpPr/>
      </dsp:nvSpPr>
      <dsp:spPr>
        <a:xfrm rot="5400000">
          <a:off x="5167887" y="144877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Recycle</a:t>
          </a:r>
        </a:p>
        <a:p>
          <a:pPr marL="228600" lvl="1" indent="-228600" algn="l" defTabSz="889000">
            <a:lnSpc>
              <a:spcPct val="90000"/>
            </a:lnSpc>
            <a:spcBef>
              <a:spcPct val="0"/>
            </a:spcBef>
            <a:spcAft>
              <a:spcPct val="15000"/>
            </a:spcAft>
            <a:buChar char="•"/>
          </a:pPr>
          <a:r>
            <a:rPr lang="en-US" sz="2000" kern="1200" dirty="0">
              <a:latin typeface="+mj-lt"/>
            </a:rPr>
            <a:t>Maintain neat working area</a:t>
          </a:r>
        </a:p>
      </dsp:txBody>
      <dsp:txXfrm rot="-5400000">
        <a:off x="3070647" y="3608921"/>
        <a:ext cx="5420151" cy="1162767"/>
      </dsp:txXfrm>
    </dsp:sp>
    <dsp:sp modelId="{3C485D32-904F-4F36-BE55-B91C3119B42E}">
      <dsp:nvSpPr>
        <dsp:cNvPr id="0" name=""/>
        <dsp:cNvSpPr/>
      </dsp:nvSpPr>
      <dsp:spPr>
        <a:xfrm>
          <a:off x="13570" y="3384946"/>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ENVIRONMENT</a:t>
          </a:r>
        </a:p>
      </dsp:txBody>
      <dsp:txXfrm>
        <a:off x="92199" y="3463575"/>
        <a:ext cx="2899818" cy="14534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1009312"/>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1.4</a:t>
          </a:r>
          <a:r>
            <a:rPr lang="en-US" sz="2800" kern="1200" baseline="0" dirty="0">
              <a:solidFill>
                <a:srgbClr val="0070C0"/>
              </a:solidFill>
            </a:rPr>
            <a:t> Teaching Expectations</a:t>
          </a:r>
          <a:endParaRPr lang="en-US" sz="2800" kern="1200" dirty="0">
            <a:solidFill>
              <a:srgbClr val="0070C0"/>
            </a:solidFill>
          </a:endParaRPr>
        </a:p>
      </dsp:txBody>
      <dsp:txXfrm>
        <a:off x="59399" y="1068711"/>
        <a:ext cx="3691202" cy="1098002"/>
      </dsp:txXfrm>
    </dsp:sp>
    <dsp:sp modelId="{3F3B6172-041A-CA4E-8146-5DC1464E25E8}">
      <dsp:nvSpPr>
        <dsp:cNvPr id="0" name=""/>
        <dsp:cNvSpPr/>
      </dsp:nvSpPr>
      <dsp:spPr>
        <a:xfrm>
          <a:off x="0" y="2226112"/>
          <a:ext cx="3810000"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Expected academic and social</a:t>
          </a:r>
          <a:r>
            <a:rPr lang="en-US" sz="1900" kern="1200" baseline="0" dirty="0"/>
            <a:t> </a:t>
          </a:r>
          <a:r>
            <a:rPr lang="en-US" sz="1900" kern="1200" dirty="0"/>
            <a:t>behaviors are taught directly to all students in classrooms and across other campus</a:t>
          </a:r>
          <a:r>
            <a:rPr lang="en-US" sz="1900" kern="1200" baseline="0" dirty="0"/>
            <a:t> </a:t>
          </a:r>
          <a:r>
            <a:rPr lang="en-US" sz="1900" kern="1200" dirty="0"/>
            <a:t>settings/locations</a:t>
          </a:r>
          <a:r>
            <a:rPr lang="en-US" sz="2900" kern="1200" dirty="0"/>
            <a:t>. </a:t>
          </a:r>
        </a:p>
      </dsp:txBody>
      <dsp:txXfrm>
        <a:off x="0" y="2226112"/>
        <a:ext cx="3810000" cy="14127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824306"/>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1.5</a:t>
          </a:r>
          <a:r>
            <a:rPr lang="en-US" sz="2800" kern="1200" baseline="0" dirty="0">
              <a:solidFill>
                <a:srgbClr val="0070C0"/>
              </a:solidFill>
            </a:rPr>
            <a:t> Problem Behavior Definitions</a:t>
          </a:r>
          <a:endParaRPr lang="en-US" sz="2800" kern="1200" dirty="0">
            <a:solidFill>
              <a:srgbClr val="0070C0"/>
            </a:solidFill>
          </a:endParaRPr>
        </a:p>
      </dsp:txBody>
      <dsp:txXfrm>
        <a:off x="59399" y="883705"/>
        <a:ext cx="3691202" cy="1098002"/>
      </dsp:txXfrm>
    </dsp:sp>
    <dsp:sp modelId="{3F3B6172-041A-CA4E-8146-5DC1464E25E8}">
      <dsp:nvSpPr>
        <dsp:cNvPr id="0" name=""/>
        <dsp:cNvSpPr/>
      </dsp:nvSpPr>
      <dsp:spPr>
        <a:xfrm>
          <a:off x="0" y="2041106"/>
          <a:ext cx="3810000" cy="1782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School has clear definitions</a:t>
          </a:r>
          <a:r>
            <a:rPr lang="en-US" sz="1900" kern="1200" baseline="0" dirty="0"/>
            <a:t> </a:t>
          </a:r>
          <a:r>
            <a:rPr lang="en-US" sz="1900" kern="1200" dirty="0"/>
            <a:t>for behaviors that interfere</a:t>
          </a:r>
          <a:r>
            <a:rPr lang="en-US" sz="1900" kern="1200" baseline="0" dirty="0"/>
            <a:t> </a:t>
          </a:r>
          <a:r>
            <a:rPr lang="en-US" sz="1900" kern="1200" dirty="0"/>
            <a:t>with academic and social success and a clear policy/ procedure (e.g., flowchart) for addressing office</a:t>
          </a:r>
          <a:r>
            <a:rPr lang="en-US" sz="1900" kern="1200" baseline="0" dirty="0"/>
            <a:t> </a:t>
          </a:r>
          <a:r>
            <a:rPr lang="en-US" sz="1900" kern="1200" dirty="0"/>
            <a:t>managed versus staff</a:t>
          </a:r>
          <a:r>
            <a:rPr lang="en-US" sz="1900" kern="1200" baseline="0" dirty="0"/>
            <a:t> </a:t>
          </a:r>
          <a:r>
            <a:rPr lang="en-US" sz="1900" kern="1200" dirty="0"/>
            <a:t>managed problems. </a:t>
          </a:r>
        </a:p>
      </dsp:txBody>
      <dsp:txXfrm>
        <a:off x="0" y="2041106"/>
        <a:ext cx="3810000" cy="17827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773850"/>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1.6</a:t>
          </a:r>
          <a:r>
            <a:rPr lang="en-US" sz="2800" kern="1200" baseline="0" dirty="0">
              <a:solidFill>
                <a:srgbClr val="0070C0"/>
              </a:solidFill>
            </a:rPr>
            <a:t> Discipline Policies</a:t>
          </a:r>
          <a:endParaRPr lang="en-US" sz="2800" kern="1200" dirty="0">
            <a:solidFill>
              <a:srgbClr val="0070C0"/>
            </a:solidFill>
          </a:endParaRPr>
        </a:p>
      </dsp:txBody>
      <dsp:txXfrm>
        <a:off x="59399" y="833249"/>
        <a:ext cx="3691202" cy="1098002"/>
      </dsp:txXfrm>
    </dsp:sp>
    <dsp:sp modelId="{3F3B6172-041A-CA4E-8146-5DC1464E25E8}">
      <dsp:nvSpPr>
        <dsp:cNvPr id="0" name=""/>
        <dsp:cNvSpPr/>
      </dsp:nvSpPr>
      <dsp:spPr>
        <a:xfrm>
          <a:off x="0" y="1990650"/>
          <a:ext cx="3810000"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School policies and procedures describe and emphasize proactive, instructive, and/</a:t>
          </a:r>
          <a:r>
            <a:rPr lang="en-US" sz="2000" kern="1200" baseline="0" dirty="0"/>
            <a:t> </a:t>
          </a:r>
          <a:r>
            <a:rPr lang="en-US" sz="2000" kern="1200" dirty="0"/>
            <a:t>or restorative approaches</a:t>
          </a:r>
          <a:br>
            <a:rPr lang="en-US" sz="2000" kern="1200" dirty="0"/>
          </a:br>
          <a:r>
            <a:rPr lang="en-US" sz="2000" kern="1200" dirty="0"/>
            <a:t>to student behavior that are implemented consistently. </a:t>
          </a:r>
        </a:p>
      </dsp:txBody>
      <dsp:txXfrm>
        <a:off x="0" y="1990650"/>
        <a:ext cx="3810000" cy="18837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639300"/>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1.7</a:t>
          </a:r>
          <a:r>
            <a:rPr lang="en-US" sz="2800" kern="1200" baseline="0" dirty="0">
              <a:solidFill>
                <a:srgbClr val="0070C0"/>
              </a:solidFill>
            </a:rPr>
            <a:t> Professional Development</a:t>
          </a:r>
          <a:endParaRPr lang="en-US" sz="2800" kern="1200" dirty="0">
            <a:solidFill>
              <a:srgbClr val="0070C0"/>
            </a:solidFill>
          </a:endParaRPr>
        </a:p>
      </dsp:txBody>
      <dsp:txXfrm>
        <a:off x="59399" y="698699"/>
        <a:ext cx="3691202" cy="1098002"/>
      </dsp:txXfrm>
    </dsp:sp>
    <dsp:sp modelId="{3F3B6172-041A-CA4E-8146-5DC1464E25E8}">
      <dsp:nvSpPr>
        <dsp:cNvPr id="0" name=""/>
        <dsp:cNvSpPr/>
      </dsp:nvSpPr>
      <dsp:spPr>
        <a:xfrm>
          <a:off x="0" y="1856100"/>
          <a:ext cx="3810000"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 written process is used for orienting all faculty/staff on 4 core Tier I SWPBIS practices:</a:t>
          </a:r>
          <a:br>
            <a:rPr lang="en-US" sz="2000" kern="1200" dirty="0"/>
          </a:br>
          <a:r>
            <a:rPr lang="en-US" sz="2000" kern="1200" dirty="0"/>
            <a:t>(a) teaching school-wide expectations, (b) acknowledging appropriate behavior, (c) correcting errors, and (d) requesting assistance. </a:t>
          </a:r>
        </a:p>
      </dsp:txBody>
      <dsp:txXfrm>
        <a:off x="0" y="1856100"/>
        <a:ext cx="3810000" cy="21528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538387"/>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1.8</a:t>
          </a:r>
          <a:r>
            <a:rPr lang="en-US" sz="2800" kern="1200" baseline="0" dirty="0">
              <a:solidFill>
                <a:srgbClr val="0070C0"/>
              </a:solidFill>
            </a:rPr>
            <a:t> Classroom Procedures:</a:t>
          </a:r>
          <a:endParaRPr lang="en-US" sz="2800" kern="1200" dirty="0">
            <a:solidFill>
              <a:srgbClr val="0070C0"/>
            </a:solidFill>
          </a:endParaRPr>
        </a:p>
      </dsp:txBody>
      <dsp:txXfrm>
        <a:off x="59399" y="597786"/>
        <a:ext cx="3691202" cy="1098002"/>
      </dsp:txXfrm>
    </dsp:sp>
    <dsp:sp modelId="{3F3B6172-041A-CA4E-8146-5DC1464E25E8}">
      <dsp:nvSpPr>
        <dsp:cNvPr id="0" name=""/>
        <dsp:cNvSpPr/>
      </dsp:nvSpPr>
      <dsp:spPr>
        <a:xfrm>
          <a:off x="0" y="1755187"/>
          <a:ext cx="3810000"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Tier I features (school-wide expectations, routines, acknowledgements, in-class continuum of consequences) are implemented within classrooms and consistent with school-wide systems. </a:t>
          </a:r>
        </a:p>
      </dsp:txBody>
      <dsp:txXfrm>
        <a:off x="0" y="1755187"/>
        <a:ext cx="3810000" cy="2354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76EF-D3BB-417B-B665-08118B7A04C3}">
      <dsp:nvSpPr>
        <dsp:cNvPr id="0" name=""/>
        <dsp:cNvSpPr/>
      </dsp:nvSpPr>
      <dsp:spPr>
        <a:xfrm>
          <a:off x="3623988" y="2488267"/>
          <a:ext cx="1896023" cy="189602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a:ln/>
              <a:effectLst/>
              <a:latin typeface="Calibri" pitchFamily="34" charset="0"/>
              <a:ea typeface="ＭＳ Ｐゴシック" pitchFamily="34" charset="-128"/>
            </a:rPr>
            <a:t>Coaching Roles</a:t>
          </a:r>
          <a:endParaRPr kumimoji="0" lang="en-US" sz="2000" b="0" i="0" u="none" strike="noStrike" kern="1200" cap="none" normalizeH="0" baseline="0" dirty="0">
            <a:ln/>
            <a:effectLst/>
            <a:latin typeface="Times New Roman" pitchFamily="18" charset="0"/>
            <a:ea typeface="ＭＳ Ｐゴシック" pitchFamily="34" charset="-128"/>
          </a:endParaRPr>
        </a:p>
      </dsp:txBody>
      <dsp:txXfrm>
        <a:off x="3901654" y="2765933"/>
        <a:ext cx="1340691" cy="1340691"/>
      </dsp:txXfrm>
    </dsp:sp>
    <dsp:sp modelId="{9AB71A95-54C5-4683-A336-33D727872654}">
      <dsp:nvSpPr>
        <dsp:cNvPr id="0" name=""/>
        <dsp:cNvSpPr/>
      </dsp:nvSpPr>
      <dsp:spPr>
        <a:xfrm rot="16200000">
          <a:off x="4286253" y="2183859"/>
          <a:ext cx="571492" cy="37323"/>
        </a:xfrm>
        <a:custGeom>
          <a:avLst/>
          <a:gdLst/>
          <a:ahLst/>
          <a:cxnLst/>
          <a:rect l="0" t="0" r="0" b="0"/>
          <a:pathLst>
            <a:path>
              <a:moveTo>
                <a:pt x="0" y="18661"/>
              </a:moveTo>
              <a:lnTo>
                <a:pt x="571492"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557712" y="2188233"/>
        <a:ext cx="28574" cy="28574"/>
      </dsp:txXfrm>
    </dsp:sp>
    <dsp:sp modelId="{ACF4FA95-2A1F-4693-BD9D-58F903D4801E}">
      <dsp:nvSpPr>
        <dsp:cNvPr id="0" name=""/>
        <dsp:cNvSpPr/>
      </dsp:nvSpPr>
      <dsp:spPr>
        <a:xfrm>
          <a:off x="3508529" y="20751"/>
          <a:ext cx="2126940" cy="18960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Facilitate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3820012" y="298417"/>
        <a:ext cx="1503974" cy="1340691"/>
      </dsp:txXfrm>
    </dsp:sp>
    <dsp:sp modelId="{18E66A00-ACB2-44B6-B92C-A48B43CC7078}">
      <dsp:nvSpPr>
        <dsp:cNvPr id="0" name=""/>
        <dsp:cNvSpPr/>
      </dsp:nvSpPr>
      <dsp:spPr>
        <a:xfrm rot="1800000">
          <a:off x="5360258"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92441" y="4020266"/>
        <a:ext cx="24440" cy="24440"/>
      </dsp:txXfrm>
    </dsp:sp>
    <dsp:sp modelId="{5744B105-91D1-4B33-9B9C-CAF3CB2CCCCF}">
      <dsp:nvSpPr>
        <dsp:cNvPr id="0" name=""/>
        <dsp:cNvSpPr/>
      </dsp:nvSpPr>
      <dsp:spPr>
        <a:xfrm>
          <a:off x="5645461"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Calibri" pitchFamily="34" charset="0"/>
              <a:ea typeface="ＭＳ Ｐゴシック" pitchFamily="34" charset="-128"/>
            </a:rPr>
            <a:t>Content Knowledge</a:t>
          </a:r>
          <a:endParaRPr kumimoji="0" lang="en-US" sz="1800" b="0" i="0" u="none" strike="noStrike" kern="1200"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5956944" y="3999690"/>
        <a:ext cx="1503974" cy="1340691"/>
      </dsp:txXfrm>
    </dsp:sp>
    <dsp:sp modelId="{37D887C4-F113-468D-B743-6E9DA74D9510}">
      <dsp:nvSpPr>
        <dsp:cNvPr id="0" name=""/>
        <dsp:cNvSpPr/>
      </dsp:nvSpPr>
      <dsp:spPr>
        <a:xfrm rot="9000000">
          <a:off x="3294935"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7118" y="4020266"/>
        <a:ext cx="24440" cy="24440"/>
      </dsp:txXfrm>
    </dsp:sp>
    <dsp:sp modelId="{A653CDA3-502D-47DA-AFF3-B32994D7377C}">
      <dsp:nvSpPr>
        <dsp:cNvPr id="0" name=""/>
        <dsp:cNvSpPr/>
      </dsp:nvSpPr>
      <dsp:spPr>
        <a:xfrm>
          <a:off x="1371598"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Communicate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1683081" y="3999690"/>
        <a:ext cx="1503974" cy="13406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32160"/>
          <a:ext cx="3810000" cy="104832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1.9</a:t>
          </a:r>
          <a:r>
            <a:rPr lang="en-US" sz="2800" kern="1200" baseline="0" dirty="0">
              <a:solidFill>
                <a:srgbClr val="0070C0"/>
              </a:solidFill>
            </a:rPr>
            <a:t> Feedback and Acknowledgement</a:t>
          </a:r>
          <a:endParaRPr lang="en-US" sz="2800" kern="1200" dirty="0">
            <a:solidFill>
              <a:srgbClr val="0070C0"/>
            </a:solidFill>
          </a:endParaRPr>
        </a:p>
      </dsp:txBody>
      <dsp:txXfrm>
        <a:off x="51175" y="83335"/>
        <a:ext cx="3707650" cy="945970"/>
      </dsp:txXfrm>
    </dsp:sp>
    <dsp:sp modelId="{3F3B6172-041A-CA4E-8146-5DC1464E25E8}">
      <dsp:nvSpPr>
        <dsp:cNvPr id="0" name=""/>
        <dsp:cNvSpPr/>
      </dsp:nvSpPr>
      <dsp:spPr>
        <a:xfrm>
          <a:off x="0" y="1080480"/>
          <a:ext cx="3810000" cy="353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A formal system (i.e., written</a:t>
          </a:r>
          <a:r>
            <a:rPr lang="en-US" sz="2200" kern="1200" baseline="0" dirty="0"/>
            <a:t> </a:t>
          </a:r>
          <a:r>
            <a:rPr lang="en-US" sz="2200" kern="1200" dirty="0"/>
            <a:t>set of procedures for specific behavior feedback that is</a:t>
          </a:r>
          <a:br>
            <a:rPr lang="en-US" sz="2200" kern="1200" dirty="0"/>
          </a:br>
          <a:r>
            <a:rPr lang="en-US" sz="2200" kern="1200" dirty="0"/>
            <a:t>[a] linked to school-wide expectations and [b] used across settings and within classrooms) is in place and used by at least 90% of a sample of staff and received by at least 50% of a sample of students. </a:t>
          </a:r>
        </a:p>
      </dsp:txBody>
      <dsp:txXfrm>
        <a:off x="0" y="1080480"/>
        <a:ext cx="3810000" cy="353556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538387"/>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1.10 Faculty Involvement</a:t>
          </a:r>
        </a:p>
      </dsp:txBody>
      <dsp:txXfrm>
        <a:off x="59399" y="597786"/>
        <a:ext cx="3691202" cy="1098002"/>
      </dsp:txXfrm>
    </dsp:sp>
    <dsp:sp modelId="{3F3B6172-041A-CA4E-8146-5DC1464E25E8}">
      <dsp:nvSpPr>
        <dsp:cNvPr id="0" name=""/>
        <dsp:cNvSpPr/>
      </dsp:nvSpPr>
      <dsp:spPr>
        <a:xfrm>
          <a:off x="0" y="1755187"/>
          <a:ext cx="3810000"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Faculty are shown school- wide data regularly and provide input on universal foundations (e.g., expectations, acknowledgements, definitions, consequences) at least every 12 months. </a:t>
          </a:r>
        </a:p>
      </dsp:txBody>
      <dsp:txXfrm>
        <a:off x="0" y="1755187"/>
        <a:ext cx="3810000" cy="235462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390675"/>
          <a:ext cx="3810000" cy="1444949"/>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1.11 Student / Family / Community Involvement</a:t>
          </a:r>
        </a:p>
      </dsp:txBody>
      <dsp:txXfrm>
        <a:off x="70537" y="461212"/>
        <a:ext cx="3668926" cy="1303875"/>
      </dsp:txXfrm>
    </dsp:sp>
    <dsp:sp modelId="{3F3B6172-041A-CA4E-8146-5DC1464E25E8}">
      <dsp:nvSpPr>
        <dsp:cNvPr id="0" name=""/>
        <dsp:cNvSpPr/>
      </dsp:nvSpPr>
      <dsp:spPr>
        <a:xfrm>
          <a:off x="0" y="1835625"/>
          <a:ext cx="3810000"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Stakeholders (students, families, and community members) provide input on universal foundations (e.g., expectations, consequences, acknowledgements) at least every 12 months</a:t>
          </a:r>
          <a:r>
            <a:rPr lang="en-US" sz="2500" kern="1200" dirty="0"/>
            <a:t>. </a:t>
          </a:r>
        </a:p>
      </dsp:txBody>
      <dsp:txXfrm>
        <a:off x="0" y="1835625"/>
        <a:ext cx="3810000" cy="24219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403837"/>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1.12</a:t>
          </a:r>
          <a:r>
            <a:rPr lang="en-US" sz="2800" kern="1200" baseline="0" dirty="0">
              <a:solidFill>
                <a:srgbClr val="0070C0"/>
              </a:solidFill>
            </a:rPr>
            <a:t> Discipline Data</a:t>
          </a:r>
          <a:endParaRPr lang="en-US" sz="2800" kern="1200" dirty="0">
            <a:solidFill>
              <a:srgbClr val="0070C0"/>
            </a:solidFill>
          </a:endParaRPr>
        </a:p>
      </dsp:txBody>
      <dsp:txXfrm>
        <a:off x="59399" y="463236"/>
        <a:ext cx="3691202" cy="1098002"/>
      </dsp:txXfrm>
    </dsp:sp>
    <dsp:sp modelId="{3F3B6172-041A-CA4E-8146-5DC1464E25E8}">
      <dsp:nvSpPr>
        <dsp:cNvPr id="0" name=""/>
        <dsp:cNvSpPr/>
      </dsp:nvSpPr>
      <dsp:spPr>
        <a:xfrm>
          <a:off x="0" y="1620637"/>
          <a:ext cx="3810000"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Tier I team has instantaneous access to graphed reports summarizing discipline data organized by the frequency of problem behavior events by behavior, location, time of day, and by individual student. </a:t>
          </a:r>
        </a:p>
      </dsp:txBody>
      <dsp:txXfrm>
        <a:off x="0" y="1620637"/>
        <a:ext cx="3810000" cy="262372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689756"/>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1.13</a:t>
          </a:r>
          <a:r>
            <a:rPr lang="en-US" sz="2800" kern="1200" baseline="0" dirty="0">
              <a:solidFill>
                <a:srgbClr val="0070C0"/>
              </a:solidFill>
            </a:rPr>
            <a:t> Data-based Decision Making</a:t>
          </a:r>
          <a:endParaRPr lang="en-US" sz="2800" kern="1200" dirty="0">
            <a:solidFill>
              <a:srgbClr val="0070C0"/>
            </a:solidFill>
          </a:endParaRPr>
        </a:p>
      </dsp:txBody>
      <dsp:txXfrm>
        <a:off x="59399" y="749155"/>
        <a:ext cx="3691202" cy="1098002"/>
      </dsp:txXfrm>
    </dsp:sp>
    <dsp:sp modelId="{3F3B6172-041A-CA4E-8146-5DC1464E25E8}">
      <dsp:nvSpPr>
        <dsp:cNvPr id="0" name=""/>
        <dsp:cNvSpPr/>
      </dsp:nvSpPr>
      <dsp:spPr>
        <a:xfrm>
          <a:off x="0" y="1906556"/>
          <a:ext cx="3810000"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Tier I team reviews and uses discipline data and academic outcome data (e.g., Curriculum-Based Measures, state tests) at least monthly for decision-making. </a:t>
          </a:r>
        </a:p>
      </dsp:txBody>
      <dsp:txXfrm>
        <a:off x="0" y="1906556"/>
        <a:ext cx="3810000" cy="2051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8C948-ED36-F049-995F-799E82EA401B}">
      <dsp:nvSpPr>
        <dsp:cNvPr id="0" name=""/>
        <dsp:cNvSpPr/>
      </dsp:nvSpPr>
      <dsp:spPr>
        <a:xfrm>
          <a:off x="448448" y="16"/>
          <a:ext cx="1934281" cy="116056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Elementary: Systems</a:t>
          </a:r>
        </a:p>
      </dsp:txBody>
      <dsp:txXfrm>
        <a:off x="448448" y="16"/>
        <a:ext cx="1934281" cy="1160569"/>
      </dsp:txXfrm>
    </dsp:sp>
    <dsp:sp modelId="{21013419-B2D4-7143-AD9A-9BB2D57561BF}">
      <dsp:nvSpPr>
        <dsp:cNvPr id="0" name=""/>
        <dsp:cNvSpPr/>
      </dsp:nvSpPr>
      <dsp:spPr>
        <a:xfrm>
          <a:off x="2576159" y="16"/>
          <a:ext cx="1934281" cy="116056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Elementary: Data</a:t>
          </a:r>
        </a:p>
      </dsp:txBody>
      <dsp:txXfrm>
        <a:off x="2576159" y="16"/>
        <a:ext cx="1934281" cy="1160569"/>
      </dsp:txXfrm>
    </dsp:sp>
    <dsp:sp modelId="{6C87E897-568B-2749-97FC-0488B0919181}">
      <dsp:nvSpPr>
        <dsp:cNvPr id="0" name=""/>
        <dsp:cNvSpPr/>
      </dsp:nvSpPr>
      <dsp:spPr>
        <a:xfrm>
          <a:off x="4703869" y="16"/>
          <a:ext cx="1934281" cy="116056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Elementary: Practices</a:t>
          </a:r>
        </a:p>
      </dsp:txBody>
      <dsp:txXfrm>
        <a:off x="4703869" y="16"/>
        <a:ext cx="1934281" cy="1160569"/>
      </dsp:txXfrm>
    </dsp:sp>
    <dsp:sp modelId="{19A8E17A-5780-F049-9082-613B548869F5}">
      <dsp:nvSpPr>
        <dsp:cNvPr id="0" name=""/>
        <dsp:cNvSpPr/>
      </dsp:nvSpPr>
      <dsp:spPr>
        <a:xfrm>
          <a:off x="448448" y="1354014"/>
          <a:ext cx="1934281" cy="116056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Middle / High: Systems</a:t>
          </a:r>
        </a:p>
      </dsp:txBody>
      <dsp:txXfrm>
        <a:off x="448448" y="1354014"/>
        <a:ext cx="1934281" cy="1160569"/>
      </dsp:txXfrm>
    </dsp:sp>
    <dsp:sp modelId="{A56A52F1-03F4-C540-973C-D4140757FFF9}">
      <dsp:nvSpPr>
        <dsp:cNvPr id="0" name=""/>
        <dsp:cNvSpPr/>
      </dsp:nvSpPr>
      <dsp:spPr>
        <a:xfrm>
          <a:off x="2576159" y="1354014"/>
          <a:ext cx="1934281" cy="116056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Middle / High: Data</a:t>
          </a:r>
        </a:p>
      </dsp:txBody>
      <dsp:txXfrm>
        <a:off x="2576159" y="1354014"/>
        <a:ext cx="1934281" cy="1160569"/>
      </dsp:txXfrm>
    </dsp:sp>
    <dsp:sp modelId="{3E0DC8C6-14F6-DF43-8B6B-F023BE6EE997}">
      <dsp:nvSpPr>
        <dsp:cNvPr id="0" name=""/>
        <dsp:cNvSpPr/>
      </dsp:nvSpPr>
      <dsp:spPr>
        <a:xfrm>
          <a:off x="4703869" y="1354014"/>
          <a:ext cx="1934281" cy="1160569"/>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Middle / High: Practices</a:t>
          </a:r>
        </a:p>
      </dsp:txBody>
      <dsp:txXfrm>
        <a:off x="4703869" y="1354014"/>
        <a:ext cx="1934281" cy="116056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958856"/>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1.14</a:t>
          </a:r>
          <a:r>
            <a:rPr lang="en-US" sz="2800" kern="1200" baseline="0" dirty="0">
              <a:solidFill>
                <a:srgbClr val="0070C0"/>
              </a:solidFill>
            </a:rPr>
            <a:t> Fidelity Data</a:t>
          </a:r>
          <a:endParaRPr lang="en-US" sz="2800" kern="1200" dirty="0">
            <a:solidFill>
              <a:srgbClr val="0070C0"/>
            </a:solidFill>
          </a:endParaRPr>
        </a:p>
      </dsp:txBody>
      <dsp:txXfrm>
        <a:off x="59399" y="1018255"/>
        <a:ext cx="3691202" cy="1098002"/>
      </dsp:txXfrm>
    </dsp:sp>
    <dsp:sp modelId="{3F3B6172-041A-CA4E-8146-5DC1464E25E8}">
      <dsp:nvSpPr>
        <dsp:cNvPr id="0" name=""/>
        <dsp:cNvSpPr/>
      </dsp:nvSpPr>
      <dsp:spPr>
        <a:xfrm>
          <a:off x="0" y="2175656"/>
          <a:ext cx="3810000" cy="1513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Tier I team reviews and uses SWPBIS Fidelity (e.g., SET,</a:t>
          </a:r>
          <a:r>
            <a:rPr lang="en-US" sz="2200" kern="1200" baseline="0" dirty="0"/>
            <a:t> </a:t>
          </a:r>
          <a:r>
            <a:rPr lang="en-US" sz="2200" kern="1200" dirty="0" err="1"/>
            <a:t>BoQ</a:t>
          </a:r>
          <a:r>
            <a:rPr lang="en-US" sz="2200" kern="1200" dirty="0"/>
            <a:t>, TIC, SAS, Tiered Fidelity Inventory) data at least annually. </a:t>
          </a:r>
        </a:p>
      </dsp:txBody>
      <dsp:txXfrm>
        <a:off x="0" y="2175656"/>
        <a:ext cx="3810000" cy="151368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235650"/>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1.15 Annual Evaluation</a:t>
          </a:r>
        </a:p>
      </dsp:txBody>
      <dsp:txXfrm>
        <a:off x="59399" y="295049"/>
        <a:ext cx="3691202" cy="1098002"/>
      </dsp:txXfrm>
    </dsp:sp>
    <dsp:sp modelId="{3F3B6172-041A-CA4E-8146-5DC1464E25E8}">
      <dsp:nvSpPr>
        <dsp:cNvPr id="0" name=""/>
        <dsp:cNvSpPr/>
      </dsp:nvSpPr>
      <dsp:spPr>
        <a:xfrm>
          <a:off x="0" y="1452450"/>
          <a:ext cx="3810000" cy="296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Tier I team documents Fidelity and effectiveness (including on academic outcomes)</a:t>
          </a:r>
          <a:r>
            <a:rPr lang="en-US" sz="2200" kern="1200" baseline="0" dirty="0"/>
            <a:t> </a:t>
          </a:r>
          <a:r>
            <a:rPr lang="en-US" sz="2200" kern="1200" dirty="0"/>
            <a:t>of Tier I practices at least annually (including year- by-year comparisons) that</a:t>
          </a:r>
          <a:r>
            <a:rPr lang="en-US" sz="2200" kern="1200" baseline="0" dirty="0"/>
            <a:t> </a:t>
          </a:r>
          <a:r>
            <a:rPr lang="en-US" sz="2200" kern="1200" dirty="0"/>
            <a:t>are shared with stakeholders (staff, families, community, district) in a usable format. </a:t>
          </a:r>
        </a:p>
      </dsp:txBody>
      <dsp:txXfrm>
        <a:off x="0" y="1452450"/>
        <a:ext cx="3810000" cy="296009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A6A75-06CB-E94F-A6F4-16738476BCF1}">
      <dsp:nvSpPr>
        <dsp:cNvPr id="0" name=""/>
        <dsp:cNvSpPr/>
      </dsp:nvSpPr>
      <dsp:spPr>
        <a:xfrm>
          <a:off x="1037" y="147390"/>
          <a:ext cx="1375785" cy="1375785"/>
        </a:xfrm>
        <a:prstGeom prst="ellipse">
          <a:avLst/>
        </a:prstGeom>
        <a:solidFill>
          <a:schemeClr val="accent1">
            <a:lumMod val="50000"/>
          </a:schemeClr>
        </a:solidFill>
        <a:ln>
          <a:solidFill>
            <a:schemeClr val="accent1">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Objective</a:t>
          </a:r>
        </a:p>
      </dsp:txBody>
      <dsp:txXfrm>
        <a:off x="202516" y="348869"/>
        <a:ext cx="972827" cy="972827"/>
      </dsp:txXfrm>
    </dsp:sp>
    <dsp:sp modelId="{4B658BEC-48A0-904F-B3C9-03B96B7BB1BB}">
      <dsp:nvSpPr>
        <dsp:cNvPr id="0" name=""/>
        <dsp:cNvSpPr/>
      </dsp:nvSpPr>
      <dsp:spPr>
        <a:xfrm>
          <a:off x="1488537" y="436305"/>
          <a:ext cx="797955" cy="797955"/>
        </a:xfrm>
        <a:prstGeom prst="mathPlus">
          <a:avLst/>
        </a:prstGeom>
        <a:solidFill>
          <a:srgbClr val="FFD579"/>
        </a:solidFill>
        <a:ln>
          <a:solidFill>
            <a:srgbClr val="FFC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594306" y="741443"/>
        <a:ext cx="586417" cy="187679"/>
      </dsp:txXfrm>
    </dsp:sp>
    <dsp:sp modelId="{81CB346D-3858-554C-B262-BF7E6B833D1D}">
      <dsp:nvSpPr>
        <dsp:cNvPr id="0" name=""/>
        <dsp:cNvSpPr/>
      </dsp:nvSpPr>
      <dsp:spPr>
        <a:xfrm>
          <a:off x="2398207" y="147390"/>
          <a:ext cx="1375785" cy="1375785"/>
        </a:xfrm>
        <a:prstGeom prst="ellipse">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Subjective</a:t>
          </a:r>
        </a:p>
      </dsp:txBody>
      <dsp:txXfrm>
        <a:off x="2599686" y="348869"/>
        <a:ext cx="972827" cy="972827"/>
      </dsp:txXfrm>
    </dsp:sp>
    <dsp:sp modelId="{2F0F44E2-5B96-D748-8404-6F0D7E097285}">
      <dsp:nvSpPr>
        <dsp:cNvPr id="0" name=""/>
        <dsp:cNvSpPr/>
      </dsp:nvSpPr>
      <dsp:spPr>
        <a:xfrm>
          <a:off x="3885706" y="436305"/>
          <a:ext cx="797955" cy="797955"/>
        </a:xfrm>
        <a:prstGeom prst="mathEqual">
          <a:avLst/>
        </a:prstGeom>
        <a:solidFill>
          <a:srgbClr val="FFD579"/>
        </a:solidFill>
        <a:ln>
          <a:solidFill>
            <a:srgbClr val="FFC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991475" y="600684"/>
        <a:ext cx="586417" cy="469197"/>
      </dsp:txXfrm>
    </dsp:sp>
    <dsp:sp modelId="{0ACAEB4E-81EE-BD4C-84CE-91E5276DEA7E}">
      <dsp:nvSpPr>
        <dsp:cNvPr id="0" name=""/>
        <dsp:cNvSpPr/>
      </dsp:nvSpPr>
      <dsp:spPr>
        <a:xfrm>
          <a:off x="4795376" y="147390"/>
          <a:ext cx="1375785" cy="1375785"/>
        </a:xfrm>
        <a:prstGeom prst="ellipse">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 Climate within the Context of PBIS </a:t>
          </a:r>
        </a:p>
      </dsp:txBody>
      <dsp:txXfrm>
        <a:off x="4996855" y="348869"/>
        <a:ext cx="972827" cy="97282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9953-F98B-5947-A346-FC278042102A}">
      <dsp:nvSpPr>
        <dsp:cNvPr id="0" name=""/>
        <dsp:cNvSpPr/>
      </dsp:nvSpPr>
      <dsp:spPr>
        <a:xfrm>
          <a:off x="1306782" y="0"/>
          <a:ext cx="1222009" cy="678894"/>
        </a:xfrm>
        <a:prstGeom prst="roundRect">
          <a:avLst>
            <a:gd name="adj" fmla="val 10000"/>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PBIS</a:t>
          </a:r>
        </a:p>
      </dsp:txBody>
      <dsp:txXfrm>
        <a:off x="1326666" y="19884"/>
        <a:ext cx="1182241" cy="639126"/>
      </dsp:txXfrm>
    </dsp:sp>
    <dsp:sp modelId="{BD8136AC-5976-6E48-AEB6-23A6757A3160}">
      <dsp:nvSpPr>
        <dsp:cNvPr id="0" name=""/>
        <dsp:cNvSpPr/>
      </dsp:nvSpPr>
      <dsp:spPr>
        <a:xfrm>
          <a:off x="3071907" y="0"/>
          <a:ext cx="1222009" cy="678894"/>
        </a:xfrm>
        <a:prstGeom prst="roundRect">
          <a:avLst>
            <a:gd name="adj" fmla="val 10000"/>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3091791" y="19884"/>
        <a:ext cx="1182241" cy="639126"/>
      </dsp:txXfrm>
    </dsp:sp>
    <dsp:sp modelId="{7DD289E2-53AE-DB40-9AC6-C91EA1975423}">
      <dsp:nvSpPr>
        <dsp:cNvPr id="0" name=""/>
        <dsp:cNvSpPr/>
      </dsp:nvSpPr>
      <dsp:spPr>
        <a:xfrm>
          <a:off x="2545764" y="2885301"/>
          <a:ext cx="509170" cy="509170"/>
        </a:xfrm>
        <a:prstGeom prst="triangle">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9DFD3D8-883F-244C-824E-6D59FB286AD8}">
      <dsp:nvSpPr>
        <dsp:cNvPr id="0" name=""/>
        <dsp:cNvSpPr/>
      </dsp:nvSpPr>
      <dsp:spPr>
        <a:xfrm rot="21360000">
          <a:off x="1272371" y="2667115"/>
          <a:ext cx="3055957" cy="213693"/>
        </a:xfrm>
        <a:prstGeom prst="rect">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A5BDB10-B825-6A4E-8A40-EABC210FF024}">
      <dsp:nvSpPr>
        <dsp:cNvPr id="0" name=""/>
        <dsp:cNvSpPr/>
      </dsp:nvSpPr>
      <dsp:spPr>
        <a:xfrm rot="21360000">
          <a:off x="1277481" y="2282139"/>
          <a:ext cx="1212721" cy="418806"/>
        </a:xfrm>
        <a:prstGeom prst="roundRect">
          <a:avLst/>
        </a:prstGeom>
        <a:solidFill>
          <a:srgbClr val="0090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Consistent</a:t>
          </a:r>
        </a:p>
      </dsp:txBody>
      <dsp:txXfrm>
        <a:off x="1297925" y="2302583"/>
        <a:ext cx="1171833" cy="377918"/>
      </dsp:txXfrm>
    </dsp:sp>
    <dsp:sp modelId="{015E0699-7D46-254C-A913-0A8F8AEAB15E}">
      <dsp:nvSpPr>
        <dsp:cNvPr id="0" name=""/>
        <dsp:cNvSpPr/>
      </dsp:nvSpPr>
      <dsp:spPr>
        <a:xfrm rot="21360000">
          <a:off x="1243536" y="1834068"/>
          <a:ext cx="1212721" cy="418806"/>
        </a:xfrm>
        <a:prstGeom prst="roundRect">
          <a:avLst/>
        </a:prstGeom>
        <a:solidFill>
          <a:srgbClr val="0090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Safe</a:t>
          </a:r>
        </a:p>
      </dsp:txBody>
      <dsp:txXfrm>
        <a:off x="1263980" y="1854512"/>
        <a:ext cx="1171833" cy="377918"/>
      </dsp:txXfrm>
    </dsp:sp>
    <dsp:sp modelId="{7DF56E72-8EC9-8C47-A6F7-78C8C9528C33}">
      <dsp:nvSpPr>
        <dsp:cNvPr id="0" name=""/>
        <dsp:cNvSpPr/>
      </dsp:nvSpPr>
      <dsp:spPr>
        <a:xfrm rot="21360000">
          <a:off x="1209592" y="1385998"/>
          <a:ext cx="1212721" cy="418806"/>
        </a:xfrm>
        <a:prstGeom prst="roundRect">
          <a:avLst/>
        </a:prstGeom>
        <a:solidFill>
          <a:srgbClr val="0090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Positive</a:t>
          </a:r>
        </a:p>
      </dsp:txBody>
      <dsp:txXfrm>
        <a:off x="1230036" y="1406442"/>
        <a:ext cx="1171833" cy="377918"/>
      </dsp:txXfrm>
    </dsp:sp>
    <dsp:sp modelId="{4B74C932-3CC2-7E43-8489-E4F4BC332995}">
      <dsp:nvSpPr>
        <dsp:cNvPr id="0" name=""/>
        <dsp:cNvSpPr/>
      </dsp:nvSpPr>
      <dsp:spPr>
        <a:xfrm rot="21360000">
          <a:off x="1175647" y="937928"/>
          <a:ext cx="1212721" cy="418806"/>
        </a:xfrm>
        <a:prstGeom prst="roundRect">
          <a:avLst/>
        </a:prstGeom>
        <a:solidFill>
          <a:srgbClr val="00905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Predictable</a:t>
          </a:r>
        </a:p>
      </dsp:txBody>
      <dsp:txXfrm>
        <a:off x="1196091" y="958372"/>
        <a:ext cx="1171833" cy="37791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9953-F98B-5947-A346-FC278042102A}">
      <dsp:nvSpPr>
        <dsp:cNvPr id="0" name=""/>
        <dsp:cNvSpPr/>
      </dsp:nvSpPr>
      <dsp:spPr>
        <a:xfrm>
          <a:off x="1306782" y="0"/>
          <a:ext cx="1222009" cy="678894"/>
        </a:xfrm>
        <a:prstGeom prst="roundRect">
          <a:avLst>
            <a:gd name="adj" fmla="val 10000"/>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PBIS</a:t>
          </a:r>
        </a:p>
      </dsp:txBody>
      <dsp:txXfrm>
        <a:off x="1326666" y="19884"/>
        <a:ext cx="1182241" cy="639126"/>
      </dsp:txXfrm>
    </dsp:sp>
    <dsp:sp modelId="{BD8136AC-5976-6E48-AEB6-23A6757A3160}">
      <dsp:nvSpPr>
        <dsp:cNvPr id="0" name=""/>
        <dsp:cNvSpPr/>
      </dsp:nvSpPr>
      <dsp:spPr>
        <a:xfrm>
          <a:off x="3071907" y="0"/>
          <a:ext cx="1222009" cy="678894"/>
        </a:xfrm>
        <a:prstGeom prst="roundRect">
          <a:avLst>
            <a:gd name="adj" fmla="val 10000"/>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School Climate</a:t>
          </a:r>
        </a:p>
      </dsp:txBody>
      <dsp:txXfrm>
        <a:off x="3091791" y="19884"/>
        <a:ext cx="1182241" cy="639126"/>
      </dsp:txXfrm>
    </dsp:sp>
    <dsp:sp modelId="{7DD289E2-53AE-DB40-9AC6-C91EA1975423}">
      <dsp:nvSpPr>
        <dsp:cNvPr id="0" name=""/>
        <dsp:cNvSpPr/>
      </dsp:nvSpPr>
      <dsp:spPr>
        <a:xfrm>
          <a:off x="2545764" y="2885301"/>
          <a:ext cx="509170" cy="509170"/>
        </a:xfrm>
        <a:prstGeom prst="triangle">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A8DCB7-A18E-A743-A9E5-81EFF87B3133}">
      <dsp:nvSpPr>
        <dsp:cNvPr id="0" name=""/>
        <dsp:cNvSpPr/>
      </dsp:nvSpPr>
      <dsp:spPr>
        <a:xfrm rot="21360000">
          <a:off x="1272371" y="2667115"/>
          <a:ext cx="3055957" cy="213693"/>
        </a:xfrm>
        <a:prstGeom prst="rect">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CFFAA35-E261-A140-A7EA-D1002B4448B7}">
      <dsp:nvSpPr>
        <dsp:cNvPr id="0" name=""/>
        <dsp:cNvSpPr/>
      </dsp:nvSpPr>
      <dsp:spPr>
        <a:xfrm rot="21360000">
          <a:off x="1277481" y="2282139"/>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Consistent</a:t>
          </a:r>
        </a:p>
      </dsp:txBody>
      <dsp:txXfrm>
        <a:off x="1297925" y="2302583"/>
        <a:ext cx="1171833" cy="377918"/>
      </dsp:txXfrm>
    </dsp:sp>
    <dsp:sp modelId="{C2539E47-B516-1045-9B24-B9C4E9299A71}">
      <dsp:nvSpPr>
        <dsp:cNvPr id="0" name=""/>
        <dsp:cNvSpPr/>
      </dsp:nvSpPr>
      <dsp:spPr>
        <a:xfrm rot="21360000">
          <a:off x="1243536" y="183406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Safe</a:t>
          </a:r>
        </a:p>
      </dsp:txBody>
      <dsp:txXfrm>
        <a:off x="1263980" y="1854512"/>
        <a:ext cx="1171833" cy="377918"/>
      </dsp:txXfrm>
    </dsp:sp>
    <dsp:sp modelId="{DAC9A380-CA77-4C4D-8AA6-8B07E33EEDCF}">
      <dsp:nvSpPr>
        <dsp:cNvPr id="0" name=""/>
        <dsp:cNvSpPr/>
      </dsp:nvSpPr>
      <dsp:spPr>
        <a:xfrm rot="21360000">
          <a:off x="1209592" y="138599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Positive</a:t>
          </a:r>
        </a:p>
      </dsp:txBody>
      <dsp:txXfrm>
        <a:off x="1230036" y="1406442"/>
        <a:ext cx="1171833" cy="377918"/>
      </dsp:txXfrm>
    </dsp:sp>
    <dsp:sp modelId="{1C5ACC62-A837-B043-9E15-BA9A84152515}">
      <dsp:nvSpPr>
        <dsp:cNvPr id="0" name=""/>
        <dsp:cNvSpPr/>
      </dsp:nvSpPr>
      <dsp:spPr>
        <a:xfrm rot="21360000">
          <a:off x="1175647" y="93792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Predictable</a:t>
          </a:r>
        </a:p>
      </dsp:txBody>
      <dsp:txXfrm>
        <a:off x="1196091" y="958372"/>
        <a:ext cx="1171833" cy="377918"/>
      </dsp:txXfrm>
    </dsp:sp>
    <dsp:sp modelId="{84069B50-40E2-8243-A680-FDEA7DC5CB01}">
      <dsp:nvSpPr>
        <dsp:cNvPr id="0" name=""/>
        <dsp:cNvSpPr/>
      </dsp:nvSpPr>
      <dsp:spPr>
        <a:xfrm rot="21360000">
          <a:off x="3042607" y="215993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Fairness/Equity</a:t>
          </a:r>
        </a:p>
      </dsp:txBody>
      <dsp:txXfrm>
        <a:off x="3063051" y="2180382"/>
        <a:ext cx="1171833" cy="37791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9953-F98B-5947-A346-FC278042102A}">
      <dsp:nvSpPr>
        <dsp:cNvPr id="0" name=""/>
        <dsp:cNvSpPr/>
      </dsp:nvSpPr>
      <dsp:spPr>
        <a:xfrm>
          <a:off x="1306782" y="0"/>
          <a:ext cx="1222009" cy="678894"/>
        </a:xfrm>
        <a:prstGeom prst="roundRect">
          <a:avLst>
            <a:gd name="adj" fmla="val 10000"/>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PBIS</a:t>
          </a:r>
        </a:p>
      </dsp:txBody>
      <dsp:txXfrm>
        <a:off x="1326666" y="19884"/>
        <a:ext cx="1182241" cy="639126"/>
      </dsp:txXfrm>
    </dsp:sp>
    <dsp:sp modelId="{BD8136AC-5976-6E48-AEB6-23A6757A3160}">
      <dsp:nvSpPr>
        <dsp:cNvPr id="0" name=""/>
        <dsp:cNvSpPr/>
      </dsp:nvSpPr>
      <dsp:spPr>
        <a:xfrm>
          <a:off x="3071907" y="0"/>
          <a:ext cx="1222009" cy="678894"/>
        </a:xfrm>
        <a:prstGeom prst="roundRect">
          <a:avLst>
            <a:gd name="adj" fmla="val 10000"/>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School Climate</a:t>
          </a:r>
        </a:p>
      </dsp:txBody>
      <dsp:txXfrm>
        <a:off x="3091791" y="19884"/>
        <a:ext cx="1182241" cy="639126"/>
      </dsp:txXfrm>
    </dsp:sp>
    <dsp:sp modelId="{7DD289E2-53AE-DB40-9AC6-C91EA1975423}">
      <dsp:nvSpPr>
        <dsp:cNvPr id="0" name=""/>
        <dsp:cNvSpPr/>
      </dsp:nvSpPr>
      <dsp:spPr>
        <a:xfrm>
          <a:off x="2545764" y="2885301"/>
          <a:ext cx="509170" cy="509170"/>
        </a:xfrm>
        <a:prstGeom prst="triangle">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6E82AAE-3BBE-FA41-B0C9-50C1258F3DB8}">
      <dsp:nvSpPr>
        <dsp:cNvPr id="0" name=""/>
        <dsp:cNvSpPr/>
      </dsp:nvSpPr>
      <dsp:spPr>
        <a:xfrm rot="21360000">
          <a:off x="1272371" y="2667115"/>
          <a:ext cx="3055957" cy="213693"/>
        </a:xfrm>
        <a:prstGeom prst="rect">
          <a:avLst/>
        </a:prstGeom>
        <a:solidFill>
          <a:schemeClr val="accent1">
            <a:lumMod val="75000"/>
            <a:alpha val="9000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7E6187-B2D8-8C4F-8C73-6F49E6688ECE}">
      <dsp:nvSpPr>
        <dsp:cNvPr id="0" name=""/>
        <dsp:cNvSpPr/>
      </dsp:nvSpPr>
      <dsp:spPr>
        <a:xfrm rot="21360000">
          <a:off x="1277481" y="2282139"/>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Consistent</a:t>
          </a:r>
        </a:p>
      </dsp:txBody>
      <dsp:txXfrm>
        <a:off x="1297925" y="2302583"/>
        <a:ext cx="1171833" cy="377918"/>
      </dsp:txXfrm>
    </dsp:sp>
    <dsp:sp modelId="{FAA30D29-375C-0D4D-AD8A-1D57E83B7120}">
      <dsp:nvSpPr>
        <dsp:cNvPr id="0" name=""/>
        <dsp:cNvSpPr/>
      </dsp:nvSpPr>
      <dsp:spPr>
        <a:xfrm rot="21360000">
          <a:off x="1243536" y="183406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Safe</a:t>
          </a:r>
        </a:p>
      </dsp:txBody>
      <dsp:txXfrm>
        <a:off x="1263980" y="1854512"/>
        <a:ext cx="1171833" cy="377918"/>
      </dsp:txXfrm>
    </dsp:sp>
    <dsp:sp modelId="{68E02D61-741D-6B42-B9DC-C3DA59948CB2}">
      <dsp:nvSpPr>
        <dsp:cNvPr id="0" name=""/>
        <dsp:cNvSpPr/>
      </dsp:nvSpPr>
      <dsp:spPr>
        <a:xfrm rot="21360000">
          <a:off x="1209592" y="138599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Positive</a:t>
          </a:r>
        </a:p>
      </dsp:txBody>
      <dsp:txXfrm>
        <a:off x="1230036" y="1406442"/>
        <a:ext cx="1171833" cy="377918"/>
      </dsp:txXfrm>
    </dsp:sp>
    <dsp:sp modelId="{60C41A68-D9F7-9F4D-BDF7-CB2B5E0AC776}">
      <dsp:nvSpPr>
        <dsp:cNvPr id="0" name=""/>
        <dsp:cNvSpPr/>
      </dsp:nvSpPr>
      <dsp:spPr>
        <a:xfrm rot="21360000">
          <a:off x="1175647" y="93792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Predictable</a:t>
          </a:r>
        </a:p>
      </dsp:txBody>
      <dsp:txXfrm>
        <a:off x="1196091" y="958372"/>
        <a:ext cx="1171833" cy="377918"/>
      </dsp:txXfrm>
    </dsp:sp>
    <dsp:sp modelId="{302CC610-63D0-0543-879F-333A1A4C060D}">
      <dsp:nvSpPr>
        <dsp:cNvPr id="0" name=""/>
        <dsp:cNvSpPr/>
      </dsp:nvSpPr>
      <dsp:spPr>
        <a:xfrm rot="21360000">
          <a:off x="3042607" y="2159938"/>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Fairness/Equity</a:t>
          </a:r>
        </a:p>
      </dsp:txBody>
      <dsp:txXfrm>
        <a:off x="3063051" y="2180382"/>
        <a:ext cx="1171833" cy="377918"/>
      </dsp:txXfrm>
    </dsp:sp>
    <dsp:sp modelId="{68E5F8D2-68CB-1848-956B-96A76EB10F08}">
      <dsp:nvSpPr>
        <dsp:cNvPr id="0" name=""/>
        <dsp:cNvSpPr/>
      </dsp:nvSpPr>
      <dsp:spPr>
        <a:xfrm rot="21360000">
          <a:off x="3008662" y="1711867"/>
          <a:ext cx="1212721" cy="418806"/>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Safety</a:t>
          </a:r>
        </a:p>
      </dsp:txBody>
      <dsp:txXfrm>
        <a:off x="3029106" y="1732311"/>
        <a:ext cx="1171833" cy="37791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9953-F98B-5947-A346-FC278042102A}">
      <dsp:nvSpPr>
        <dsp:cNvPr id="0" name=""/>
        <dsp:cNvSpPr/>
      </dsp:nvSpPr>
      <dsp:spPr>
        <a:xfrm>
          <a:off x="1306782" y="0"/>
          <a:ext cx="1222009" cy="678894"/>
        </a:xfrm>
        <a:prstGeom prst="roundRect">
          <a:avLst>
            <a:gd name="adj" fmla="val 10000"/>
          </a:avLst>
        </a:prstGeom>
        <a:solidFill>
          <a:schemeClr val="accent1">
            <a:lumMod val="7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PBIS</a:t>
          </a:r>
        </a:p>
      </dsp:txBody>
      <dsp:txXfrm>
        <a:off x="1326666" y="19884"/>
        <a:ext cx="1182241" cy="639126"/>
      </dsp:txXfrm>
    </dsp:sp>
    <dsp:sp modelId="{BD8136AC-5976-6E48-AEB6-23A6757A3160}">
      <dsp:nvSpPr>
        <dsp:cNvPr id="0" name=""/>
        <dsp:cNvSpPr/>
      </dsp:nvSpPr>
      <dsp:spPr>
        <a:xfrm>
          <a:off x="3071907" y="0"/>
          <a:ext cx="1222009" cy="678894"/>
        </a:xfrm>
        <a:prstGeom prst="roundRect">
          <a:avLst>
            <a:gd name="adj" fmla="val 10000"/>
          </a:avLst>
        </a:prstGeom>
        <a:solidFill>
          <a:schemeClr val="accent1">
            <a:lumMod val="7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School Climate</a:t>
          </a:r>
        </a:p>
      </dsp:txBody>
      <dsp:txXfrm>
        <a:off x="3091791" y="19884"/>
        <a:ext cx="1182241" cy="639126"/>
      </dsp:txXfrm>
    </dsp:sp>
    <dsp:sp modelId="{7DD289E2-53AE-DB40-9AC6-C91EA1975423}">
      <dsp:nvSpPr>
        <dsp:cNvPr id="0" name=""/>
        <dsp:cNvSpPr/>
      </dsp:nvSpPr>
      <dsp:spPr>
        <a:xfrm>
          <a:off x="2545764" y="2885301"/>
          <a:ext cx="509170" cy="509170"/>
        </a:xfrm>
        <a:prstGeom prst="triangle">
          <a:avLst/>
        </a:prstGeom>
        <a:solidFill>
          <a:schemeClr val="accent1">
            <a:lumMod val="7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256B24-28F1-324E-A053-CDBE21DAC4D6}">
      <dsp:nvSpPr>
        <dsp:cNvPr id="0" name=""/>
        <dsp:cNvSpPr/>
      </dsp:nvSpPr>
      <dsp:spPr>
        <a:xfrm>
          <a:off x="1272837" y="2672128"/>
          <a:ext cx="3055024" cy="206383"/>
        </a:xfrm>
        <a:prstGeom prst="rect">
          <a:avLst/>
        </a:prstGeom>
        <a:solidFill>
          <a:schemeClr val="accent1">
            <a:lumMod val="7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D5DC2BB-D0CD-3C4D-8A0D-5E2AF36C627D}">
      <dsp:nvSpPr>
        <dsp:cNvPr id="0" name=""/>
        <dsp:cNvSpPr/>
      </dsp:nvSpPr>
      <dsp:spPr>
        <a:xfrm>
          <a:off x="3071907" y="2229489"/>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Fairness/Equity</a:t>
          </a:r>
        </a:p>
      </dsp:txBody>
      <dsp:txXfrm>
        <a:off x="3092322" y="2249904"/>
        <a:ext cx="1181179" cy="377368"/>
      </dsp:txXfrm>
    </dsp:sp>
    <dsp:sp modelId="{56C2C75E-CB1B-2446-ABC9-B3E9C03B9394}">
      <dsp:nvSpPr>
        <dsp:cNvPr id="0" name=""/>
        <dsp:cNvSpPr/>
      </dsp:nvSpPr>
      <dsp:spPr>
        <a:xfrm>
          <a:off x="3071907" y="1778703"/>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Safety</a:t>
          </a:r>
        </a:p>
      </dsp:txBody>
      <dsp:txXfrm>
        <a:off x="3092322" y="1799118"/>
        <a:ext cx="1181179" cy="377368"/>
      </dsp:txXfrm>
    </dsp:sp>
    <dsp:sp modelId="{7DBE18EB-55E9-E448-8B90-986732BC5196}">
      <dsp:nvSpPr>
        <dsp:cNvPr id="0" name=""/>
        <dsp:cNvSpPr/>
      </dsp:nvSpPr>
      <dsp:spPr>
        <a:xfrm>
          <a:off x="3071907" y="1327917"/>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Order &amp; Discipline</a:t>
          </a:r>
        </a:p>
      </dsp:txBody>
      <dsp:txXfrm>
        <a:off x="3092322" y="1348332"/>
        <a:ext cx="1181179" cy="377368"/>
      </dsp:txXfrm>
    </dsp:sp>
    <dsp:sp modelId="{3E612B0F-FF05-3341-B7B0-C518B7DACDE1}">
      <dsp:nvSpPr>
        <dsp:cNvPr id="0" name=""/>
        <dsp:cNvSpPr/>
      </dsp:nvSpPr>
      <dsp:spPr>
        <a:xfrm>
          <a:off x="3071907" y="868984"/>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Order &amp; Discipline</a:t>
          </a:r>
        </a:p>
      </dsp:txBody>
      <dsp:txXfrm>
        <a:off x="3092322" y="889399"/>
        <a:ext cx="1181179" cy="377368"/>
      </dsp:txXfrm>
    </dsp:sp>
    <dsp:sp modelId="{521599D2-E0E0-7341-905A-42EAB87DF07C}">
      <dsp:nvSpPr>
        <dsp:cNvPr id="0" name=""/>
        <dsp:cNvSpPr/>
      </dsp:nvSpPr>
      <dsp:spPr>
        <a:xfrm>
          <a:off x="1306782" y="2229489"/>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Consistent</a:t>
          </a:r>
        </a:p>
      </dsp:txBody>
      <dsp:txXfrm>
        <a:off x="1327197" y="2249904"/>
        <a:ext cx="1181179" cy="377368"/>
      </dsp:txXfrm>
    </dsp:sp>
    <dsp:sp modelId="{6B79222D-BCAC-DA45-8B04-35FDA96AD326}">
      <dsp:nvSpPr>
        <dsp:cNvPr id="0" name=""/>
        <dsp:cNvSpPr/>
      </dsp:nvSpPr>
      <dsp:spPr>
        <a:xfrm>
          <a:off x="1306782" y="1778703"/>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Safe</a:t>
          </a:r>
        </a:p>
      </dsp:txBody>
      <dsp:txXfrm>
        <a:off x="1327197" y="1799118"/>
        <a:ext cx="1181179" cy="377368"/>
      </dsp:txXfrm>
    </dsp:sp>
    <dsp:sp modelId="{D41253D7-DDA5-0D47-AE09-E0D503C9A337}">
      <dsp:nvSpPr>
        <dsp:cNvPr id="0" name=""/>
        <dsp:cNvSpPr/>
      </dsp:nvSpPr>
      <dsp:spPr>
        <a:xfrm>
          <a:off x="1306782" y="1327917"/>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Positive</a:t>
          </a:r>
        </a:p>
      </dsp:txBody>
      <dsp:txXfrm>
        <a:off x="1327197" y="1348332"/>
        <a:ext cx="1181179" cy="377368"/>
      </dsp:txXfrm>
    </dsp:sp>
    <dsp:sp modelId="{66114FB9-8E40-1347-A004-E8E8A5612782}">
      <dsp:nvSpPr>
        <dsp:cNvPr id="0" name=""/>
        <dsp:cNvSpPr/>
      </dsp:nvSpPr>
      <dsp:spPr>
        <a:xfrm>
          <a:off x="1306782" y="868984"/>
          <a:ext cx="1222009" cy="418198"/>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Predictable</a:t>
          </a:r>
        </a:p>
      </dsp:txBody>
      <dsp:txXfrm>
        <a:off x="1327197" y="889399"/>
        <a:ext cx="1181179" cy="377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8C948-ED36-F049-995F-799E82EA401B}">
      <dsp:nvSpPr>
        <dsp:cNvPr id="0" name=""/>
        <dsp:cNvSpPr/>
      </dsp:nvSpPr>
      <dsp:spPr>
        <a:xfrm>
          <a:off x="1116" y="225772"/>
          <a:ext cx="1406425" cy="843855"/>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Elementary: Systems</a:t>
          </a:r>
        </a:p>
      </dsp:txBody>
      <dsp:txXfrm>
        <a:off x="1116" y="225772"/>
        <a:ext cx="1406425" cy="843855"/>
      </dsp:txXfrm>
    </dsp:sp>
    <dsp:sp modelId="{21013419-B2D4-7143-AD9A-9BB2D57561BF}">
      <dsp:nvSpPr>
        <dsp:cNvPr id="0" name=""/>
        <dsp:cNvSpPr/>
      </dsp:nvSpPr>
      <dsp:spPr>
        <a:xfrm>
          <a:off x="1548184" y="225772"/>
          <a:ext cx="1406425" cy="843855"/>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Elementary: Data</a:t>
          </a:r>
        </a:p>
      </dsp:txBody>
      <dsp:txXfrm>
        <a:off x="1548184" y="225772"/>
        <a:ext cx="1406425" cy="843855"/>
      </dsp:txXfrm>
    </dsp:sp>
    <dsp:sp modelId="{6C87E897-568B-2749-97FC-0488B0919181}">
      <dsp:nvSpPr>
        <dsp:cNvPr id="0" name=""/>
        <dsp:cNvSpPr/>
      </dsp:nvSpPr>
      <dsp:spPr>
        <a:xfrm>
          <a:off x="3095252" y="225772"/>
          <a:ext cx="1406425" cy="843855"/>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Elementary: Practices</a:t>
          </a:r>
        </a:p>
      </dsp:txBody>
      <dsp:txXfrm>
        <a:off x="3095252" y="225772"/>
        <a:ext cx="1406425" cy="843855"/>
      </dsp:txXfrm>
    </dsp:sp>
    <dsp:sp modelId="{19A8E17A-5780-F049-9082-613B548869F5}">
      <dsp:nvSpPr>
        <dsp:cNvPr id="0" name=""/>
        <dsp:cNvSpPr/>
      </dsp:nvSpPr>
      <dsp:spPr>
        <a:xfrm>
          <a:off x="4642321" y="225772"/>
          <a:ext cx="1406425" cy="843855"/>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Middle / High: Systems</a:t>
          </a:r>
        </a:p>
      </dsp:txBody>
      <dsp:txXfrm>
        <a:off x="4642321" y="225772"/>
        <a:ext cx="1406425" cy="843855"/>
      </dsp:txXfrm>
    </dsp:sp>
    <dsp:sp modelId="{A56A52F1-03F4-C540-973C-D4140757FFF9}">
      <dsp:nvSpPr>
        <dsp:cNvPr id="0" name=""/>
        <dsp:cNvSpPr/>
      </dsp:nvSpPr>
      <dsp:spPr>
        <a:xfrm>
          <a:off x="6189389" y="225772"/>
          <a:ext cx="1406425" cy="843855"/>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Middle / High: Data</a:t>
          </a:r>
        </a:p>
      </dsp:txBody>
      <dsp:txXfrm>
        <a:off x="6189389" y="225772"/>
        <a:ext cx="1406425" cy="843855"/>
      </dsp:txXfrm>
    </dsp:sp>
    <dsp:sp modelId="{3E0DC8C6-14F6-DF43-8B6B-F023BE6EE997}">
      <dsp:nvSpPr>
        <dsp:cNvPr id="0" name=""/>
        <dsp:cNvSpPr/>
      </dsp:nvSpPr>
      <dsp:spPr>
        <a:xfrm>
          <a:off x="7736458" y="225772"/>
          <a:ext cx="1406425" cy="843855"/>
        </a:xfrm>
        <a:prstGeom prst="rect">
          <a:avLst/>
        </a:prstGeom>
        <a:gradFill rotWithShape="0">
          <a:gsLst>
            <a:gs pos="0">
              <a:srgbClr val="00B050"/>
            </a:gs>
            <a:gs pos="100000">
              <a:srgbClr val="92D05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Middle / High: Practices</a:t>
          </a:r>
        </a:p>
      </dsp:txBody>
      <dsp:txXfrm>
        <a:off x="7736458" y="225772"/>
        <a:ext cx="1406425" cy="84385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59953-F98B-5947-A346-FC278042102A}">
      <dsp:nvSpPr>
        <dsp:cNvPr id="0" name=""/>
        <dsp:cNvSpPr/>
      </dsp:nvSpPr>
      <dsp:spPr>
        <a:xfrm>
          <a:off x="165742" y="150897"/>
          <a:ext cx="1222009" cy="678894"/>
        </a:xfrm>
        <a:prstGeom prst="roundRect">
          <a:avLst>
            <a:gd name="adj" fmla="val 10000"/>
          </a:avLst>
        </a:prstGeom>
        <a:solidFill>
          <a:schemeClr val="accent5">
            <a:lumMod val="75000"/>
            <a:alpha val="9000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PBIS</a:t>
          </a:r>
          <a:endParaRPr lang="en-US" sz="1300" kern="1200" dirty="0"/>
        </a:p>
      </dsp:txBody>
      <dsp:txXfrm>
        <a:off x="185626" y="170781"/>
        <a:ext cx="1182241" cy="639126"/>
      </dsp:txXfrm>
    </dsp:sp>
    <dsp:sp modelId="{BD8136AC-5976-6E48-AEB6-23A6757A3160}">
      <dsp:nvSpPr>
        <dsp:cNvPr id="0" name=""/>
        <dsp:cNvSpPr/>
      </dsp:nvSpPr>
      <dsp:spPr>
        <a:xfrm>
          <a:off x="4156099" y="139214"/>
          <a:ext cx="1222009" cy="678894"/>
        </a:xfrm>
        <a:prstGeom prst="roundRect">
          <a:avLst>
            <a:gd name="adj" fmla="val 10000"/>
          </a:avLst>
        </a:prstGeom>
        <a:solidFill>
          <a:schemeClr val="accent1"/>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School Climate Perceptions</a:t>
          </a:r>
        </a:p>
      </dsp:txBody>
      <dsp:txXfrm>
        <a:off x="4175983" y="159098"/>
        <a:ext cx="1182241" cy="639126"/>
      </dsp:txXfrm>
    </dsp:sp>
    <dsp:sp modelId="{7DD289E2-53AE-DB40-9AC6-C91EA1975423}">
      <dsp:nvSpPr>
        <dsp:cNvPr id="0" name=""/>
        <dsp:cNvSpPr/>
      </dsp:nvSpPr>
      <dsp:spPr>
        <a:xfrm>
          <a:off x="2545764" y="2885301"/>
          <a:ext cx="509170" cy="509170"/>
        </a:xfrm>
        <a:prstGeom prst="triangle">
          <a:avLst/>
        </a:prstGeom>
        <a:solidFill>
          <a:schemeClr val="accent5">
            <a:lumMod val="75000"/>
            <a:alpha val="9000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514C20-C89E-B541-A937-18303208DBF3}">
      <dsp:nvSpPr>
        <dsp:cNvPr id="0" name=""/>
        <dsp:cNvSpPr/>
      </dsp:nvSpPr>
      <dsp:spPr>
        <a:xfrm>
          <a:off x="115838" y="2667113"/>
          <a:ext cx="5369022" cy="21641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1709BAA-27D9-8846-8414-6C779AA93D22}">
      <dsp:nvSpPr>
        <dsp:cNvPr id="0" name=""/>
        <dsp:cNvSpPr/>
      </dsp:nvSpPr>
      <dsp:spPr>
        <a:xfrm>
          <a:off x="4152897" y="2203339"/>
          <a:ext cx="1222009" cy="418198"/>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Fairness/Equity</a:t>
          </a:r>
        </a:p>
      </dsp:txBody>
      <dsp:txXfrm>
        <a:off x="4173312" y="2223754"/>
        <a:ext cx="1181179" cy="377368"/>
      </dsp:txXfrm>
    </dsp:sp>
    <dsp:sp modelId="{C7C5F774-48CB-C04C-A3B0-E96C53C368BB}">
      <dsp:nvSpPr>
        <dsp:cNvPr id="0" name=""/>
        <dsp:cNvSpPr/>
      </dsp:nvSpPr>
      <dsp:spPr>
        <a:xfrm>
          <a:off x="4137500" y="1740977"/>
          <a:ext cx="1222009" cy="418198"/>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Safety</a:t>
          </a:r>
        </a:p>
      </dsp:txBody>
      <dsp:txXfrm>
        <a:off x="4157915" y="1761392"/>
        <a:ext cx="1181179" cy="377368"/>
      </dsp:txXfrm>
    </dsp:sp>
    <dsp:sp modelId="{5CD55812-530D-DD49-A16E-EADDF1646F60}">
      <dsp:nvSpPr>
        <dsp:cNvPr id="0" name=""/>
        <dsp:cNvSpPr/>
      </dsp:nvSpPr>
      <dsp:spPr>
        <a:xfrm>
          <a:off x="4118644" y="1318487"/>
          <a:ext cx="1222009" cy="418198"/>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Order &amp; Discipline</a:t>
          </a:r>
        </a:p>
      </dsp:txBody>
      <dsp:txXfrm>
        <a:off x="4139059" y="1338902"/>
        <a:ext cx="1181179" cy="377368"/>
      </dsp:txXfrm>
    </dsp:sp>
    <dsp:sp modelId="{B7F2E96C-0184-4947-9A56-DD7A87587480}">
      <dsp:nvSpPr>
        <dsp:cNvPr id="0" name=""/>
        <dsp:cNvSpPr/>
      </dsp:nvSpPr>
      <dsp:spPr>
        <a:xfrm>
          <a:off x="4137500" y="887845"/>
          <a:ext cx="1222009" cy="418198"/>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Order &amp; Discipline</a:t>
          </a:r>
        </a:p>
      </dsp:txBody>
      <dsp:txXfrm>
        <a:off x="4157915" y="908260"/>
        <a:ext cx="1181179" cy="377368"/>
      </dsp:txXfrm>
    </dsp:sp>
    <dsp:sp modelId="{A9758E06-4FE5-054F-B159-6B11D596A5AA}">
      <dsp:nvSpPr>
        <dsp:cNvPr id="0" name=""/>
        <dsp:cNvSpPr/>
      </dsp:nvSpPr>
      <dsp:spPr>
        <a:xfrm>
          <a:off x="231755" y="2229489"/>
          <a:ext cx="1222009" cy="418198"/>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Consistent</a:t>
          </a:r>
        </a:p>
      </dsp:txBody>
      <dsp:txXfrm>
        <a:off x="252170" y="2249904"/>
        <a:ext cx="1181179" cy="377368"/>
      </dsp:txXfrm>
    </dsp:sp>
    <dsp:sp modelId="{F1C607DD-E254-134A-9FEE-20013D1EB68C}">
      <dsp:nvSpPr>
        <dsp:cNvPr id="0" name=""/>
        <dsp:cNvSpPr/>
      </dsp:nvSpPr>
      <dsp:spPr>
        <a:xfrm>
          <a:off x="212900" y="1769272"/>
          <a:ext cx="1222009" cy="418198"/>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Safe</a:t>
          </a:r>
        </a:p>
      </dsp:txBody>
      <dsp:txXfrm>
        <a:off x="233315" y="1789687"/>
        <a:ext cx="1181179" cy="377368"/>
      </dsp:txXfrm>
    </dsp:sp>
    <dsp:sp modelId="{27D23E1B-1D5A-C34B-B906-2F3513BF7E92}">
      <dsp:nvSpPr>
        <dsp:cNvPr id="0" name=""/>
        <dsp:cNvSpPr/>
      </dsp:nvSpPr>
      <dsp:spPr>
        <a:xfrm>
          <a:off x="184610" y="1318487"/>
          <a:ext cx="1222009" cy="418198"/>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Positive</a:t>
          </a:r>
        </a:p>
      </dsp:txBody>
      <dsp:txXfrm>
        <a:off x="205025" y="1338902"/>
        <a:ext cx="1181179" cy="377368"/>
      </dsp:txXfrm>
    </dsp:sp>
    <dsp:sp modelId="{69A80D7C-124C-2B4F-A3E5-C7CC9698BA59}">
      <dsp:nvSpPr>
        <dsp:cNvPr id="0" name=""/>
        <dsp:cNvSpPr/>
      </dsp:nvSpPr>
      <dsp:spPr>
        <a:xfrm>
          <a:off x="184610" y="897280"/>
          <a:ext cx="1222009" cy="418198"/>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Predictable</a:t>
          </a:r>
        </a:p>
      </dsp:txBody>
      <dsp:txXfrm>
        <a:off x="205025" y="917695"/>
        <a:ext cx="1181179" cy="37736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55AFA-8FCA-504C-ADEB-430E937FBB8A}">
      <dsp:nvSpPr>
        <dsp:cNvPr id="0" name=""/>
        <dsp:cNvSpPr/>
      </dsp:nvSpPr>
      <dsp:spPr>
        <a:xfrm>
          <a:off x="2834601" y="1642054"/>
          <a:ext cx="1171072" cy="1171072"/>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School Climate</a:t>
          </a:r>
        </a:p>
      </dsp:txBody>
      <dsp:txXfrm>
        <a:off x="3006101" y="1813554"/>
        <a:ext cx="828072" cy="828072"/>
      </dsp:txXfrm>
    </dsp:sp>
    <dsp:sp modelId="{0DD0723A-118D-AC40-960E-34D7E9024F13}">
      <dsp:nvSpPr>
        <dsp:cNvPr id="0" name=""/>
        <dsp:cNvSpPr/>
      </dsp:nvSpPr>
      <dsp:spPr>
        <a:xfrm rot="16200000">
          <a:off x="3296092" y="1215945"/>
          <a:ext cx="248090" cy="39816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333306" y="1332792"/>
        <a:ext cx="173663" cy="238898"/>
      </dsp:txXfrm>
    </dsp:sp>
    <dsp:sp modelId="{262D1D90-A40F-4547-9E43-7947708EB423}">
      <dsp:nvSpPr>
        <dsp:cNvPr id="0" name=""/>
        <dsp:cNvSpPr/>
      </dsp:nvSpPr>
      <dsp:spPr>
        <a:xfrm>
          <a:off x="2180100" y="2886"/>
          <a:ext cx="2480074" cy="1171072"/>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u="sng" kern="1200" dirty="0">
              <a:solidFill>
                <a:schemeClr val="bg1"/>
              </a:solidFill>
            </a:rPr>
            <a:t>Teaching &amp; Learning</a:t>
          </a:r>
        </a:p>
      </dsp:txBody>
      <dsp:txXfrm>
        <a:off x="2543298" y="174386"/>
        <a:ext cx="1753678" cy="828072"/>
      </dsp:txXfrm>
    </dsp:sp>
    <dsp:sp modelId="{43711482-3CD0-714E-A613-5197F4B040B8}">
      <dsp:nvSpPr>
        <dsp:cNvPr id="0" name=""/>
        <dsp:cNvSpPr/>
      </dsp:nvSpPr>
      <dsp:spPr>
        <a:xfrm rot="21553675">
          <a:off x="4099069" y="2017841"/>
          <a:ext cx="225170" cy="39816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099072" y="2097929"/>
        <a:ext cx="157619" cy="238898"/>
      </dsp:txXfrm>
    </dsp:sp>
    <dsp:sp modelId="{30426562-3517-AF42-8C29-5402A97A330D}">
      <dsp:nvSpPr>
        <dsp:cNvPr id="0" name=""/>
        <dsp:cNvSpPr/>
      </dsp:nvSpPr>
      <dsp:spPr>
        <a:xfrm>
          <a:off x="4429956" y="1612056"/>
          <a:ext cx="2432294" cy="1171072"/>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1" u="sng" kern="1200" dirty="0"/>
        </a:p>
      </dsp:txBody>
      <dsp:txXfrm>
        <a:off x="4786157" y="1783556"/>
        <a:ext cx="1719892" cy="828072"/>
      </dsp:txXfrm>
    </dsp:sp>
    <dsp:sp modelId="{CB430D76-AF3E-B142-B350-E5B209AF4C3C}">
      <dsp:nvSpPr>
        <dsp:cNvPr id="0" name=""/>
        <dsp:cNvSpPr/>
      </dsp:nvSpPr>
      <dsp:spPr>
        <a:xfrm rot="5200308">
          <a:off x="3342315" y="2841643"/>
          <a:ext cx="250218" cy="39816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3377669" y="2883807"/>
        <a:ext cx="175153" cy="238898"/>
      </dsp:txXfrm>
    </dsp:sp>
    <dsp:sp modelId="{029B776C-BABD-3041-B23E-28E464BA3CAD}">
      <dsp:nvSpPr>
        <dsp:cNvPr id="0" name=""/>
        <dsp:cNvSpPr/>
      </dsp:nvSpPr>
      <dsp:spPr>
        <a:xfrm>
          <a:off x="2215600" y="3283251"/>
          <a:ext cx="2599956" cy="1171072"/>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sng" kern="1200" dirty="0">
              <a:solidFill>
                <a:schemeClr val="bg1"/>
              </a:solidFill>
            </a:rPr>
            <a:t>Institutional Environment/Structure</a:t>
          </a:r>
        </a:p>
        <a:p>
          <a:pPr marL="0" lvl="0" indent="0" algn="ctr" defTabSz="622300">
            <a:lnSpc>
              <a:spcPct val="90000"/>
            </a:lnSpc>
            <a:spcBef>
              <a:spcPct val="0"/>
            </a:spcBef>
            <a:spcAft>
              <a:spcPct val="35000"/>
            </a:spcAft>
            <a:buNone/>
          </a:pPr>
          <a:endParaRPr lang="en-US" sz="1400" b="1" u="sng" kern="1200" dirty="0">
            <a:solidFill>
              <a:schemeClr val="bg1"/>
            </a:solidFill>
          </a:endParaRPr>
        </a:p>
      </dsp:txBody>
      <dsp:txXfrm>
        <a:off x="2596355" y="3454751"/>
        <a:ext cx="1838446" cy="828072"/>
      </dsp:txXfrm>
    </dsp:sp>
    <dsp:sp modelId="{E6A70E11-0245-CE4E-A6F7-5BAF9C37FD98}">
      <dsp:nvSpPr>
        <dsp:cNvPr id="0" name=""/>
        <dsp:cNvSpPr/>
      </dsp:nvSpPr>
      <dsp:spPr>
        <a:xfrm rot="10627869">
          <a:off x="2495299" y="2068828"/>
          <a:ext cx="240486" cy="39816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2567400" y="2146656"/>
        <a:ext cx="168340" cy="238898"/>
      </dsp:txXfrm>
    </dsp:sp>
    <dsp:sp modelId="{BCC2F585-2281-6849-8B75-FF2C5C12D463}">
      <dsp:nvSpPr>
        <dsp:cNvPr id="0" name=""/>
        <dsp:cNvSpPr/>
      </dsp:nvSpPr>
      <dsp:spPr>
        <a:xfrm>
          <a:off x="0" y="1753603"/>
          <a:ext cx="2388344" cy="1171072"/>
        </a:xfrm>
        <a:prstGeom prst="ellipse">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t" anchorCtr="0">
          <a:noAutofit/>
        </a:bodyPr>
        <a:lstStyle/>
        <a:p>
          <a:pPr marL="0" lvl="0" indent="0" algn="ctr" defTabSz="622300">
            <a:lnSpc>
              <a:spcPct val="90000"/>
            </a:lnSpc>
            <a:spcBef>
              <a:spcPct val="0"/>
            </a:spcBef>
            <a:spcAft>
              <a:spcPct val="35000"/>
            </a:spcAft>
            <a:buNone/>
          </a:pPr>
          <a:r>
            <a:rPr lang="en-US" sz="1400" b="1" u="sng" kern="1200" dirty="0">
              <a:solidFill>
                <a:schemeClr val="bg1"/>
              </a:solidFill>
            </a:rPr>
            <a:t>Safety</a:t>
          </a:r>
        </a:p>
      </dsp:txBody>
      <dsp:txXfrm>
        <a:off x="349765" y="1925103"/>
        <a:ext cx="1688814" cy="82807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76EF-D3BB-417B-B665-08118B7A04C3}">
      <dsp:nvSpPr>
        <dsp:cNvPr id="0" name=""/>
        <dsp:cNvSpPr/>
      </dsp:nvSpPr>
      <dsp:spPr>
        <a:xfrm>
          <a:off x="3623988" y="2488267"/>
          <a:ext cx="1896023" cy="189602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a:ln/>
              <a:effectLst/>
              <a:latin typeface="Calibri" pitchFamily="34" charset="0"/>
              <a:ea typeface="ＭＳ Ｐゴシック" pitchFamily="34" charset="-128"/>
            </a:rPr>
            <a:t>Coaching Roles</a:t>
          </a:r>
          <a:endParaRPr kumimoji="0" lang="en-US" sz="2000" b="0" i="0" u="none" strike="noStrike" kern="1200" cap="none" normalizeH="0" baseline="0" dirty="0">
            <a:ln/>
            <a:effectLst/>
            <a:latin typeface="Times New Roman" pitchFamily="18" charset="0"/>
            <a:ea typeface="ＭＳ Ｐゴシック" pitchFamily="34" charset="-128"/>
          </a:endParaRPr>
        </a:p>
      </dsp:txBody>
      <dsp:txXfrm>
        <a:off x="3901654" y="2765933"/>
        <a:ext cx="1340691" cy="1340691"/>
      </dsp:txXfrm>
    </dsp:sp>
    <dsp:sp modelId="{9AB71A95-54C5-4683-A336-33D727872654}">
      <dsp:nvSpPr>
        <dsp:cNvPr id="0" name=""/>
        <dsp:cNvSpPr/>
      </dsp:nvSpPr>
      <dsp:spPr>
        <a:xfrm rot="16200000">
          <a:off x="4286253" y="2183859"/>
          <a:ext cx="571492" cy="37323"/>
        </a:xfrm>
        <a:custGeom>
          <a:avLst/>
          <a:gdLst/>
          <a:ahLst/>
          <a:cxnLst/>
          <a:rect l="0" t="0" r="0" b="0"/>
          <a:pathLst>
            <a:path>
              <a:moveTo>
                <a:pt x="0" y="18661"/>
              </a:moveTo>
              <a:lnTo>
                <a:pt x="571492"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557712" y="2188233"/>
        <a:ext cx="28574" cy="28574"/>
      </dsp:txXfrm>
    </dsp:sp>
    <dsp:sp modelId="{ACF4FA95-2A1F-4693-BD9D-58F903D4801E}">
      <dsp:nvSpPr>
        <dsp:cNvPr id="0" name=""/>
        <dsp:cNvSpPr/>
      </dsp:nvSpPr>
      <dsp:spPr>
        <a:xfrm>
          <a:off x="3508529" y="20751"/>
          <a:ext cx="2126940" cy="18960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Facilitate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3820012" y="298417"/>
        <a:ext cx="1503974" cy="1340691"/>
      </dsp:txXfrm>
    </dsp:sp>
    <dsp:sp modelId="{18E66A00-ACB2-44B6-B92C-A48B43CC7078}">
      <dsp:nvSpPr>
        <dsp:cNvPr id="0" name=""/>
        <dsp:cNvSpPr/>
      </dsp:nvSpPr>
      <dsp:spPr>
        <a:xfrm rot="1800000">
          <a:off x="5360258"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92441" y="4020266"/>
        <a:ext cx="24440" cy="24440"/>
      </dsp:txXfrm>
    </dsp:sp>
    <dsp:sp modelId="{5744B105-91D1-4B33-9B9C-CAF3CB2CCCCF}">
      <dsp:nvSpPr>
        <dsp:cNvPr id="0" name=""/>
        <dsp:cNvSpPr/>
      </dsp:nvSpPr>
      <dsp:spPr>
        <a:xfrm>
          <a:off x="5645461"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Calibri" pitchFamily="34" charset="0"/>
              <a:ea typeface="ＭＳ Ｐゴシック" pitchFamily="34" charset="-128"/>
            </a:rPr>
            <a:t>Content Knowledge</a:t>
          </a:r>
          <a:endParaRPr kumimoji="0" lang="en-US" sz="1800" b="0" i="0" u="none" strike="noStrike" kern="1200"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5956944" y="3999690"/>
        <a:ext cx="1503974" cy="1340691"/>
      </dsp:txXfrm>
    </dsp:sp>
    <dsp:sp modelId="{37D887C4-F113-468D-B743-6E9DA74D9510}">
      <dsp:nvSpPr>
        <dsp:cNvPr id="0" name=""/>
        <dsp:cNvSpPr/>
      </dsp:nvSpPr>
      <dsp:spPr>
        <a:xfrm rot="9000000">
          <a:off x="3294935"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7118" y="4020266"/>
        <a:ext cx="24440" cy="24440"/>
      </dsp:txXfrm>
    </dsp:sp>
    <dsp:sp modelId="{A653CDA3-502D-47DA-AFF3-B32994D7377C}">
      <dsp:nvSpPr>
        <dsp:cNvPr id="0" name=""/>
        <dsp:cNvSpPr/>
      </dsp:nvSpPr>
      <dsp:spPr>
        <a:xfrm>
          <a:off x="1371598"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Communicate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1683081" y="3999690"/>
        <a:ext cx="1503974" cy="13406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13349"/>
          <a:ext cx="3810000" cy="63882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1.1 Team Composition</a:t>
          </a:r>
        </a:p>
      </dsp:txBody>
      <dsp:txXfrm>
        <a:off x="31185" y="44534"/>
        <a:ext cx="3747630" cy="576450"/>
      </dsp:txXfrm>
    </dsp:sp>
    <dsp:sp modelId="{3F3B6172-041A-CA4E-8146-5DC1464E25E8}">
      <dsp:nvSpPr>
        <dsp:cNvPr id="0" name=""/>
        <dsp:cNvSpPr/>
      </dsp:nvSpPr>
      <dsp:spPr>
        <a:xfrm>
          <a:off x="0" y="652169"/>
          <a:ext cx="3810000" cy="398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Tier I team includes a Tier</a:t>
          </a:r>
          <a:r>
            <a:rPr lang="en-US" sz="2000" kern="1200" baseline="0" dirty="0"/>
            <a:t> </a:t>
          </a:r>
          <a:r>
            <a:rPr lang="en-US" sz="2000" kern="1200" dirty="0"/>
            <a:t>I systems coordinator, a</a:t>
          </a:r>
          <a:br>
            <a:rPr lang="en-US" sz="2000" kern="1200" dirty="0"/>
          </a:br>
          <a:r>
            <a:rPr lang="en-US" sz="2000" kern="1200" dirty="0"/>
            <a:t>school administrator, a family member, and individuals able to provide (a) applied behavioral expertise, (b) coaching expertise, (c) knowledge of student academic and behavior patterns, (d) knowledge about the operations of the school across grade levels and programs, and for high schools, (e) student representation. </a:t>
          </a:r>
        </a:p>
      </dsp:txBody>
      <dsp:txXfrm>
        <a:off x="0" y="652169"/>
        <a:ext cx="3810000" cy="3982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Not in Place</a:t>
          </a:r>
        </a:p>
      </dsp:txBody>
      <dsp:txXfrm>
        <a:off x="744140" y="3252787"/>
        <a:ext cx="2321718" cy="13930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942037"/>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1.2 Team Operating Procedures</a:t>
          </a:r>
        </a:p>
      </dsp:txBody>
      <dsp:txXfrm>
        <a:off x="59399" y="1001436"/>
        <a:ext cx="3691202" cy="1098002"/>
      </dsp:txXfrm>
    </dsp:sp>
    <dsp:sp modelId="{3F3B6172-041A-CA4E-8146-5DC1464E25E8}">
      <dsp:nvSpPr>
        <dsp:cNvPr id="0" name=""/>
        <dsp:cNvSpPr/>
      </dsp:nvSpPr>
      <dsp:spPr>
        <a:xfrm>
          <a:off x="0" y="2158837"/>
          <a:ext cx="3810000" cy="154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Tier I team meets at least monthly and has (a) regular meeting format/agenda, (b) minutes, (c) defined</a:t>
          </a:r>
          <a:r>
            <a:rPr lang="en-US" sz="1900" kern="1200" baseline="0" dirty="0"/>
            <a:t> </a:t>
          </a:r>
          <a:r>
            <a:rPr lang="en-US" sz="1900" kern="1200" dirty="0"/>
            <a:t>meeting roles, and (d) a current action plan. </a:t>
          </a:r>
        </a:p>
      </dsp:txBody>
      <dsp:txXfrm>
        <a:off x="0" y="2158837"/>
        <a:ext cx="3810000" cy="1547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4D35E-6A92-F447-911F-F0AA298A2A6F}">
      <dsp:nvSpPr>
        <dsp:cNvPr id="0" name=""/>
        <dsp:cNvSpPr/>
      </dsp:nvSpPr>
      <dsp:spPr>
        <a:xfrm>
          <a:off x="744140" y="2381"/>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Place</a:t>
          </a:r>
        </a:p>
      </dsp:txBody>
      <dsp:txXfrm>
        <a:off x="744140" y="2381"/>
        <a:ext cx="2321718" cy="1393031"/>
      </dsp:txXfrm>
    </dsp:sp>
    <dsp:sp modelId="{BFFAE8EF-2265-8B4A-9B03-204C8BF69655}">
      <dsp:nvSpPr>
        <dsp:cNvPr id="0" name=""/>
        <dsp:cNvSpPr/>
      </dsp:nvSpPr>
      <dsp:spPr>
        <a:xfrm>
          <a:off x="744140" y="1627584"/>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 Development</a:t>
          </a:r>
        </a:p>
      </dsp:txBody>
      <dsp:txXfrm>
        <a:off x="744140" y="1627584"/>
        <a:ext cx="2321718" cy="1393031"/>
      </dsp:txXfrm>
    </dsp:sp>
    <dsp:sp modelId="{2F305457-0E8D-2449-8B8E-21D4927D2B06}">
      <dsp:nvSpPr>
        <dsp:cNvPr id="0" name=""/>
        <dsp:cNvSpPr/>
      </dsp:nvSpPr>
      <dsp:spPr>
        <a:xfrm>
          <a:off x="744140" y="3252787"/>
          <a:ext cx="2321718" cy="1393031"/>
        </a:xfrm>
        <a:prstGeom prst="rect">
          <a:avLst/>
        </a:prstGeom>
        <a:solidFill>
          <a:srgbClr val="00B0F0"/>
        </a:solidFill>
        <a:ln w="25400">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Not in Place</a:t>
          </a:r>
        </a:p>
      </dsp:txBody>
      <dsp:txXfrm>
        <a:off x="744140" y="3252787"/>
        <a:ext cx="2321718" cy="1393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97AA-80EE-634B-ABFC-A66EF1D17A06}">
      <dsp:nvSpPr>
        <dsp:cNvPr id="0" name=""/>
        <dsp:cNvSpPr/>
      </dsp:nvSpPr>
      <dsp:spPr>
        <a:xfrm>
          <a:off x="0" y="824306"/>
          <a:ext cx="3810000" cy="1216800"/>
        </a:xfrm>
        <a:prstGeom prst="roundRect">
          <a:avLst/>
        </a:prstGeom>
        <a:noFill/>
        <a:ln w="63500">
          <a:solidFill>
            <a:srgbClr val="0070C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70C0"/>
              </a:solidFill>
            </a:rPr>
            <a:t>1.3 Behavioral</a:t>
          </a:r>
          <a:r>
            <a:rPr lang="en-US" sz="2800" kern="1200" baseline="0" dirty="0">
              <a:solidFill>
                <a:srgbClr val="0070C0"/>
              </a:solidFill>
            </a:rPr>
            <a:t> Expectations</a:t>
          </a:r>
          <a:endParaRPr lang="en-US" sz="2800" kern="1200" dirty="0">
            <a:solidFill>
              <a:srgbClr val="0070C0"/>
            </a:solidFill>
          </a:endParaRPr>
        </a:p>
      </dsp:txBody>
      <dsp:txXfrm>
        <a:off x="59399" y="883705"/>
        <a:ext cx="3691202" cy="1098002"/>
      </dsp:txXfrm>
    </dsp:sp>
    <dsp:sp modelId="{3F3B6172-041A-CA4E-8146-5DC1464E25E8}">
      <dsp:nvSpPr>
        <dsp:cNvPr id="0" name=""/>
        <dsp:cNvSpPr/>
      </dsp:nvSpPr>
      <dsp:spPr>
        <a:xfrm>
          <a:off x="0" y="2041106"/>
          <a:ext cx="3810000" cy="1782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School has five or fewer positively stated behavioral expectations and examples by setting/location for student and staff behaviors (i.e., school teaching matrix) de defined and in place. </a:t>
          </a:r>
        </a:p>
      </dsp:txBody>
      <dsp:txXfrm>
        <a:off x="0" y="2041106"/>
        <a:ext cx="3810000" cy="17827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9.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8" charset="-128"/>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 charset="0"/>
              </a:defRPr>
            </a:lvl1pPr>
          </a:lstStyle>
          <a:p>
            <a:fld id="{6E532E49-F89D-E342-BAEF-9A4CFB470C31}" type="slidenum">
              <a:rPr lang="en-US"/>
              <a:pPr/>
              <a:t>‹#›</a:t>
            </a:fld>
            <a:endParaRPr lang="en-US"/>
          </a:p>
        </p:txBody>
      </p:sp>
    </p:spTree>
    <p:extLst>
      <p:ext uri="{BB962C8B-B14F-4D97-AF65-F5344CB8AC3E}">
        <p14:creationId xmlns:p14="http://schemas.microsoft.com/office/powerpoint/2010/main" val="1183168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131658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22</a:t>
            </a:fld>
            <a:endParaRPr lang="en-US"/>
          </a:p>
        </p:txBody>
      </p:sp>
    </p:spTree>
    <p:extLst>
      <p:ext uri="{BB962C8B-B14F-4D97-AF65-F5344CB8AC3E}">
        <p14:creationId xmlns:p14="http://schemas.microsoft.com/office/powerpoint/2010/main" val="412096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24</a:t>
            </a:fld>
            <a:endParaRPr lang="en-US"/>
          </a:p>
        </p:txBody>
      </p:sp>
    </p:spTree>
    <p:extLst>
      <p:ext uri="{BB962C8B-B14F-4D97-AF65-F5344CB8AC3E}">
        <p14:creationId xmlns:p14="http://schemas.microsoft.com/office/powerpoint/2010/main" val="417511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25</a:t>
            </a:fld>
            <a:endParaRPr lang="en-US"/>
          </a:p>
        </p:txBody>
      </p:sp>
    </p:spTree>
    <p:extLst>
      <p:ext uri="{BB962C8B-B14F-4D97-AF65-F5344CB8AC3E}">
        <p14:creationId xmlns:p14="http://schemas.microsoft.com/office/powerpoint/2010/main" val="131394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27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118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31</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302809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5602"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This is a guide- the list of potential factors is exhaustive</a:t>
            </a:r>
          </a:p>
          <a:p>
            <a:pPr fontAlgn="auto">
              <a:spcBef>
                <a:spcPts val="0"/>
              </a:spcBef>
              <a:spcAft>
                <a:spcPts val="0"/>
              </a:spcAft>
              <a:defRPr/>
            </a:pPr>
            <a:r>
              <a:rPr lang="en-US" dirty="0">
                <a:latin typeface="Calibri" charset="0"/>
                <a:ea typeface="+mn-ea"/>
                <a:cs typeface="+mn-cs"/>
              </a:rPr>
              <a:t>Reflects some or most of the commonly identified categories related to school climate</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There are 4 major dimensions/area of school climate. Each major area contains several subdimensions that are more specific</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Identified by Nscc</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List is not exhaustive- potentially innumerable amount of influences on school climate- this provides a guide</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i="1" dirty="0">
                <a:latin typeface="Calibri" charset="0"/>
                <a:ea typeface="+mn-ea"/>
                <a:cs typeface="+mn-cs"/>
              </a:rPr>
              <a:t>Safety: </a:t>
            </a:r>
            <a:r>
              <a:rPr lang="en-US" dirty="0">
                <a:latin typeface="Calibri" charset="0"/>
                <a:ea typeface="+mn-ea"/>
                <a:cs typeface="+mn-cs"/>
              </a:rPr>
              <a:t>referring to the physical and emotional safety of students and the rules and procedures in place to ensure student safety; </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a:t>
            </a:r>
            <a:r>
              <a:rPr lang="en-US" i="1" dirty="0">
                <a:latin typeface="Calibri" charset="0"/>
                <a:ea typeface="+mn-ea"/>
                <a:cs typeface="+mn-cs"/>
              </a:rPr>
              <a:t>Relationships: </a:t>
            </a:r>
            <a:r>
              <a:rPr lang="en-US" dirty="0">
                <a:latin typeface="Calibri" charset="0"/>
                <a:ea typeface="+mn-ea"/>
                <a:cs typeface="+mn-cs"/>
              </a:rPr>
              <a:t>student social support from educators and parents, the level of respect students have for others, school and community engagement, and student and parental leadership; </a:t>
            </a:r>
          </a:p>
          <a:p>
            <a:pPr fontAlgn="auto">
              <a:spcBef>
                <a:spcPts val="0"/>
              </a:spcBef>
              <a:spcAft>
                <a:spcPts val="0"/>
              </a:spcAft>
              <a:defRPr/>
            </a:pPr>
            <a:r>
              <a:rPr lang="en-US" dirty="0">
                <a:latin typeface="Calibri" charset="0"/>
                <a:ea typeface="+mn-ea"/>
                <a:cs typeface="+mn-cs"/>
              </a:rPr>
              <a:t>Student social support from teachers, administrators, counselors, parents etc- respect for one another- student and parent leadership- community engagement. </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a:t>
            </a:r>
            <a:r>
              <a:rPr lang="en-US" i="1" dirty="0">
                <a:latin typeface="Calibri" charset="0"/>
                <a:ea typeface="+mn-ea"/>
                <a:cs typeface="+mn-cs"/>
              </a:rPr>
              <a:t>Teaching and Learning: </a:t>
            </a:r>
            <a:r>
              <a:rPr lang="en-US" dirty="0">
                <a:latin typeface="Calibri" charset="0"/>
                <a:ea typeface="+mn-ea"/>
                <a:cs typeface="+mn-cs"/>
              </a:rPr>
              <a:t>a positive and professional student-teacher-school relationship, social and emotional skills training, civic education, and positive support for learning; and </a:t>
            </a:r>
          </a:p>
          <a:p>
            <a:pPr fontAlgn="auto">
              <a:spcBef>
                <a:spcPts val="0"/>
              </a:spcBef>
              <a:spcAft>
                <a:spcPts val="0"/>
              </a:spcAft>
              <a:defRPr/>
            </a:pPr>
            <a:r>
              <a:rPr lang="en-US" dirty="0">
                <a:latin typeface="Calibri" charset="0"/>
                <a:ea typeface="+mn-ea"/>
                <a:cs typeface="+mn-cs"/>
              </a:rPr>
              <a:t>Positive and professional student-teacher relationships= social and emotional skills- social learning- civic education- positive support for learning</a:t>
            </a:r>
          </a:p>
          <a:p>
            <a:pPr marL="171450" indent="-171450" fontAlgn="auto">
              <a:spcBef>
                <a:spcPts val="0"/>
              </a:spcBef>
              <a:spcAft>
                <a:spcPts val="0"/>
              </a:spcAft>
              <a:buFont typeface="Arial"/>
              <a:buChar char="•"/>
              <a:defRPr/>
            </a:pPr>
            <a:r>
              <a:rPr lang="en-US" dirty="0">
                <a:latin typeface="Calibri" charset="0"/>
                <a:ea typeface="+mn-ea"/>
                <a:cs typeface="+mn-cs"/>
              </a:rPr>
              <a:t>One of six goals is to promote strong character and citizenship </a:t>
            </a:r>
          </a:p>
          <a:p>
            <a:pPr fontAlgn="auto">
              <a:spcBef>
                <a:spcPts val="0"/>
              </a:spcBef>
              <a:spcAft>
                <a:spcPts val="0"/>
              </a:spcAft>
              <a:defRPr/>
            </a:pPr>
            <a:endParaRPr lang="en-US" dirty="0">
              <a:latin typeface="Calibri" charset="0"/>
              <a:ea typeface="+mn-ea"/>
              <a:cs typeface="+mn-cs"/>
            </a:endParaRPr>
          </a:p>
          <a:p>
            <a:pPr fontAlgn="auto">
              <a:spcBef>
                <a:spcPts val="0"/>
              </a:spcBef>
              <a:spcAft>
                <a:spcPts val="0"/>
              </a:spcAft>
              <a:defRPr/>
            </a:pPr>
            <a:r>
              <a:rPr lang="en-US" dirty="0">
                <a:latin typeface="Calibri" charset="0"/>
                <a:ea typeface="+mn-ea"/>
                <a:cs typeface="+mn-cs"/>
              </a:rPr>
              <a:t>–</a:t>
            </a:r>
            <a:r>
              <a:rPr lang="en-US" i="1" dirty="0">
                <a:latin typeface="Calibri" charset="0"/>
                <a:ea typeface="+mn-ea"/>
                <a:cs typeface="+mn-cs"/>
              </a:rPr>
              <a:t>Institutional Environment: </a:t>
            </a:r>
            <a:r>
              <a:rPr lang="en-US" dirty="0">
                <a:latin typeface="Calibri" charset="0"/>
                <a:ea typeface="+mn-ea"/>
                <a:cs typeface="+mn-cs"/>
              </a:rPr>
              <a:t>the physical environment of the school. </a:t>
            </a:r>
          </a:p>
          <a:p>
            <a:pPr fontAlgn="auto">
              <a:spcBef>
                <a:spcPts val="0"/>
              </a:spcBef>
              <a:spcAft>
                <a:spcPts val="0"/>
              </a:spcAft>
              <a:defRPr/>
            </a:pPr>
            <a:endParaRPr lang="en-US" dirty="0">
              <a:latin typeface="Calibri" charset="0"/>
              <a:ea typeface="+mn-ea"/>
              <a:cs typeface="+mn-cs"/>
            </a:endParaRPr>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FBC010A6-C0F8-0948-8D9D-3224B6DBCAC9}" type="slidenum">
              <a:rPr lang="en-US">
                <a:solidFill>
                  <a:prstClr val="black"/>
                </a:solidFill>
                <a:latin typeface="Calibri" charset="0"/>
              </a:rPr>
              <a:pPr/>
              <a:t>56</a:t>
            </a:fld>
            <a:endParaRPr lang="en-US">
              <a:solidFill>
                <a:prstClr val="black"/>
              </a:solidFill>
              <a:latin typeface="Calibri" charset="0"/>
            </a:endParaRPr>
          </a:p>
        </p:txBody>
      </p:sp>
    </p:spTree>
    <p:extLst>
      <p:ext uri="{BB962C8B-B14F-4D97-AF65-F5344CB8AC3E}">
        <p14:creationId xmlns:p14="http://schemas.microsoft.com/office/powerpoint/2010/main" val="1817879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end up foung that </a:t>
            </a:r>
          </a:p>
        </p:txBody>
      </p:sp>
      <p:sp>
        <p:nvSpPr>
          <p:cNvPr id="4" name="Slide Number Placeholder 3"/>
          <p:cNvSpPr>
            <a:spLocks noGrp="1"/>
          </p:cNvSpPr>
          <p:nvPr>
            <p:ph type="sldNum" sz="quarter" idx="10"/>
          </p:nvPr>
        </p:nvSpPr>
        <p:spPr/>
        <p:txBody>
          <a:bodyPr/>
          <a:lstStyle/>
          <a:p>
            <a:fld id="{75FA8121-9948-6344-8A90-4FB6E17AC3B5}" type="slidenum">
              <a:rPr lang="en-US" smtClean="0"/>
              <a:t>57</a:t>
            </a:fld>
            <a:endParaRPr lang="en-US" dirty="0"/>
          </a:p>
        </p:txBody>
      </p:sp>
    </p:spTree>
    <p:extLst>
      <p:ext uri="{BB962C8B-B14F-4D97-AF65-F5344CB8AC3E}">
        <p14:creationId xmlns:p14="http://schemas.microsoft.com/office/powerpoint/2010/main" val="715455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58</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276491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60</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57522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67355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7652" name="Slide Number Placeholder 3"/>
          <p:cNvSpPr>
            <a:spLocks noGrp="1"/>
          </p:cNvSpPr>
          <p:nvPr>
            <p:ph type="sldNum" sz="quarter" idx="5"/>
          </p:nvPr>
        </p:nvSpPr>
        <p:spPr>
          <a:noFill/>
        </p:spPr>
        <p:txBody>
          <a:bodyPr/>
          <a:lstStyle/>
          <a:p>
            <a:fld id="{71426384-DA04-9147-BD2C-A7E4A3624BF2}" type="slidenum">
              <a:rPr lang="en-US"/>
              <a:pPr/>
              <a:t>4</a:t>
            </a:fld>
            <a:endParaRPr lang="en-US"/>
          </a:p>
        </p:txBody>
      </p:sp>
    </p:spTree>
    <p:extLst>
      <p:ext uri="{BB962C8B-B14F-4D97-AF65-F5344CB8AC3E}">
        <p14:creationId xmlns:p14="http://schemas.microsoft.com/office/powerpoint/2010/main" val="345606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5</a:t>
            </a:fld>
            <a:endParaRPr lang="en-US"/>
          </a:p>
        </p:txBody>
      </p:sp>
    </p:spTree>
    <p:extLst>
      <p:ext uri="{BB962C8B-B14F-4D97-AF65-F5344CB8AC3E}">
        <p14:creationId xmlns:p14="http://schemas.microsoft.com/office/powerpoint/2010/main" val="389410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84552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7</a:t>
            </a:fld>
            <a:endParaRPr lang="en-US"/>
          </a:p>
        </p:txBody>
      </p:sp>
    </p:spTree>
    <p:extLst>
      <p:ext uri="{BB962C8B-B14F-4D97-AF65-F5344CB8AC3E}">
        <p14:creationId xmlns:p14="http://schemas.microsoft.com/office/powerpoint/2010/main" val="57915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11</a:t>
            </a:fld>
            <a:endParaRPr lang="en-US"/>
          </a:p>
        </p:txBody>
      </p:sp>
    </p:spTree>
    <p:extLst>
      <p:ext uri="{BB962C8B-B14F-4D97-AF65-F5344CB8AC3E}">
        <p14:creationId xmlns:p14="http://schemas.microsoft.com/office/powerpoint/2010/main" val="338895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13</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21</a:t>
            </a:fld>
            <a:endParaRPr lang="en-US"/>
          </a:p>
        </p:txBody>
      </p:sp>
    </p:spTree>
    <p:extLst>
      <p:ext uri="{BB962C8B-B14F-4D97-AF65-F5344CB8AC3E}">
        <p14:creationId xmlns:p14="http://schemas.microsoft.com/office/powerpoint/2010/main" val="1117399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525315" name="Rectangle 3"/>
          <p:cNvSpPr>
            <a:spLocks noGrp="1" noChangeArrowheads="1"/>
          </p:cNvSpPr>
          <p:nvPr>
            <p:ph type="subTitle" idx="1"/>
          </p:nvPr>
        </p:nvSpPr>
        <p:spPr>
          <a:xfrm>
            <a:off x="685800" y="3886200"/>
            <a:ext cx="7772400" cy="1752600"/>
          </a:xfrm>
        </p:spPr>
        <p:txBody>
          <a:bodyPr/>
          <a:lstStyle>
            <a:lvl1pPr marL="0" indent="0" algn="ctr">
              <a:buFontTx/>
              <a:buNone/>
              <a:defRPr/>
            </a:lvl1pPr>
          </a:lstStyle>
          <a:p>
            <a:r>
              <a:rPr lang="en-US" dirty="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fld id="{21E090F5-7602-D347-8C43-EA974A9F6A7A}" type="slidenum">
              <a:rPr lang="en-US"/>
              <a:pPr/>
              <a:t>‹#›</a:t>
            </a:fld>
            <a:endParaRPr lang="en-US"/>
          </a:p>
        </p:txBody>
      </p:sp>
      <p:grpSp>
        <p:nvGrpSpPr>
          <p:cNvPr id="10" name="Group 9"/>
          <p:cNvGrpSpPr/>
          <p:nvPr userDrawn="1"/>
        </p:nvGrpSpPr>
        <p:grpSpPr>
          <a:xfrm>
            <a:off x="7391400" y="6248400"/>
            <a:ext cx="1748495" cy="609600"/>
            <a:chOff x="7391400" y="6248400"/>
            <a:chExt cx="1748495" cy="609600"/>
          </a:xfrm>
        </p:grpSpPr>
        <p:grpSp>
          <p:nvGrpSpPr>
            <p:cNvPr id="11" name="Group 10"/>
            <p:cNvGrpSpPr/>
            <p:nvPr userDrawn="1"/>
          </p:nvGrpSpPr>
          <p:grpSpPr>
            <a:xfrm>
              <a:off x="7391400" y="6248400"/>
              <a:ext cx="1676400" cy="609600"/>
              <a:chOff x="-990600" y="2057400"/>
              <a:chExt cx="6019800" cy="2692400"/>
            </a:xfrm>
          </p:grpSpPr>
          <p:pic>
            <p:nvPicPr>
              <p:cNvPr id="13" name="Picture 12"/>
              <p:cNvPicPr>
                <a:picLocks noChangeAspect="1"/>
              </p:cNvPicPr>
              <p:nvPr userDrawn="1"/>
            </p:nvPicPr>
            <p:blipFill>
              <a:blip r:embed="rId2"/>
              <a:stretch>
                <a:fillRect/>
              </a:stretch>
            </p:blipFill>
            <p:spPr>
              <a:xfrm>
                <a:off x="-990600" y="2057400"/>
                <a:ext cx="6019800" cy="2692400"/>
              </a:xfrm>
              <a:prstGeom prst="rect">
                <a:avLst/>
              </a:prstGeom>
            </p:spPr>
          </p:pic>
          <p:pic>
            <p:nvPicPr>
              <p:cNvPr id="14" name="Picture 13"/>
              <p:cNvPicPr>
                <a:picLocks noChangeAspect="1"/>
              </p:cNvPicPr>
              <p:nvPr userDrawn="1"/>
            </p:nvPicPr>
            <p:blipFill>
              <a:blip r:embed="rId3"/>
              <a:stretch>
                <a:fillRect/>
              </a:stretch>
            </p:blipFill>
            <p:spPr>
              <a:xfrm>
                <a:off x="2819400" y="4267200"/>
                <a:ext cx="2209800" cy="444500"/>
              </a:xfrm>
              <a:prstGeom prst="rect">
                <a:avLst/>
              </a:prstGeom>
            </p:spPr>
          </p:pic>
          <p:pic>
            <p:nvPicPr>
              <p:cNvPr id="15" name="Picture 14"/>
              <p:cNvPicPr>
                <a:picLocks noChangeAspect="1"/>
              </p:cNvPicPr>
              <p:nvPr userDrawn="1"/>
            </p:nvPicPr>
            <p:blipFill>
              <a:blip r:embed="rId4"/>
              <a:stretch>
                <a:fillRect/>
              </a:stretch>
            </p:blipFill>
            <p:spPr>
              <a:xfrm>
                <a:off x="1219200" y="3810000"/>
                <a:ext cx="3797300" cy="482600"/>
              </a:xfrm>
              <a:prstGeom prst="rect">
                <a:avLst/>
              </a:prstGeom>
            </p:spPr>
          </p:pic>
        </p:grpSp>
        <p:pic>
          <p:nvPicPr>
            <p:cNvPr id="12" name="Picture 11"/>
            <p:cNvPicPr>
              <a:picLocks noChangeAspect="1"/>
            </p:cNvPicPr>
            <p:nvPr userDrawn="1"/>
          </p:nvPicPr>
          <p:blipFill>
            <a:blip r:embed="rId5"/>
            <a:stretch>
              <a:fillRect/>
            </a:stretch>
          </p:blipFill>
          <p:spPr>
            <a:xfrm>
              <a:off x="8016950" y="6248401"/>
              <a:ext cx="1122945" cy="609599"/>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3AE9CA-B6DF-064B-8956-2F6076D078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E0B1F7-E6F4-E549-A673-D49A510A163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20DCE5-37FA-1140-978F-70BB5287141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04CBDB-F0C6-BC41-8EAF-E64156CDA61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DD011D-0B94-534E-B01E-DEE2E7F41C6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104AB4-6075-C144-8739-C422C6C93A5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AABE4D9-636D-DD40-8B78-1B192D99849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D26F2AE-B844-3745-AB40-FC62681ED5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64E937-D174-0D4B-9D35-2DF286388AA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3F7D75-BD66-574D-A64F-DD9C485118B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5243EE-280A-CD4B-8841-A95037D920F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C4A332-8624-D446-9316-6016714DADD2}"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A1C8D7-97DF-9546-8A6C-DF293452E335}"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55434432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358467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3830427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6250391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F38D3A-4437-B646-8167-02A1F1DED85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2814086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9423268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5799255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00127324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15432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075503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592172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F2940B-B494-4452-839E-4C2F28218B47}" type="datetimeFigureOut">
              <a:rPr lang="en-US" smtClean="0"/>
              <a:t>4/3/2019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789730-AE0C-469D-A061-14C86E5CB910}"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41630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F2861-886E-CF4A-A0C2-21940944D7EE}" type="slidenum">
              <a:rPr lang="en-US"/>
              <a:pPr>
                <a:defRPr/>
              </a:pPr>
              <a:t>‹#›</a:t>
            </a:fld>
            <a:endParaRPr lang="en-US"/>
          </a:p>
        </p:txBody>
      </p:sp>
    </p:spTree>
    <p:extLst>
      <p:ext uri="{BB962C8B-B14F-4D97-AF65-F5344CB8AC3E}">
        <p14:creationId xmlns:p14="http://schemas.microsoft.com/office/powerpoint/2010/main" val="1560849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208891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3B111-FE63-FB4B-9D7A-7DCE0091C6F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39998809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85B05-9D22-1D46-B6BC-B4ED0B20D7D1}" type="slidenum">
              <a:rPr lang="en-US"/>
              <a:pPr>
                <a:defRPr/>
              </a:pPr>
              <a:t>‹#›</a:t>
            </a:fld>
            <a:endParaRPr lang="en-US"/>
          </a:p>
        </p:txBody>
      </p:sp>
    </p:spTree>
    <p:extLst>
      <p:ext uri="{BB962C8B-B14F-4D97-AF65-F5344CB8AC3E}">
        <p14:creationId xmlns:p14="http://schemas.microsoft.com/office/powerpoint/2010/main" val="1751792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EB705-1921-1246-8907-2D8FC4ED1273}" type="slidenum">
              <a:rPr lang="en-US"/>
              <a:pPr>
                <a:defRPr/>
              </a:pPr>
              <a:t>‹#›</a:t>
            </a:fld>
            <a:endParaRPr lang="en-US"/>
          </a:p>
        </p:txBody>
      </p:sp>
    </p:spTree>
    <p:extLst>
      <p:ext uri="{BB962C8B-B14F-4D97-AF65-F5344CB8AC3E}">
        <p14:creationId xmlns:p14="http://schemas.microsoft.com/office/powerpoint/2010/main" val="424494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8149D-D116-484D-BFC8-1D75767E187F}" type="slidenum">
              <a:rPr lang="en-US"/>
              <a:pPr>
                <a:defRPr/>
              </a:pPr>
              <a:t>‹#›</a:t>
            </a:fld>
            <a:endParaRPr lang="en-US"/>
          </a:p>
        </p:txBody>
      </p:sp>
    </p:spTree>
    <p:extLst>
      <p:ext uri="{BB962C8B-B14F-4D97-AF65-F5344CB8AC3E}">
        <p14:creationId xmlns:p14="http://schemas.microsoft.com/office/powerpoint/2010/main" val="2008096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2C4F-BF71-2946-83D0-9A20DC9E197F}" type="slidenum">
              <a:rPr lang="en-US"/>
              <a:pPr>
                <a:defRPr/>
              </a:pPr>
              <a:t>‹#›</a:t>
            </a:fld>
            <a:endParaRPr lang="en-US"/>
          </a:p>
        </p:txBody>
      </p:sp>
    </p:spTree>
    <p:extLst>
      <p:ext uri="{BB962C8B-B14F-4D97-AF65-F5344CB8AC3E}">
        <p14:creationId xmlns:p14="http://schemas.microsoft.com/office/powerpoint/2010/main" val="630799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E82684-A39E-A24A-9EED-F9BB7A8A6593}" type="slidenum">
              <a:rPr lang="en-US"/>
              <a:pPr>
                <a:defRPr/>
              </a:pPr>
              <a:t>‹#›</a:t>
            </a:fld>
            <a:endParaRPr lang="en-US"/>
          </a:p>
        </p:txBody>
      </p:sp>
    </p:spTree>
    <p:extLst>
      <p:ext uri="{BB962C8B-B14F-4D97-AF65-F5344CB8AC3E}">
        <p14:creationId xmlns:p14="http://schemas.microsoft.com/office/powerpoint/2010/main" val="1669215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E3C92-AF02-5244-AE59-F615E84477EF}" type="slidenum">
              <a:rPr lang="en-US"/>
              <a:pPr>
                <a:defRPr/>
              </a:pPr>
              <a:t>‹#›</a:t>
            </a:fld>
            <a:endParaRPr lang="en-US"/>
          </a:p>
        </p:txBody>
      </p:sp>
    </p:spTree>
    <p:extLst>
      <p:ext uri="{BB962C8B-B14F-4D97-AF65-F5344CB8AC3E}">
        <p14:creationId xmlns:p14="http://schemas.microsoft.com/office/powerpoint/2010/main" val="23074427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00AC1-F78A-C041-999B-421B1D1DCF65}" type="slidenum">
              <a:rPr lang="en-US"/>
              <a:pPr>
                <a:defRPr/>
              </a:pPr>
              <a:t>‹#›</a:t>
            </a:fld>
            <a:endParaRPr lang="en-US"/>
          </a:p>
        </p:txBody>
      </p:sp>
    </p:spTree>
    <p:extLst>
      <p:ext uri="{BB962C8B-B14F-4D97-AF65-F5344CB8AC3E}">
        <p14:creationId xmlns:p14="http://schemas.microsoft.com/office/powerpoint/2010/main" val="1033081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EAE9B-D8ED-CC4B-B546-E70EEF6564BF}" type="slidenum">
              <a:rPr lang="en-US"/>
              <a:pPr>
                <a:defRPr/>
              </a:pPr>
              <a:t>‹#›</a:t>
            </a:fld>
            <a:endParaRPr lang="en-US"/>
          </a:p>
        </p:txBody>
      </p:sp>
    </p:spTree>
    <p:extLst>
      <p:ext uri="{BB962C8B-B14F-4D97-AF65-F5344CB8AC3E}">
        <p14:creationId xmlns:p14="http://schemas.microsoft.com/office/powerpoint/2010/main" val="271719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45AAAD-D6D2-5741-9BDF-DB18705AD5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D9E449-FE72-F141-A550-67AEC0B122E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714282-A01C-BE48-AD4E-F56692CDE0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8.png"/><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9.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4.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08" charset="0"/>
                <a:ea typeface="ＭＳ Ｐゴシック" pitchFamily="-108" charset="-128"/>
                <a:cs typeface="+mn-cs"/>
              </a:defRPr>
            </a:lvl1pPr>
          </a:lstStyle>
          <a:p>
            <a:pPr>
              <a:defRPr/>
            </a:pPr>
            <a:endParaRPr lang="en-US"/>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ＭＳ Ｐゴシック" pitchFamily="-108" charset="-128"/>
                <a:cs typeface="+mn-cs"/>
              </a:defRPr>
            </a:lvl1pPr>
          </a:lstStyle>
          <a:p>
            <a:pPr>
              <a:defRPr/>
            </a:pPr>
            <a:endParaRPr lang="en-US"/>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72D90-6B5A-3944-956E-E070A40C375A}" type="slidenum">
              <a:rPr lang="en-US"/>
              <a:pPr/>
              <a:t>‹#›</a:t>
            </a:fld>
            <a:endParaRPr lang="en-US"/>
          </a:p>
        </p:txBody>
      </p:sp>
      <p:grpSp>
        <p:nvGrpSpPr>
          <p:cNvPr id="9" name="Group 8"/>
          <p:cNvGrpSpPr/>
          <p:nvPr userDrawn="1"/>
        </p:nvGrpSpPr>
        <p:grpSpPr>
          <a:xfrm>
            <a:off x="7391400" y="6248400"/>
            <a:ext cx="1748495" cy="609600"/>
            <a:chOff x="7391400" y="6248400"/>
            <a:chExt cx="1748495" cy="609600"/>
          </a:xfrm>
        </p:grpSpPr>
        <p:grpSp>
          <p:nvGrpSpPr>
            <p:cNvPr id="10" name="Group 9"/>
            <p:cNvGrpSpPr/>
            <p:nvPr userDrawn="1"/>
          </p:nvGrpSpPr>
          <p:grpSpPr>
            <a:xfrm>
              <a:off x="7391400" y="6248400"/>
              <a:ext cx="1676400" cy="609600"/>
              <a:chOff x="-990600" y="2057400"/>
              <a:chExt cx="6019800" cy="2692400"/>
            </a:xfrm>
          </p:grpSpPr>
          <p:pic>
            <p:nvPicPr>
              <p:cNvPr id="12" name="Picture 11"/>
              <p:cNvPicPr>
                <a:picLocks noChangeAspect="1"/>
              </p:cNvPicPr>
              <p:nvPr userDrawn="1"/>
            </p:nvPicPr>
            <p:blipFill>
              <a:blip r:embed="rId15"/>
              <a:stretch>
                <a:fillRect/>
              </a:stretch>
            </p:blipFill>
            <p:spPr>
              <a:xfrm>
                <a:off x="-990600" y="2057400"/>
                <a:ext cx="6019800" cy="2692400"/>
              </a:xfrm>
              <a:prstGeom prst="rect">
                <a:avLst/>
              </a:prstGeom>
            </p:spPr>
          </p:pic>
          <p:pic>
            <p:nvPicPr>
              <p:cNvPr id="13" name="Picture 12"/>
              <p:cNvPicPr>
                <a:picLocks noChangeAspect="1"/>
              </p:cNvPicPr>
              <p:nvPr userDrawn="1"/>
            </p:nvPicPr>
            <p:blipFill>
              <a:blip r:embed="rId16"/>
              <a:stretch>
                <a:fillRect/>
              </a:stretch>
            </p:blipFill>
            <p:spPr>
              <a:xfrm>
                <a:off x="2819400" y="4267200"/>
                <a:ext cx="2209800" cy="444500"/>
              </a:xfrm>
              <a:prstGeom prst="rect">
                <a:avLst/>
              </a:prstGeom>
            </p:spPr>
          </p:pic>
          <p:pic>
            <p:nvPicPr>
              <p:cNvPr id="14" name="Picture 13"/>
              <p:cNvPicPr>
                <a:picLocks noChangeAspect="1"/>
              </p:cNvPicPr>
              <p:nvPr userDrawn="1"/>
            </p:nvPicPr>
            <p:blipFill>
              <a:blip r:embed="rId17"/>
              <a:stretch>
                <a:fillRect/>
              </a:stretch>
            </p:blipFill>
            <p:spPr>
              <a:xfrm>
                <a:off x="1219200" y="3810000"/>
                <a:ext cx="3797300" cy="482600"/>
              </a:xfrm>
              <a:prstGeom prst="rect">
                <a:avLst/>
              </a:prstGeom>
            </p:spPr>
          </p:pic>
        </p:grpSp>
        <p:pic>
          <p:nvPicPr>
            <p:cNvPr id="11" name="Picture 10"/>
            <p:cNvPicPr>
              <a:picLocks noChangeAspect="1"/>
            </p:cNvPicPr>
            <p:nvPr userDrawn="1"/>
          </p:nvPicPr>
          <p:blipFill>
            <a:blip r:embed="rId18"/>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788"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90" r:id="rId13"/>
  </p:sldLayoutIdLst>
  <p:txStyles>
    <p:title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p:titleStyle>
    <p:bodyStyle>
      <a:lvl1pPr marL="342900" indent="-342900" algn="l" rtl="0" eaLnBrk="0" fontAlgn="base" hangingPunct="0">
        <a:spcBef>
          <a:spcPct val="20000"/>
        </a:spcBef>
        <a:spcAft>
          <a:spcPct val="20000"/>
        </a:spcAft>
        <a:buChar char="•"/>
        <a:defRPr sz="36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20000"/>
        </a:spcAft>
        <a:buChar char="–"/>
        <a:defRPr sz="30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2000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1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08" charset="-128"/>
                <a:cs typeface="+mn-cs"/>
              </a:defRPr>
            </a:lvl1pPr>
          </a:lstStyle>
          <a:p>
            <a:pPr>
              <a:defRPr/>
            </a:pPr>
            <a:endParaRPr lang="en-US"/>
          </a:p>
        </p:txBody>
      </p:sp>
      <p:sp>
        <p:nvSpPr>
          <p:cNvPr id="541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08" charset="-128"/>
                <a:cs typeface="+mn-cs"/>
              </a:defRPr>
            </a:lvl1pPr>
          </a:lstStyle>
          <a:p>
            <a:pPr>
              <a:defRPr/>
            </a:pPr>
            <a:endParaRPr lang="en-US"/>
          </a:p>
        </p:txBody>
      </p:sp>
      <p:sp>
        <p:nvSpPr>
          <p:cNvPr id="541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 charset="0"/>
              </a:defRPr>
            </a:lvl1pPr>
          </a:lstStyle>
          <a:p>
            <a:fld id="{2DE7D398-4F27-FB49-A277-572528790F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884505"/>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548EE23A-9B83-294B-A4F5-E03C51B3246E}" type="slidenum">
              <a:rPr lang="en-US"/>
              <a:pPr>
                <a:defRPr/>
              </a:pPr>
              <a:t>‹#›</a:t>
            </a:fld>
            <a:endParaRPr lang="en-US"/>
          </a:p>
        </p:txBody>
      </p:sp>
      <p:grpSp>
        <p:nvGrpSpPr>
          <p:cNvPr id="2" name="Group 1"/>
          <p:cNvGrpSpPr/>
          <p:nvPr userDrawn="1"/>
        </p:nvGrpSpPr>
        <p:grpSpPr>
          <a:xfrm>
            <a:off x="7391400" y="6248400"/>
            <a:ext cx="1748495" cy="609600"/>
            <a:chOff x="7391400" y="6248400"/>
            <a:chExt cx="1748495" cy="609600"/>
          </a:xfrm>
        </p:grpSpPr>
        <p:grpSp>
          <p:nvGrpSpPr>
            <p:cNvPr id="14" name="Group 13"/>
            <p:cNvGrpSpPr/>
            <p:nvPr userDrawn="1"/>
          </p:nvGrpSpPr>
          <p:grpSpPr>
            <a:xfrm>
              <a:off x="7391400" y="6248400"/>
              <a:ext cx="1676400" cy="609600"/>
              <a:chOff x="-990600" y="2057400"/>
              <a:chExt cx="6019800" cy="2692400"/>
            </a:xfrm>
          </p:grpSpPr>
          <p:pic>
            <p:nvPicPr>
              <p:cNvPr id="16" name="Picture 15"/>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7" name="Picture 1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8" name="Picture 1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5" name="Picture 14"/>
            <p:cNvPicPr>
              <a:picLocks noChangeAspect="1"/>
            </p:cNvPicPr>
            <p:nvPr userDrawn="1"/>
          </p:nvPicPr>
          <p:blipFill>
            <a:blip r:embed="rId16"/>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136870520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emf"/><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1.png"/><Relationship Id="rId4" Type="http://schemas.openxmlformats.org/officeDocument/2006/relationships/diagramData" Target="../diagrams/data2.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29.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29.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29.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29.pn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29.pn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29.png"/><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29.png"/><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12" Type="http://schemas.openxmlformats.org/officeDocument/2006/relationships/image" Target="../media/image29.png"/><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image" Target="../media/image29.png"/><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image" Target="../media/image29.png"/><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image" Target="../media/image29.png"/><Relationship Id="rId2" Type="http://schemas.openxmlformats.org/officeDocument/2006/relationships/diagramData" Target="../diagrams/data25.xml"/><Relationship Id="rId1" Type="http://schemas.openxmlformats.org/officeDocument/2006/relationships/slideLayout" Target="../slideLayouts/slideLayout4.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12" Type="http://schemas.openxmlformats.org/officeDocument/2006/relationships/image" Target="../media/image29.png"/><Relationship Id="rId2" Type="http://schemas.openxmlformats.org/officeDocument/2006/relationships/diagramData" Target="../diagrams/data27.xml"/><Relationship Id="rId1" Type="http://schemas.openxmlformats.org/officeDocument/2006/relationships/slideLayout" Target="../slideLayouts/slideLayout4.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12" Type="http://schemas.openxmlformats.org/officeDocument/2006/relationships/image" Target="../media/image29.png"/><Relationship Id="rId2" Type="http://schemas.openxmlformats.org/officeDocument/2006/relationships/diagramData" Target="../diagrams/data29.xml"/><Relationship Id="rId1" Type="http://schemas.openxmlformats.org/officeDocument/2006/relationships/slideLayout" Target="../slideLayouts/slideLayout4.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12" Type="http://schemas.openxmlformats.org/officeDocument/2006/relationships/image" Target="../media/image29.png"/><Relationship Id="rId2" Type="http://schemas.openxmlformats.org/officeDocument/2006/relationships/diagramData" Target="../diagrams/data31.xml"/><Relationship Id="rId1" Type="http://schemas.openxmlformats.org/officeDocument/2006/relationships/slideLayout" Target="../slideLayouts/slideLayout4.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12" Type="http://schemas.openxmlformats.org/officeDocument/2006/relationships/image" Target="../media/image29.png"/><Relationship Id="rId2" Type="http://schemas.openxmlformats.org/officeDocument/2006/relationships/diagramData" Target="../diagrams/data33.xml"/><Relationship Id="rId1" Type="http://schemas.openxmlformats.org/officeDocument/2006/relationships/slideLayout" Target="../slideLayouts/slideLayout4.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457200" y="685800"/>
            <a:ext cx="84582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Coachin</a:t>
            </a:r>
            <a:r>
              <a:rPr lang="en-US" sz="4800" dirty="0"/>
              <a:t>g </a:t>
            </a:r>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Coaches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Coaching Day 7</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INSERT TRAINER NAMES</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200" i="1" dirty="0">
                <a:latin typeface="+mj-lt"/>
                <a:ea typeface="ＭＳ Ｐゴシック" pitchFamily="-108" charset="-128"/>
                <a:cs typeface="ＭＳ Ｐゴシック" pitchFamily="-108" charset="-128"/>
              </a:rPr>
              <a:t>with support from Brandi </a:t>
            </a:r>
            <a:r>
              <a:rPr lang="en-US" sz="2200" i="1" dirty="0" err="1">
                <a:latin typeface="+mj-lt"/>
                <a:ea typeface="ＭＳ Ｐゴシック" pitchFamily="-108" charset="-128"/>
                <a:cs typeface="ＭＳ Ｐゴシック" pitchFamily="-108" charset="-128"/>
              </a:rPr>
              <a:t>Simonsen</a:t>
            </a:r>
            <a:r>
              <a:rPr lang="en-US" sz="2200" i="1" dirty="0">
                <a:latin typeface="+mj-lt"/>
                <a:ea typeface="ＭＳ Ｐゴシック" pitchFamily="-108" charset="-128"/>
                <a:cs typeface="ＭＳ Ｐゴシック" pitchFamily="-108" charset="-128"/>
              </a:rPr>
              <a:t>, Jen Freeman, </a:t>
            </a:r>
          </a:p>
          <a:p>
            <a:pPr eaLnBrk="1" hangingPunct="1">
              <a:lnSpc>
                <a:spcPct val="80000"/>
              </a:lnSpc>
            </a:pPr>
            <a:r>
              <a:rPr lang="en-US" sz="2200" i="1">
                <a:latin typeface="+mj-lt"/>
                <a:ea typeface="ＭＳ Ｐゴシック" pitchFamily="-108" charset="-128"/>
                <a:cs typeface="ＭＳ Ｐゴシック" pitchFamily="-108" charset="-128"/>
              </a:rPr>
              <a:t>Susannah Everett, Adam Feinberg, </a:t>
            </a:r>
            <a:r>
              <a:rPr lang="en-US" sz="2200" i="1" dirty="0">
                <a:latin typeface="+mj-lt"/>
                <a:ea typeface="ＭＳ Ｐゴシック" pitchFamily="-108" charset="-128"/>
                <a:cs typeface="ＭＳ Ｐゴシック" pitchFamily="-108" charset="-128"/>
              </a:rPr>
              <a:t>&amp; George </a:t>
            </a:r>
            <a:r>
              <a:rPr lang="en-US" sz="2200" i="1" dirty="0" err="1">
                <a:latin typeface="+mj-lt"/>
                <a:ea typeface="ＭＳ Ｐゴシック" pitchFamily="-108" charset="-128"/>
                <a:cs typeface="ＭＳ Ｐゴシック" pitchFamily="-108" charset="-128"/>
              </a:rPr>
              <a:t>Sugai</a:t>
            </a:r>
            <a:endParaRPr lang="en-US" sz="2200" i="1" dirty="0">
              <a:latin typeface="+mj-lt"/>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2295669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Overview of Coaching in </a:t>
            </a:r>
            <a:r>
              <a:rPr lang="en-US" dirty="0" err="1">
                <a:solidFill>
                  <a:schemeClr val="bg1"/>
                </a:solidFill>
              </a:rPr>
              <a:t>swpbis</a:t>
            </a:r>
            <a:br>
              <a:rPr lang="en-US" dirty="0">
                <a:solidFill>
                  <a:schemeClr val="bg1"/>
                </a:solidFill>
              </a:rPr>
            </a:br>
            <a:br>
              <a:rPr lang="en-US" dirty="0">
                <a:solidFill>
                  <a:schemeClr val="bg1"/>
                </a:solidFill>
              </a:rPr>
            </a:br>
            <a:r>
              <a:rPr lang="en-US" dirty="0">
                <a:solidFill>
                  <a:schemeClr val="bg1"/>
                </a:solidFill>
              </a:rPr>
              <a:t>(Chapter </a:t>
            </a:r>
            <a:r>
              <a:rPr lang="en-US" dirty="0" err="1">
                <a:solidFill>
                  <a:schemeClr val="bg1"/>
                </a:solidFill>
              </a:rPr>
              <a:t>i</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5375" cy="1066800"/>
          </a:xfrm>
          <a:prstGeom prst="rect">
            <a:avLst/>
          </a:prstGeom>
          <a:noFill/>
          <a:ln>
            <a:noFill/>
          </a:ln>
        </p:spPr>
      </p:pic>
    </p:spTree>
    <p:extLst>
      <p:ext uri="{BB962C8B-B14F-4D97-AF65-F5344CB8AC3E}">
        <p14:creationId xmlns:p14="http://schemas.microsoft.com/office/powerpoint/2010/main" val="162650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25531" y="5105400"/>
            <a:ext cx="1346069" cy="1752600"/>
            <a:chOff x="-76201" y="5105400"/>
            <a:chExt cx="1346069" cy="1752600"/>
          </a:xfrm>
        </p:grpSpPr>
        <p:pic>
          <p:nvPicPr>
            <p:cNvPr id="10" name="Picture 9"/>
            <p:cNvPicPr>
              <a:picLocks noChangeAspect="1"/>
            </p:cNvPicPr>
            <p:nvPr/>
          </p:nvPicPr>
          <p:blipFill>
            <a:blip r:embed="rId3"/>
            <a:stretch>
              <a:fillRect/>
            </a:stretch>
          </p:blipFill>
          <p:spPr>
            <a:xfrm>
              <a:off x="-76201" y="5105400"/>
              <a:ext cx="1346069" cy="1752600"/>
            </a:xfrm>
            <a:prstGeom prst="rect">
              <a:avLst/>
            </a:prstGeom>
            <a:solidFill>
              <a:schemeClr val="bg1"/>
            </a:solidFill>
          </p:spPr>
        </p:pic>
        <p:sp>
          <p:nvSpPr>
            <p:cNvPr id="12" name="TextBox 11"/>
            <p:cNvSpPr txBox="1">
              <a:spLocks noChangeArrowheads="1"/>
            </p:cNvSpPr>
            <p:nvPr/>
          </p:nvSpPr>
          <p:spPr bwMode="auto">
            <a:xfrm>
              <a:off x="299124" y="6172200"/>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sp>
        <p:nvSpPr>
          <p:cNvPr id="18434" name="Rectangle 2"/>
          <p:cNvSpPr>
            <a:spLocks noGrp="1" noChangeArrowheads="1"/>
          </p:cNvSpPr>
          <p:nvPr>
            <p:ph type="title"/>
          </p:nvPr>
        </p:nvSpPr>
        <p:spPr>
          <a:xfrm>
            <a:off x="228600" y="152400"/>
            <a:ext cx="8763000" cy="914400"/>
          </a:xfrm>
          <a:solidFill>
            <a:srgbClr val="008000"/>
          </a:solidFill>
        </p:spPr>
        <p:txBody>
          <a:bodyPr/>
          <a:lstStyle/>
          <a:p>
            <a:pPr eaLnBrk="1" hangingPunct="1"/>
            <a:r>
              <a:rPr lang="en-US" sz="4000" dirty="0">
                <a:solidFill>
                  <a:srgbClr val="FFFFFF"/>
                </a:solidFill>
              </a:rPr>
              <a:t>How is it going with your various roles?</a:t>
            </a:r>
          </a:p>
        </p:txBody>
      </p:sp>
      <p:sp>
        <p:nvSpPr>
          <p:cNvPr id="184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7" name="Diagram 6"/>
          <p:cNvGraphicFramePr/>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437" name="TextBox 7"/>
          <p:cNvSpPr txBox="1">
            <a:spLocks noChangeArrowheads="1"/>
          </p:cNvSpPr>
          <p:nvPr/>
        </p:nvSpPr>
        <p:spPr bwMode="auto">
          <a:xfrm>
            <a:off x="1600200" y="2743200"/>
            <a:ext cx="2590800" cy="338554"/>
          </a:xfrm>
          <a:prstGeom prst="rect">
            <a:avLst/>
          </a:prstGeom>
          <a:noFill/>
          <a:ln w="9525">
            <a:noFill/>
            <a:miter lim="800000"/>
            <a:headEnd/>
            <a:tailEnd/>
          </a:ln>
        </p:spPr>
        <p:txBody>
          <a:bodyPr>
            <a:prstTxWarp prst="textNoShape">
              <a:avLst/>
            </a:prstTxWarp>
            <a:spAutoFit/>
          </a:bodyPr>
          <a:lstStyle/>
          <a:p>
            <a:endParaRPr lang="en-US" sz="1600"/>
          </a:p>
        </p:txBody>
      </p:sp>
      <p:sp>
        <p:nvSpPr>
          <p:cNvPr id="37906" name="Text Box 18"/>
          <p:cNvSpPr txBox="1">
            <a:spLocks noChangeArrowheads="1"/>
          </p:cNvSpPr>
          <p:nvPr/>
        </p:nvSpPr>
        <p:spPr bwMode="auto">
          <a:xfrm>
            <a:off x="304800" y="37338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Share advanced content with team </a:t>
            </a:r>
            <a:endParaRPr lang="en-US" dirty="0"/>
          </a:p>
          <a:p>
            <a:pPr marL="109538" lvl="1" indent="-109538" algn="l">
              <a:buFont typeface="Symbol" pitchFamily="-1" charset="2"/>
              <a:buChar char="·"/>
            </a:pPr>
            <a:r>
              <a:rPr lang="en-US" dirty="0">
                <a:latin typeface="Calibri" pitchFamily="34" charset="0"/>
              </a:rPr>
              <a:t>Share information at faculty meetings</a:t>
            </a:r>
            <a:endParaRPr lang="en-US" dirty="0"/>
          </a:p>
        </p:txBody>
      </p:sp>
      <p:sp>
        <p:nvSpPr>
          <p:cNvPr id="37907" name="Text Box 19"/>
          <p:cNvSpPr txBox="1">
            <a:spLocks noChangeArrowheads="1"/>
          </p:cNvSpPr>
          <p:nvPr/>
        </p:nvSpPr>
        <p:spPr bwMode="auto">
          <a:xfrm>
            <a:off x="6705600" y="3581400"/>
            <a:ext cx="2178050" cy="1547813"/>
          </a:xfrm>
          <a:prstGeom prst="rect">
            <a:avLst/>
          </a:prstGeom>
          <a:solidFill>
            <a:srgbClr val="FFFFFF"/>
          </a:solidFill>
          <a:ln w="9525">
            <a:solidFill>
              <a:srgbClr val="808080"/>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Local PBS expert</a:t>
            </a:r>
            <a:endParaRPr lang="en-US" dirty="0"/>
          </a:p>
          <a:p>
            <a:pPr marL="109538" indent="-109538" algn="l">
              <a:buFont typeface="Symbol" pitchFamily="-1" charset="2"/>
              <a:buChar char="·"/>
            </a:pPr>
            <a:r>
              <a:rPr lang="en-US" dirty="0">
                <a:latin typeface="Calibri" pitchFamily="34" charset="0"/>
              </a:rPr>
              <a:t>Positive “nag”</a:t>
            </a:r>
            <a:endParaRPr lang="en-US" dirty="0"/>
          </a:p>
          <a:p>
            <a:pPr indent="-109538" algn="l">
              <a:buFont typeface="Symbol" pitchFamily="-1" charset="2"/>
              <a:buChar char="·"/>
            </a:pPr>
            <a:r>
              <a:rPr lang="en-US" dirty="0">
                <a:latin typeface="Calibri" pitchFamily="34" charset="0"/>
              </a:rPr>
              <a:t>Link to resources (e.g., nepbis.org, www.pbis.org)</a:t>
            </a:r>
            <a:endParaRPr lang="en-US" dirty="0"/>
          </a:p>
        </p:txBody>
      </p:sp>
      <p:sp>
        <p:nvSpPr>
          <p:cNvPr id="11" name="Text Box 18"/>
          <p:cNvSpPr txBox="1">
            <a:spLocks noChangeArrowheads="1"/>
          </p:cNvSpPr>
          <p:nvPr/>
        </p:nvSpPr>
        <p:spPr bwMode="auto">
          <a:xfrm>
            <a:off x="5410200" y="12192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Team meetings</a:t>
            </a:r>
          </a:p>
          <a:p>
            <a:pPr marL="109538" lvl="1" indent="-109538" algn="l">
              <a:buFont typeface="Symbol" pitchFamily="-1" charset="2"/>
              <a:buChar char="·"/>
            </a:pPr>
            <a:r>
              <a:rPr lang="en-US" dirty="0">
                <a:latin typeface="Calibri" pitchFamily="34" charset="0"/>
              </a:rPr>
              <a:t>Activities at training events</a:t>
            </a:r>
          </a:p>
          <a:p>
            <a:pPr marL="109538" lvl="1" indent="-109538" algn="l">
              <a:buFont typeface="Symbol" pitchFamily="-1" charset="2"/>
              <a:buChar char="·"/>
            </a:pPr>
            <a:r>
              <a:rPr lang="en-US" dirty="0">
                <a:latin typeface="Calibri" pitchFamily="34" charset="0"/>
              </a:rPr>
              <a:t>Implementation</a:t>
            </a:r>
            <a:endParaRPr lang="en-US" dirty="0"/>
          </a:p>
        </p:txBody>
      </p:sp>
      <p:pic>
        <p:nvPicPr>
          <p:cNvPr id="14" name="Picture 13"/>
          <p:cNvPicPr/>
          <p:nvPr/>
        </p:nvPicPr>
        <p:blipFill>
          <a:blip r:embed="rId9">
            <a:extLst>
              <a:ext uri="{28A0092B-C50C-407E-A947-70E740481C1C}">
                <a14:useLocalDpi xmlns:a14="http://schemas.microsoft.com/office/drawing/2010/main" val="0"/>
              </a:ext>
            </a:extLst>
          </a:blip>
          <a:srcRect/>
          <a:stretch>
            <a:fillRect/>
          </a:stretch>
        </p:blipFill>
        <p:spPr bwMode="auto">
          <a:xfrm>
            <a:off x="8001000" y="762000"/>
            <a:ext cx="1142494" cy="1143000"/>
          </a:xfrm>
          <a:prstGeom prst="rect">
            <a:avLst/>
          </a:prstGeom>
          <a:noFill/>
          <a:ln>
            <a:noFill/>
          </a:ln>
        </p:spPr>
      </p:pic>
      <p:pic>
        <p:nvPicPr>
          <p:cNvPr id="13" name="Picture 12"/>
          <p:cNvPicPr/>
          <p:nvPr/>
        </p:nvPicPr>
        <p:blipFill>
          <a:blip r:embed="rId10">
            <a:extLst>
              <a:ext uri="{28A0092B-C50C-407E-A947-70E740481C1C}">
                <a14:useLocalDpi xmlns:a14="http://schemas.microsoft.com/office/drawing/2010/main" val="0"/>
              </a:ext>
            </a:extLst>
          </a:blip>
          <a:srcRect/>
          <a:stretch>
            <a:fillRect/>
          </a:stretch>
        </p:blipFill>
        <p:spPr bwMode="auto">
          <a:xfrm>
            <a:off x="-28576" y="762000"/>
            <a:ext cx="1095375" cy="1066800"/>
          </a:xfrm>
          <a:prstGeom prst="rect">
            <a:avLst/>
          </a:prstGeom>
          <a:noFill/>
          <a:ln>
            <a:noFill/>
          </a:ln>
        </p:spPr>
      </p:pic>
    </p:spTree>
    <p:extLst>
      <p:ext uri="{BB962C8B-B14F-4D97-AF65-F5344CB8AC3E}">
        <p14:creationId xmlns:p14="http://schemas.microsoft.com/office/powerpoint/2010/main" val="19507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dissolve">
                                      <p:cBhvr>
                                        <p:cTn id="12" dur="500"/>
                                        <p:tgtEl>
                                          <p:spTgt spid="379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dissolve">
                                      <p:cBhvr>
                                        <p:cTn id="17"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Basics of </a:t>
            </a:r>
            <a:r>
              <a:rPr lang="en-US" dirty="0" err="1">
                <a:solidFill>
                  <a:schemeClr val="bg1"/>
                </a:solidFill>
              </a:rPr>
              <a:t>swpbis</a:t>
            </a:r>
            <a:br>
              <a:rPr lang="en-US" dirty="0">
                <a:solidFill>
                  <a:schemeClr val="bg1"/>
                </a:solidFill>
              </a:rPr>
            </a:br>
            <a:r>
              <a:rPr lang="en-US" dirty="0">
                <a:solidFill>
                  <a:schemeClr val="bg1"/>
                </a:solidFill>
              </a:rPr>
              <a:t> for coaches </a:t>
            </a:r>
            <a:br>
              <a:rPr lang="en-US" dirty="0">
                <a:solidFill>
                  <a:schemeClr val="bg1"/>
                </a:solidFill>
              </a:rPr>
            </a:br>
            <a:br>
              <a:rPr lang="en-US" dirty="0">
                <a:solidFill>
                  <a:schemeClr val="bg1"/>
                </a:solidFill>
              </a:rPr>
            </a:br>
            <a:r>
              <a:rPr lang="en-US" dirty="0">
                <a:solidFill>
                  <a:schemeClr val="bg1"/>
                </a:solidFill>
              </a:rPr>
              <a:t>(Chapter Ii)</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215532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latin typeface="+mj-lt"/>
              </a:rPr>
              <a:t>Critical Features of PBIS</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mj-lt"/>
                <a:ea typeface="ヒラギノ角ゴ Pro W3" pitchFamily="-83" charset="-128"/>
                <a:cs typeface="ヒラギノ角ゴ Pro W3" pitchFamily="-83" charset="-128"/>
              </a:rPr>
              <a:t>(Vincent, Randal, </a:t>
            </a:r>
            <a:r>
              <a:rPr lang="en-US" sz="1680" dirty="0" err="1">
                <a:solidFill>
                  <a:schemeClr val="bg2"/>
                </a:solidFill>
                <a:latin typeface="+mj-lt"/>
                <a:ea typeface="ヒラギノ角ゴ Pro W3" pitchFamily="-83" charset="-128"/>
                <a:cs typeface="ヒラギノ角ゴ Pro W3" pitchFamily="-83" charset="-128"/>
              </a:rPr>
              <a:t>Cartledge</a:t>
            </a:r>
            <a:r>
              <a:rPr lang="en-US" sz="1680" dirty="0">
                <a:solidFill>
                  <a:schemeClr val="bg2"/>
                </a:solidFill>
                <a:latin typeface="+mj-lt"/>
                <a:ea typeface="ヒラギノ角ゴ Pro W3" pitchFamily="-83" charset="-128"/>
                <a:cs typeface="ヒラギノ角ゴ Pro W3" pitchFamily="-83" charset="-128"/>
              </a:rPr>
              <a:t>, Tobin, &amp; Swain-</a:t>
            </a:r>
            <a:r>
              <a:rPr lang="en-US" sz="1680" dirty="0" err="1">
                <a:solidFill>
                  <a:schemeClr val="bg2"/>
                </a:solidFill>
                <a:latin typeface="+mj-lt"/>
                <a:ea typeface="ヒラギノ角ゴ Pro W3" pitchFamily="-83" charset="-128"/>
                <a:cs typeface="ヒラギノ角ゴ Pro W3" pitchFamily="-83" charset="-128"/>
              </a:rPr>
              <a:t>Bradway</a:t>
            </a:r>
            <a:r>
              <a:rPr lang="en-US" sz="1680" dirty="0">
                <a:solidFill>
                  <a:schemeClr val="bg2"/>
                </a:solidFill>
                <a:latin typeface="+mj-lt"/>
                <a:ea typeface="ヒラギノ角ゴ Pro W3" pitchFamily="-83" charset="-128"/>
                <a:cs typeface="ヒラギノ角ゴ Pro W3" pitchFamily="-83" charset="-128"/>
              </a:rPr>
              <a:t>, 2011; </a:t>
            </a:r>
            <a:r>
              <a:rPr lang="en-US" sz="1680" dirty="0" err="1">
                <a:solidFill>
                  <a:schemeClr val="bg2"/>
                </a:solidFill>
                <a:latin typeface="+mj-lt"/>
                <a:ea typeface="ヒラギノ角ゴ Pro W3" pitchFamily="-83" charset="-128"/>
                <a:cs typeface="ヒラギノ角ゴ Pro W3" pitchFamily="-83" charset="-128"/>
              </a:rPr>
              <a:t>Sugai</a:t>
            </a:r>
            <a:r>
              <a:rPr lang="en-US" sz="1680" dirty="0">
                <a:solidFill>
                  <a:schemeClr val="bg2"/>
                </a:solidFill>
                <a:latin typeface="+mj-lt"/>
                <a:ea typeface="ヒラギノ角ゴ Pro W3" pitchFamily="-83" charset="-128"/>
                <a:cs typeface="ヒラギノ角ゴ Pro W3" pitchFamily="-83" charset="-128"/>
              </a:rPr>
              <a:t>, O’Keefe, &amp; Fallon 2012 </a:t>
            </a:r>
            <a:r>
              <a:rPr lang="en-US" sz="1680" dirty="0" err="1">
                <a:solidFill>
                  <a:schemeClr val="bg2"/>
                </a:solidFill>
                <a:latin typeface="+mj-lt"/>
                <a:ea typeface="ヒラギノ角ゴ Pro W3" pitchFamily="-83" charset="-128"/>
                <a:cs typeface="ヒラギノ角ゴ Pro W3" pitchFamily="-83" charset="-128"/>
              </a:rPr>
              <a:t>ab</a:t>
            </a:r>
            <a:r>
              <a:rPr lang="en-US" sz="1680" dirty="0">
                <a:solidFill>
                  <a:schemeClr val="bg2"/>
                </a:solidFill>
                <a:latin typeface="+mj-lt"/>
                <a:ea typeface="ヒラギノ角ゴ Pro W3" pitchFamily="-83" charset="-128"/>
                <a:cs typeface="ヒラギノ角ゴ Pro W3" pitchFamily="-83" charset="-128"/>
              </a:rPr>
              <a:t>)</a:t>
            </a:r>
          </a:p>
        </p:txBody>
      </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latin typeface="+mj-lt"/>
            </a:endParaRPr>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latin typeface="+mj-lt"/>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latin typeface="+mj-lt"/>
            </a:endParaRPr>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latin typeface="+mj-lt"/>
            </a:endParaRPr>
          </a:p>
        </p:txBody>
      </p:sp>
      <p:sp>
        <p:nvSpPr>
          <p:cNvPr id="53255" name="Text Box 7"/>
          <p:cNvSpPr txBox="1">
            <a:spLocks noChangeArrowheads="1"/>
          </p:cNvSpPr>
          <p:nvPr/>
        </p:nvSpPr>
        <p:spPr bwMode="auto">
          <a:xfrm rot="18341135">
            <a:off x="3148918" y="3036064"/>
            <a:ext cx="1223737"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SYSTEMS</a:t>
            </a:r>
          </a:p>
        </p:txBody>
      </p:sp>
      <p:sp>
        <p:nvSpPr>
          <p:cNvPr id="53256" name="Text Box 8"/>
          <p:cNvSpPr txBox="1">
            <a:spLocks noChangeArrowheads="1"/>
          </p:cNvSpPr>
          <p:nvPr/>
        </p:nvSpPr>
        <p:spPr bwMode="auto">
          <a:xfrm>
            <a:off x="4093285" y="4708525"/>
            <a:ext cx="1425741"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PRACTICES</a:t>
            </a:r>
          </a:p>
        </p:txBody>
      </p:sp>
      <p:sp>
        <p:nvSpPr>
          <p:cNvPr id="53257" name="Text Box 9"/>
          <p:cNvSpPr txBox="1">
            <a:spLocks noChangeArrowheads="1"/>
          </p:cNvSpPr>
          <p:nvPr/>
        </p:nvSpPr>
        <p:spPr bwMode="auto">
          <a:xfrm rot="2905354">
            <a:off x="5361113" y="2965420"/>
            <a:ext cx="761747"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DATA</a:t>
            </a:r>
          </a:p>
        </p:txBody>
      </p:sp>
      <p:sp>
        <p:nvSpPr>
          <p:cNvPr id="53258" name="Text Box 10"/>
          <p:cNvSpPr txBox="1">
            <a:spLocks noChangeArrowheads="1"/>
          </p:cNvSpPr>
          <p:nvPr/>
        </p:nvSpPr>
        <p:spPr bwMode="auto">
          <a:xfrm>
            <a:off x="564865" y="1958975"/>
            <a:ext cx="1913507" cy="1323439"/>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 </a:t>
            </a:r>
          </a:p>
          <a:p>
            <a:pPr algn="ctr" eaLnBrk="0" hangingPunct="0"/>
            <a:r>
              <a:rPr lang="en-US" sz="2000" b="1" i="1">
                <a:latin typeface="+mj-lt"/>
                <a:ea typeface="Arial" pitchFamily="-1" charset="0"/>
                <a:cs typeface="Arial" pitchFamily="-1" charset="0"/>
              </a:rPr>
              <a:t>Culturally </a:t>
            </a:r>
          </a:p>
          <a:p>
            <a:pPr algn="ctr" eaLnBrk="0" hangingPunct="0"/>
            <a:r>
              <a:rPr lang="en-US" sz="2000" b="1" i="1">
                <a:latin typeface="+mj-lt"/>
                <a:ea typeface="Arial" pitchFamily="-1" charset="0"/>
                <a:cs typeface="Arial" pitchFamily="-1" charset="0"/>
              </a:rPr>
              <a:t>Knowledgeable </a:t>
            </a:r>
          </a:p>
          <a:p>
            <a:pPr algn="ctr" eaLnBrk="0" hangingPunct="0"/>
            <a:r>
              <a:rPr lang="en-US" sz="2000" b="1">
                <a:latin typeface="+mj-lt"/>
                <a:ea typeface="Arial" pitchFamily="-1" charset="0"/>
                <a:cs typeface="Arial" pitchFamily="-1" charset="0"/>
              </a:rPr>
              <a:t>Staff Behavior</a:t>
            </a:r>
          </a:p>
        </p:txBody>
      </p:sp>
      <p:sp>
        <p:nvSpPr>
          <p:cNvPr id="53259" name="Text Box 11"/>
          <p:cNvSpPr txBox="1">
            <a:spLocks noChangeArrowheads="1"/>
          </p:cNvSpPr>
          <p:nvPr/>
        </p:nvSpPr>
        <p:spPr bwMode="auto">
          <a:xfrm>
            <a:off x="3120339" y="5997575"/>
            <a:ext cx="3555783" cy="707886"/>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 </a:t>
            </a:r>
            <a:r>
              <a:rPr lang="en-US" sz="2000" b="1" i="1">
                <a:latin typeface="+mj-lt"/>
                <a:ea typeface="Arial" pitchFamily="-1" charset="0"/>
                <a:cs typeface="Arial" pitchFamily="-1" charset="0"/>
              </a:rPr>
              <a:t>Culturally Relevant</a:t>
            </a:r>
          </a:p>
          <a:p>
            <a:pPr algn="ctr" eaLnBrk="0" hangingPunct="0"/>
            <a:r>
              <a:rPr lang="en-US" sz="2000" b="1">
                <a:latin typeface="+mj-lt"/>
                <a:ea typeface="Arial" pitchFamily="-1" charset="0"/>
                <a:cs typeface="Arial" pitchFamily="-1" charset="0"/>
              </a:rPr>
              <a:t>Evidence-based Interventions</a:t>
            </a:r>
          </a:p>
        </p:txBody>
      </p:sp>
      <p:sp>
        <p:nvSpPr>
          <p:cNvPr id="53260" name="Text Box 12"/>
          <p:cNvSpPr txBox="1">
            <a:spLocks noChangeArrowheads="1"/>
          </p:cNvSpPr>
          <p:nvPr/>
        </p:nvSpPr>
        <p:spPr bwMode="auto">
          <a:xfrm>
            <a:off x="4056209" y="1714500"/>
            <a:ext cx="1426868"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dirty="0">
                <a:latin typeface="+mj-lt"/>
                <a:ea typeface="Arial" pitchFamily="-1" charset="0"/>
                <a:cs typeface="Arial" pitchFamily="-1" charset="0"/>
              </a:rPr>
              <a:t>Supporting </a:t>
            </a:r>
            <a:r>
              <a:rPr lang="en-US" sz="2000" b="1" i="1" dirty="0">
                <a:latin typeface="+mj-lt"/>
                <a:ea typeface="Arial" pitchFamily="-1" charset="0"/>
                <a:cs typeface="Arial" pitchFamily="-1" charset="0"/>
              </a:rPr>
              <a:t>Culturally Equitable </a:t>
            </a:r>
          </a:p>
          <a:p>
            <a:pPr algn="ctr" eaLnBrk="0" hangingPunct="0"/>
            <a:r>
              <a:rPr lang="en-US" sz="2000" b="1" dirty="0">
                <a:latin typeface="+mj-lt"/>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816458" y="1958975"/>
            <a:ext cx="1872196" cy="1323439"/>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a:t>
            </a:r>
          </a:p>
          <a:p>
            <a:pPr algn="ctr" eaLnBrk="0" hangingPunct="0"/>
            <a:r>
              <a:rPr lang="en-US" sz="2000" b="1" i="1">
                <a:latin typeface="+mj-lt"/>
                <a:ea typeface="Arial" pitchFamily="-1" charset="0"/>
                <a:cs typeface="Arial" pitchFamily="-1" charset="0"/>
              </a:rPr>
              <a:t>Culturally Valid </a:t>
            </a:r>
          </a:p>
          <a:p>
            <a:pPr algn="ctr" eaLnBrk="0" hangingPunct="0"/>
            <a:r>
              <a:rPr lang="en-US" sz="2000" b="1">
                <a:latin typeface="+mj-lt"/>
                <a:ea typeface="Arial" pitchFamily="-1" charset="0"/>
                <a:cs typeface="Arial" pitchFamily="-1" charset="0"/>
              </a:rPr>
              <a:t>Decision</a:t>
            </a:r>
          </a:p>
          <a:p>
            <a:pPr algn="ctr" eaLnBrk="0" hangingPunct="0"/>
            <a:r>
              <a:rPr lang="en-US" sz="2000" b="1">
                <a:latin typeface="+mj-lt"/>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8001506" y="228600"/>
            <a:ext cx="1142494" cy="1143000"/>
          </a:xfrm>
          <a:prstGeom prst="rect">
            <a:avLst/>
          </a:prstGeom>
          <a:noFill/>
          <a:ln>
            <a:noFill/>
          </a:ln>
        </p:spPr>
      </p:pic>
      <p:pic>
        <p:nvPicPr>
          <p:cNvPr id="31" name="Picture 30"/>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1095375" cy="1066800"/>
          </a:xfrm>
          <a:prstGeom prst="rect">
            <a:avLst/>
          </a:prstGeom>
          <a:noFill/>
          <a:ln>
            <a:noFill/>
          </a:ln>
        </p:spPr>
      </p:pic>
    </p:spTree>
    <p:extLst>
      <p:ext uri="{BB962C8B-B14F-4D97-AF65-F5344CB8AC3E}">
        <p14:creationId xmlns:p14="http://schemas.microsoft.com/office/powerpoint/2010/main" val="2687920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61"/>
                                        </p:tgtEl>
                                        <p:attrNameLst>
                                          <p:attrName>style.visibility</p:attrName>
                                        </p:attrNameLst>
                                      </p:cBhvr>
                                      <p:to>
                                        <p:strVal val="visible"/>
                                      </p:to>
                                    </p:set>
                                    <p:animEffect transition="in" filter="fade">
                                      <p:cBhvr>
                                        <p:cTn id="7" dur="500"/>
                                        <p:tgtEl>
                                          <p:spTgt spid="532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60"/>
                                        </p:tgtEl>
                                        <p:attrNameLst>
                                          <p:attrName>style.visibility</p:attrName>
                                        </p:attrNameLst>
                                      </p:cBhvr>
                                      <p:to>
                                        <p:strVal val="visible"/>
                                      </p:to>
                                    </p:set>
                                    <p:animEffect transition="in" filter="fade">
                                      <p:cBhvr>
                                        <p:cTn id="10" dur="500"/>
                                        <p:tgtEl>
                                          <p:spTgt spid="532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fade">
                                      <p:cBhvr>
                                        <p:cTn id="13" dur="500"/>
                                        <p:tgtEl>
                                          <p:spTgt spid="53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3257"/>
                                        </p:tgtEl>
                                        <p:attrNameLst>
                                          <p:attrName>style.visibility</p:attrName>
                                        </p:attrNameLst>
                                      </p:cBhvr>
                                      <p:to>
                                        <p:strVal val="visible"/>
                                      </p:to>
                                    </p:set>
                                    <p:animEffect transition="in" filter="fade">
                                      <p:cBhvr>
                                        <p:cTn id="18" dur="500"/>
                                        <p:tgtEl>
                                          <p:spTgt spid="532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253"/>
                                        </p:tgtEl>
                                        <p:attrNameLst>
                                          <p:attrName>style.visibility</p:attrName>
                                        </p:attrNameLst>
                                      </p:cBhvr>
                                      <p:to>
                                        <p:strVal val="visible"/>
                                      </p:to>
                                    </p:set>
                                    <p:animEffect transition="in" filter="fade">
                                      <p:cBhvr>
                                        <p:cTn id="21" dur="500"/>
                                        <p:tgtEl>
                                          <p:spTgt spid="532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262"/>
                                        </p:tgtEl>
                                        <p:attrNameLst>
                                          <p:attrName>style.visibility</p:attrName>
                                        </p:attrNameLst>
                                      </p:cBhvr>
                                      <p:to>
                                        <p:strVal val="visible"/>
                                      </p:to>
                                    </p:set>
                                    <p:animEffect transition="in" filter="fade">
                                      <p:cBhvr>
                                        <p:cTn id="24" dur="500"/>
                                        <p:tgtEl>
                                          <p:spTgt spid="532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256"/>
                                        </p:tgtEl>
                                        <p:attrNameLst>
                                          <p:attrName>style.visibility</p:attrName>
                                        </p:attrNameLst>
                                      </p:cBhvr>
                                      <p:to>
                                        <p:strVal val="visible"/>
                                      </p:to>
                                    </p:set>
                                    <p:animEffect transition="in" filter="fade">
                                      <p:cBhvr>
                                        <p:cTn id="29" dur="500"/>
                                        <p:tgtEl>
                                          <p:spTgt spid="532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252"/>
                                        </p:tgtEl>
                                        <p:attrNameLst>
                                          <p:attrName>style.visibility</p:attrName>
                                        </p:attrNameLst>
                                      </p:cBhvr>
                                      <p:to>
                                        <p:strVal val="visible"/>
                                      </p:to>
                                    </p:set>
                                    <p:animEffect transition="in" filter="fade">
                                      <p:cBhvr>
                                        <p:cTn id="32" dur="500"/>
                                        <p:tgtEl>
                                          <p:spTgt spid="532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259"/>
                                        </p:tgtEl>
                                        <p:attrNameLst>
                                          <p:attrName>style.visibility</p:attrName>
                                        </p:attrNameLst>
                                      </p:cBhvr>
                                      <p:to>
                                        <p:strVal val="visible"/>
                                      </p:to>
                                    </p:set>
                                    <p:animEffect transition="in" filter="fade">
                                      <p:cBhvr>
                                        <p:cTn id="35" dur="500"/>
                                        <p:tgtEl>
                                          <p:spTgt spid="532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255"/>
                                        </p:tgtEl>
                                        <p:attrNameLst>
                                          <p:attrName>style.visibility</p:attrName>
                                        </p:attrNameLst>
                                      </p:cBhvr>
                                      <p:to>
                                        <p:strVal val="visible"/>
                                      </p:to>
                                    </p:set>
                                    <p:animEffect transition="in" filter="fade">
                                      <p:cBhvr>
                                        <p:cTn id="40" dur="500"/>
                                        <p:tgtEl>
                                          <p:spTgt spid="532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254"/>
                                        </p:tgtEl>
                                        <p:attrNameLst>
                                          <p:attrName>style.visibility</p:attrName>
                                        </p:attrNameLst>
                                      </p:cBhvr>
                                      <p:to>
                                        <p:strVal val="visible"/>
                                      </p:to>
                                    </p:set>
                                    <p:animEffect transition="in" filter="fade">
                                      <p:cBhvr>
                                        <p:cTn id="43" dur="500"/>
                                        <p:tgtEl>
                                          <p:spTgt spid="532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258"/>
                                        </p:tgtEl>
                                        <p:attrNameLst>
                                          <p:attrName>style.visibility</p:attrName>
                                        </p:attrNameLst>
                                      </p:cBhvr>
                                      <p:to>
                                        <p:strVal val="visible"/>
                                      </p:to>
                                    </p:set>
                                    <p:animEffect transition="in" filter="fade">
                                      <p:cBhvr>
                                        <p:cTn id="46" dur="500"/>
                                        <p:tgtEl>
                                          <p:spTgt spid="53258"/>
                                        </p:tgtEl>
                                      </p:cBhvr>
                                    </p:animEffect>
                                  </p:childTnLst>
                                </p:cTn>
                              </p:par>
                            </p:childTnLst>
                          </p:cTn>
                        </p:par>
                        <p:par>
                          <p:cTn id="47" fill="hold">
                            <p:stCondLst>
                              <p:cond delay="500"/>
                            </p:stCondLst>
                            <p:childTnLst>
                              <p:par>
                                <p:cTn id="48" presetID="35" presetClass="emph" presetSubtype="0" repeatCount="5000" fill="remove" grpId="1" nodeType="afterEffect">
                                  <p:stCondLst>
                                    <p:cond delay="0"/>
                                  </p:stCondLst>
                                  <p:childTnLst>
                                    <p:anim calcmode="discrete" valueType="str">
                                      <p:cBhvr>
                                        <p:cTn id="49" dur="1000" fill="hold"/>
                                        <p:tgtEl>
                                          <p:spTgt spid="53254"/>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53251" grpId="0" animBg="1"/>
      <p:bldP spid="53252" grpId="0" animBg="1"/>
      <p:bldP spid="53253" grpId="0" animBg="1"/>
      <p:bldP spid="53254" grpId="0" animBg="1"/>
      <p:bldP spid="53254" grpId="1" animBg="1"/>
      <p:bldP spid="53255" grpId="0"/>
      <p:bldP spid="53256" grpId="0"/>
      <p:bldP spid="53257" grpId="0"/>
      <p:bldP spid="53258" grpId="0"/>
      <p:bldP spid="53259" grpId="0"/>
      <p:bldP spid="53260" grpId="0"/>
      <p:bldP spid="53261" grpId="0"/>
      <p:bldP spid="532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coaching team meetings</a:t>
            </a:r>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(Chapter </a:t>
            </a:r>
            <a:r>
              <a:rPr lang="en-US" dirty="0" err="1">
                <a:solidFill>
                  <a:schemeClr val="bg1"/>
                </a:solidFill>
              </a:rPr>
              <a:t>iII</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60003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066800"/>
          </a:xfrm>
          <a:solidFill>
            <a:srgbClr val="008000"/>
          </a:solidFill>
        </p:spPr>
        <p:txBody>
          <a:bodyPr/>
          <a:lstStyle/>
          <a:p>
            <a:r>
              <a:rPr lang="en-US" sz="3600" dirty="0">
                <a:solidFill>
                  <a:schemeClr val="bg1"/>
                </a:solidFill>
              </a:rPr>
              <a:t>Facilitating Effective Team Meetings</a:t>
            </a:r>
            <a:br>
              <a:rPr lang="en-US" sz="3600" dirty="0">
                <a:solidFill>
                  <a:schemeClr val="bg1"/>
                </a:solidFill>
              </a:rPr>
            </a:br>
            <a:r>
              <a:rPr lang="en-US" sz="2800" dirty="0">
                <a:solidFill>
                  <a:schemeClr val="bg1"/>
                </a:solidFill>
              </a:rPr>
              <a:t>(see details in Coaches’ Workbook)</a:t>
            </a:r>
            <a:endParaRPr lang="en-US" sz="1800" dirty="0">
              <a:solidFill>
                <a:schemeClr val="bg1"/>
              </a:solidFill>
            </a:endParaRPr>
          </a:p>
        </p:txBody>
      </p:sp>
      <p:sp>
        <p:nvSpPr>
          <p:cNvPr id="3" name="Content Placeholder 2"/>
          <p:cNvSpPr>
            <a:spLocks noGrp="1"/>
          </p:cNvSpPr>
          <p:nvPr>
            <p:ph idx="1"/>
          </p:nvPr>
        </p:nvSpPr>
        <p:spPr/>
        <p:txBody>
          <a:bodyPr/>
          <a:lstStyle/>
          <a:p>
            <a:pPr marL="742950" indent="-742950">
              <a:buFont typeface="+mj-lt"/>
              <a:buAutoNum type="arabicPeriod"/>
            </a:pPr>
            <a:r>
              <a:rPr lang="en-US" sz="2400" dirty="0"/>
              <a:t>Be prepared and expect others to be as well</a:t>
            </a:r>
          </a:p>
          <a:p>
            <a:pPr marL="742950" indent="-742950">
              <a:buFont typeface="+mj-lt"/>
              <a:buAutoNum type="arabicPeriod"/>
            </a:pPr>
            <a:r>
              <a:rPr lang="en-US" sz="2400" dirty="0"/>
              <a:t>Begin on time by reviewing agenda and outcomes</a:t>
            </a:r>
          </a:p>
          <a:p>
            <a:pPr marL="742950" indent="-742950">
              <a:buFont typeface="+mj-lt"/>
              <a:buAutoNum type="arabicPeriod"/>
            </a:pPr>
            <a:r>
              <a:rPr lang="en-US" sz="2400" dirty="0"/>
              <a:t>Involve everyone</a:t>
            </a:r>
          </a:p>
          <a:p>
            <a:pPr marL="742950" indent="-742950">
              <a:buFont typeface="+mj-lt"/>
              <a:buAutoNum type="arabicPeriod"/>
            </a:pPr>
            <a:r>
              <a:rPr lang="en-US" sz="2400" dirty="0"/>
              <a:t>Use data to clearly and quickly define a problem before beginning problem solving</a:t>
            </a:r>
          </a:p>
          <a:p>
            <a:pPr marL="742950" indent="-742950">
              <a:buFont typeface="+mj-lt"/>
              <a:buAutoNum type="arabicPeriod"/>
            </a:pPr>
            <a:r>
              <a:rPr lang="en-US" sz="2400" dirty="0"/>
              <a:t>Create an action plan</a:t>
            </a:r>
          </a:p>
          <a:p>
            <a:pPr marL="742950" indent="-742950">
              <a:buFont typeface="+mj-lt"/>
              <a:buAutoNum type="arabicPeriod"/>
            </a:pPr>
            <a:r>
              <a:rPr lang="en-US" sz="2400" dirty="0"/>
              <a:t>At the end of the meeting debrief</a:t>
            </a:r>
          </a:p>
          <a:p>
            <a:pPr marL="742950" indent="-742950">
              <a:buFont typeface="+mj-lt"/>
              <a:buAutoNum type="arabicPeriod"/>
            </a:pPr>
            <a:r>
              <a:rPr lang="en-US" sz="2400" dirty="0"/>
              <a:t>After the meeting, electronically publish meeting minutes</a:t>
            </a:r>
          </a:p>
          <a:p>
            <a:pPr marL="742950" indent="-742950">
              <a:buFont typeface="+mj-lt"/>
              <a:buAutoNum type="arabicPeriod"/>
            </a:pPr>
            <a:endParaRPr lang="en-US" sz="2400" dirty="0"/>
          </a:p>
        </p:txBody>
      </p:sp>
      <p:grpSp>
        <p:nvGrpSpPr>
          <p:cNvPr id="8" name="Group 5"/>
          <p:cNvGrpSpPr/>
          <p:nvPr/>
        </p:nvGrpSpPr>
        <p:grpSpPr>
          <a:xfrm>
            <a:off x="-228600" y="5333999"/>
            <a:ext cx="1588180" cy="1676401"/>
            <a:chOff x="-140380" y="5333999"/>
            <a:chExt cx="1588180" cy="1676401"/>
          </a:xfrm>
        </p:grpSpPr>
        <p:pic>
          <p:nvPicPr>
            <p:cNvPr id="9"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0"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III.A.i</a:t>
              </a:r>
              <a:endParaRPr lang="en-US" sz="2000" b="1" dirty="0">
                <a:solidFill>
                  <a:srgbClr val="000000"/>
                </a:solidFill>
                <a:latin typeface="+mj-lt"/>
              </a:endParaRPr>
            </a:p>
          </p:txBody>
        </p:sp>
      </p:gr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095375" cy="1066800"/>
          </a:xfrm>
          <a:prstGeom prst="rect">
            <a:avLst/>
          </a:prstGeom>
          <a:noFill/>
          <a:ln>
            <a:noFill/>
          </a:ln>
        </p:spPr>
      </p:pic>
    </p:spTree>
    <p:extLst>
      <p:ext uri="{BB962C8B-B14F-4D97-AF65-F5344CB8AC3E}">
        <p14:creationId xmlns:p14="http://schemas.microsoft.com/office/powerpoint/2010/main" val="42790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5"/>
          <p:cNvGrpSpPr/>
          <p:nvPr/>
        </p:nvGrpSpPr>
        <p:grpSpPr>
          <a:xfrm>
            <a:off x="-228600" y="5333999"/>
            <a:ext cx="1588180" cy="1676401"/>
            <a:chOff x="-140380" y="5333999"/>
            <a:chExt cx="1588180" cy="1676401"/>
          </a:xfrm>
        </p:grpSpPr>
        <p:pic>
          <p:nvPicPr>
            <p:cNvPr id="10"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1" name="TextBox 6"/>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err="1">
                  <a:solidFill>
                    <a:srgbClr val="000000"/>
                  </a:solidFill>
                  <a:latin typeface="+mj-lt"/>
                </a:rPr>
                <a:t>III.A.ii</a:t>
              </a:r>
              <a:endParaRPr lang="en-US" b="1" dirty="0">
                <a:solidFill>
                  <a:srgbClr val="000000"/>
                </a:solidFill>
                <a:latin typeface="+mj-lt"/>
              </a:endParaRPr>
            </a:p>
          </p:txBody>
        </p:sp>
      </p:grpSp>
      <p:sp>
        <p:nvSpPr>
          <p:cNvPr id="2" name="Title 1"/>
          <p:cNvSpPr>
            <a:spLocks noGrp="1"/>
          </p:cNvSpPr>
          <p:nvPr>
            <p:ph type="title"/>
          </p:nvPr>
        </p:nvSpPr>
        <p:spPr>
          <a:xfrm>
            <a:off x="228600" y="152400"/>
            <a:ext cx="8686800" cy="990600"/>
          </a:xfrm>
          <a:solidFill>
            <a:srgbClr val="008000"/>
          </a:solidFill>
        </p:spPr>
        <p:txBody>
          <a:bodyPr/>
          <a:lstStyle/>
          <a:p>
            <a:r>
              <a:rPr lang="en-US" sz="3600" dirty="0">
                <a:solidFill>
                  <a:srgbClr val="FFFFFF"/>
                </a:solidFill>
              </a:rPr>
              <a:t>Using Data Effectively</a:t>
            </a:r>
            <a:br>
              <a:rPr lang="en-US" sz="3600" dirty="0">
                <a:solidFill>
                  <a:srgbClr val="FFFFFF"/>
                </a:solidFill>
              </a:rPr>
            </a:br>
            <a:r>
              <a:rPr lang="en-US" sz="2400" dirty="0">
                <a:solidFill>
                  <a:srgbClr val="FFFFFF"/>
                </a:solidFill>
              </a:rPr>
              <a:t>(see details in Coaches’ Workbook)</a:t>
            </a:r>
          </a:p>
        </p:txBody>
      </p:sp>
      <p:sp>
        <p:nvSpPr>
          <p:cNvPr id="3" name="Content Placeholder 2"/>
          <p:cNvSpPr>
            <a:spLocks noGrp="1"/>
          </p:cNvSpPr>
          <p:nvPr>
            <p:ph idx="1"/>
          </p:nvPr>
        </p:nvSpPr>
        <p:spPr>
          <a:xfrm>
            <a:off x="685800" y="1143000"/>
            <a:ext cx="8153400" cy="4648200"/>
          </a:xfrm>
        </p:spPr>
        <p:txBody>
          <a:bodyPr/>
          <a:lstStyle/>
          <a:p>
            <a:pPr marL="742950" indent="-742950">
              <a:buFont typeface="+mj-lt"/>
              <a:buAutoNum type="arabicPeriod"/>
            </a:pPr>
            <a:r>
              <a:rPr lang="en-US" sz="2000" dirty="0"/>
              <a:t>Collect appropriate and relevant data</a:t>
            </a:r>
          </a:p>
          <a:p>
            <a:pPr marL="742950" indent="-742950">
              <a:buFont typeface="+mj-lt"/>
              <a:buAutoNum type="arabicPeriod"/>
            </a:pPr>
            <a:r>
              <a:rPr lang="en-US" sz="2000" dirty="0"/>
              <a:t>Organize the data in a user-friendly manner that aides comprehension</a:t>
            </a:r>
          </a:p>
          <a:p>
            <a:pPr marL="742950" indent="-742950">
              <a:buFont typeface="+mj-lt"/>
              <a:buAutoNum type="arabicPeriod"/>
            </a:pPr>
            <a:r>
              <a:rPr lang="en-US" sz="2000" dirty="0"/>
              <a:t>Review and analyze the data at least monthly to guide decision-making</a:t>
            </a:r>
          </a:p>
          <a:p>
            <a:pPr marL="742950" indent="-742950">
              <a:buFont typeface="+mj-lt"/>
              <a:buAutoNum type="arabicPeriod"/>
            </a:pPr>
            <a:r>
              <a:rPr lang="en-US" sz="2000" dirty="0"/>
              <a:t>Make data available to all stakeholders</a:t>
            </a:r>
          </a:p>
          <a:p>
            <a:pPr marL="742950" indent="-742950">
              <a:buFont typeface="+mj-lt"/>
              <a:buAutoNum type="arabicPeriod"/>
            </a:pPr>
            <a:r>
              <a:rPr lang="en-US" sz="2000" dirty="0"/>
              <a:t>Provide staff development to all staff to use data to inform decision making </a:t>
            </a:r>
          </a:p>
          <a:p>
            <a:pPr marL="742950" indent="-742950">
              <a:buFont typeface="+mj-lt"/>
              <a:buAutoNum type="arabicPeriod"/>
            </a:pPr>
            <a:r>
              <a:rPr lang="en-US" sz="2000" dirty="0"/>
              <a:t>Use data analysis to inform decisions related to school-wide programs, classroom-based instructional practices, and student-specific interventions</a:t>
            </a:r>
          </a:p>
          <a:p>
            <a:pPr marL="742950" indent="-742950">
              <a:buFont typeface="+mj-lt"/>
              <a:buAutoNum type="arabicPeriod"/>
            </a:pPr>
            <a:r>
              <a:rPr lang="en-US" sz="2000" dirty="0"/>
              <a:t>Review data collection procedures and practices to ensure that data accurately reflect school events</a:t>
            </a:r>
          </a:p>
          <a:p>
            <a:pPr marL="742950" indent="-742950">
              <a:buFont typeface="+mj-lt"/>
              <a:buAutoNum type="arabicPeriod"/>
            </a:pPr>
            <a:r>
              <a:rPr lang="en-US" sz="2000" dirty="0"/>
              <a:t>Collect data on extent to which practice or intervention is being implemented accurately and fluently (implementation fidelity)</a:t>
            </a:r>
          </a:p>
          <a:p>
            <a:pPr marL="742950" indent="-742950">
              <a:buFont typeface="+mj-lt"/>
              <a:buAutoNum type="arabicPeriod"/>
            </a:pPr>
            <a:endParaRPr lang="en-US" sz="20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22023"/>
            <a:ext cx="1095375" cy="1066800"/>
          </a:xfrm>
          <a:prstGeom prst="rect">
            <a:avLst/>
          </a:prstGeom>
          <a:noFill/>
          <a:ln>
            <a:noFill/>
          </a:ln>
        </p:spPr>
      </p:pic>
    </p:spTree>
    <p:extLst>
      <p:ext uri="{BB962C8B-B14F-4D97-AF65-F5344CB8AC3E}">
        <p14:creationId xmlns:p14="http://schemas.microsoft.com/office/powerpoint/2010/main" val="152764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dirty="0">
                <a:solidFill>
                  <a:srgbClr val="00B050"/>
                </a:solidFill>
              </a:rPr>
              <a:t>Support implementation and sustainability of the PBIS framework</a:t>
            </a:r>
          </a:p>
          <a:p>
            <a:pPr lvl="1"/>
            <a:r>
              <a:rPr lang="en-US" sz="2000" dirty="0"/>
              <a:t>Review current school implementation related to specific framework principles</a:t>
            </a:r>
          </a:p>
          <a:p>
            <a:pPr lvl="1"/>
            <a:r>
              <a:rPr lang="en-US" sz="2000" dirty="0"/>
              <a:t>Gather information on other exemplars of implementation of framework principles.</a:t>
            </a:r>
          </a:p>
          <a:p>
            <a:r>
              <a:rPr lang="en-US" sz="3200" dirty="0">
                <a:solidFill>
                  <a:srgbClr val="00B050"/>
                </a:solidFill>
              </a:rPr>
              <a:t>Build coaching knowledge and fluency with PBIS content</a:t>
            </a:r>
          </a:p>
          <a:p>
            <a:pPr lvl="1"/>
            <a:r>
              <a:rPr lang="en-US" sz="2000" dirty="0"/>
              <a:t>Connect specific school systems, features, or practices with PBIS content principles</a:t>
            </a:r>
          </a:p>
          <a:p>
            <a:pPr lvl="1"/>
            <a:r>
              <a:rPr lang="en-US" sz="2000" dirty="0"/>
              <a:t>Practice communicating important framework features present or needed in your school</a:t>
            </a:r>
          </a:p>
          <a:p>
            <a:pPr lvl="1"/>
            <a:endParaRPr lang="en-US" sz="2400"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kern="0" dirty="0">
                <a:solidFill>
                  <a:srgbClr val="FFFFFF"/>
                </a:solidFill>
              </a:rPr>
              <a:t>MA PBIS Academy Year 3 Goals</a:t>
            </a:r>
          </a:p>
        </p:txBody>
      </p:sp>
      <p:pic>
        <p:nvPicPr>
          <p:cNvPr id="6" name="Picture 5"/>
          <p:cNvPicPr>
            <a:picLocks noChangeAspect="1"/>
          </p:cNvPicPr>
          <p:nvPr/>
        </p:nvPicPr>
        <p:blipFill>
          <a:blip r:embed="rId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37837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dirty="0">
                <a:solidFill>
                  <a:srgbClr val="00B050"/>
                </a:solidFill>
              </a:rPr>
              <a:t>Training Day 10</a:t>
            </a:r>
          </a:p>
          <a:p>
            <a:pPr lvl="1"/>
            <a:r>
              <a:rPr lang="en-US" sz="2000" dirty="0"/>
              <a:t>Guest Speaker on School Climate: Dr. Tamika La Salle</a:t>
            </a:r>
          </a:p>
          <a:p>
            <a:pPr lvl="1"/>
            <a:r>
              <a:rPr lang="en-US" sz="2000" dirty="0"/>
              <a:t>Roundtable Discussions w/School Leaders</a:t>
            </a:r>
          </a:p>
          <a:p>
            <a:pPr lvl="1"/>
            <a:r>
              <a:rPr lang="en-US" sz="2000" dirty="0"/>
              <a:t>Action Planning</a:t>
            </a:r>
          </a:p>
          <a:p>
            <a:r>
              <a:rPr lang="en-US" sz="3200" dirty="0">
                <a:solidFill>
                  <a:srgbClr val="00B050"/>
                </a:solidFill>
              </a:rPr>
              <a:t>Training Day 11</a:t>
            </a:r>
          </a:p>
          <a:p>
            <a:pPr lvl="1"/>
            <a:r>
              <a:rPr lang="en-US" sz="2000" dirty="0"/>
              <a:t>Guest Speaker on Sustainability: Dr. Adam Feinberg</a:t>
            </a:r>
          </a:p>
          <a:p>
            <a:pPr lvl="1"/>
            <a:r>
              <a:rPr lang="en-US" sz="2000" dirty="0"/>
              <a:t>Poster Session</a:t>
            </a:r>
          </a:p>
          <a:p>
            <a:pPr lvl="1"/>
            <a:r>
              <a:rPr lang="en-US" sz="2000" dirty="0"/>
              <a:t>Action Planning</a:t>
            </a:r>
            <a:endParaRPr lang="en-US" sz="2400"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MA PBIS Academy Year 3 Activities</a:t>
            </a:r>
          </a:p>
        </p:txBody>
      </p:sp>
      <p:sp>
        <p:nvSpPr>
          <p:cNvPr id="5" name="Rounded Rectangle 4"/>
          <p:cNvSpPr/>
          <p:nvPr/>
        </p:nvSpPr>
        <p:spPr bwMode="auto">
          <a:xfrm>
            <a:off x="1066800" y="2514600"/>
            <a:ext cx="6400800" cy="457200"/>
          </a:xfrm>
          <a:prstGeom prst="round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pic>
        <p:nvPicPr>
          <p:cNvPr id="6" name="Picture 5"/>
          <p:cNvPicPr>
            <a:picLocks noChangeAspect="1"/>
          </p:cNvPicPr>
          <p:nvPr/>
        </p:nvPicPr>
        <p:blipFill>
          <a:blip r:embed="rId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22805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1447800"/>
            <a:ext cx="7772400" cy="1905000"/>
          </a:xfrm>
        </p:spPr>
        <p:txBody>
          <a:bodyPr/>
          <a:lstStyle/>
          <a:p>
            <a:r>
              <a:rPr lang="en-US" sz="2800" dirty="0">
                <a:solidFill>
                  <a:srgbClr val="00B050"/>
                </a:solidFill>
              </a:rPr>
              <a:t>Target Goal:</a:t>
            </a:r>
          </a:p>
          <a:p>
            <a:pPr lvl="1"/>
            <a:r>
              <a:rPr lang="en-US" sz="2000" dirty="0"/>
              <a:t>Networking across districts and schools through sharing examples of PBIS framework implementation</a:t>
            </a:r>
          </a:p>
          <a:p>
            <a:r>
              <a:rPr lang="en-US" sz="2800" dirty="0">
                <a:solidFill>
                  <a:srgbClr val="00B050"/>
                </a:solidFill>
              </a:rPr>
              <a:t>Roundtable Discussions (75 Minutes)</a:t>
            </a:r>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Roundtable Discussions</a:t>
            </a:r>
          </a:p>
        </p:txBody>
      </p:sp>
      <p:pic>
        <p:nvPicPr>
          <p:cNvPr id="5" name="Picture 4"/>
          <p:cNvPicPr>
            <a:picLocks noChangeAspect="1"/>
          </p:cNvPicPr>
          <p:nvPr/>
        </p:nvPicPr>
        <p:blipFill>
          <a:blip r:embed="rId2"/>
          <a:stretch>
            <a:fillRect/>
          </a:stretch>
        </p:blipFill>
        <p:spPr>
          <a:xfrm>
            <a:off x="8229600" y="1066800"/>
            <a:ext cx="914400" cy="914400"/>
          </a:xfrm>
          <a:prstGeom prst="rect">
            <a:avLst/>
          </a:prstGeom>
        </p:spPr>
      </p:pic>
      <p:graphicFrame>
        <p:nvGraphicFramePr>
          <p:cNvPr id="8" name="Diagram 7"/>
          <p:cNvGraphicFramePr/>
          <p:nvPr>
            <p:extLst>
              <p:ext uri="{D42A27DB-BD31-4B8C-83A1-F6EECF244321}">
                <p14:modId xmlns:p14="http://schemas.microsoft.com/office/powerpoint/2010/main" val="2058718514"/>
              </p:ext>
            </p:extLst>
          </p:nvPr>
        </p:nvGraphicFramePr>
        <p:xfrm>
          <a:off x="1219200" y="3733800"/>
          <a:ext cx="7086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829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Year 3 training activities</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Share information on implementation of the PBIS Framework</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Integrating School Climate and PBIS</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Tree>
    <p:extLst>
      <p:ext uri="{BB962C8B-B14F-4D97-AF65-F5344CB8AC3E}">
        <p14:creationId xmlns:p14="http://schemas.microsoft.com/office/powerpoint/2010/main" val="5850828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1447800"/>
            <a:ext cx="7772400" cy="3581400"/>
          </a:xfrm>
        </p:spPr>
        <p:txBody>
          <a:bodyPr/>
          <a:lstStyle/>
          <a:p>
            <a:r>
              <a:rPr lang="en-US" sz="2800" dirty="0">
                <a:solidFill>
                  <a:srgbClr val="00B050"/>
                </a:solidFill>
              </a:rPr>
              <a:t>Structure (75 Minutes)</a:t>
            </a:r>
          </a:p>
          <a:p>
            <a:pPr lvl="1"/>
            <a:r>
              <a:rPr lang="en-US" sz="2000" dirty="0"/>
              <a:t>5 to 6 separate tables / groups with each table having a discussion focus on implementation</a:t>
            </a:r>
          </a:p>
          <a:p>
            <a:pPr lvl="1"/>
            <a:r>
              <a:rPr lang="en-US" sz="2000" dirty="0"/>
              <a:t>Each school team will divide up and send team members to two or three tables.</a:t>
            </a:r>
          </a:p>
          <a:p>
            <a:pPr lvl="1"/>
            <a:r>
              <a:rPr lang="en-US" sz="2000" dirty="0"/>
              <a:t>Peer leaders from schools in your Cohort that will be identified to lead discussions.</a:t>
            </a:r>
          </a:p>
          <a:p>
            <a:pPr lvl="1"/>
            <a:r>
              <a:rPr lang="en-US" sz="2000" dirty="0"/>
              <a:t>After roundtable discussions, teams will have action planning time to process content discussed previously.</a:t>
            </a:r>
            <a:endParaRPr lang="en-US" sz="2400"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Roundtable Discussions</a:t>
            </a:r>
          </a:p>
        </p:txBody>
      </p:sp>
      <p:pic>
        <p:nvPicPr>
          <p:cNvPr id="5" name="Picture 4"/>
          <p:cNvPicPr>
            <a:picLocks noChangeAspect="1"/>
          </p:cNvPicPr>
          <p:nvPr/>
        </p:nvPicPr>
        <p:blipFill>
          <a:blip r:embed="rId2"/>
          <a:stretch>
            <a:fillRect/>
          </a:stretch>
        </p:blipFill>
        <p:spPr>
          <a:xfrm>
            <a:off x="8229600" y="1066800"/>
            <a:ext cx="914400" cy="914400"/>
          </a:xfrm>
          <a:prstGeom prst="rect">
            <a:avLst/>
          </a:prstGeom>
        </p:spPr>
      </p:pic>
      <p:graphicFrame>
        <p:nvGraphicFramePr>
          <p:cNvPr id="6" name="Diagram 5"/>
          <p:cNvGraphicFramePr/>
          <p:nvPr>
            <p:extLst>
              <p:ext uri="{D42A27DB-BD31-4B8C-83A1-F6EECF244321}">
                <p14:modId xmlns:p14="http://schemas.microsoft.com/office/powerpoint/2010/main" val="889346083"/>
              </p:ext>
            </p:extLst>
          </p:nvPr>
        </p:nvGraphicFramePr>
        <p:xfrm>
          <a:off x="0" y="5044440"/>
          <a:ext cx="91440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4976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dirty="0">
                <a:solidFill>
                  <a:srgbClr val="00B050"/>
                </a:solidFill>
              </a:rPr>
              <a:t>Sample Roundtable Discussion Format</a:t>
            </a:r>
          </a:p>
          <a:p>
            <a:pPr lvl="1"/>
            <a:r>
              <a:rPr lang="en-US" sz="2400" dirty="0"/>
              <a:t>First 10 minutes: School exemplar discussion leaders will review current features present in their school related to the table’s topic</a:t>
            </a:r>
          </a:p>
          <a:p>
            <a:pPr lvl="1"/>
            <a:r>
              <a:rPr lang="en-US" sz="2400" dirty="0"/>
              <a:t>Second 65 minutes: Tables will engage in a discussion sharing examples of features relative to the tables topic including</a:t>
            </a:r>
            <a:r>
              <a:rPr lang="is-IS" sz="2400" dirty="0"/>
              <a:t>…</a:t>
            </a:r>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Roundtable Discussions</a:t>
            </a:r>
          </a:p>
        </p:txBody>
      </p:sp>
      <p:pic>
        <p:nvPicPr>
          <p:cNvPr id="6" name="Picture 5"/>
          <p:cNvPicPr>
            <a:picLocks noChangeAspect="1"/>
          </p:cNvPicPr>
          <p:nvPr/>
        </p:nvPicPr>
        <p:blipFill>
          <a:blip r:embed="rId3"/>
          <a:stretch>
            <a:fillRect/>
          </a:stretch>
        </p:blipFill>
        <p:spPr>
          <a:xfrm>
            <a:off x="8229600" y="1066800"/>
            <a:ext cx="914400" cy="914400"/>
          </a:xfrm>
          <a:prstGeom prst="rect">
            <a:avLst/>
          </a:prstGeom>
        </p:spPr>
      </p:pic>
      <p:sp>
        <p:nvSpPr>
          <p:cNvPr id="5" name="Rounded Rectangle 4"/>
          <p:cNvSpPr/>
          <p:nvPr/>
        </p:nvSpPr>
        <p:spPr bwMode="auto">
          <a:xfrm>
            <a:off x="228600" y="4572000"/>
            <a:ext cx="8686800" cy="838200"/>
          </a:xfrm>
          <a:prstGeom prst="roundRect">
            <a:avLst>
              <a:gd name="adj" fmla="val 50000"/>
            </a:avLst>
          </a:prstGeom>
          <a:gradFill>
            <a:gsLst>
              <a:gs pos="0">
                <a:srgbClr val="00B050"/>
              </a:gs>
              <a:gs pos="100000">
                <a:srgbClr val="92D050"/>
              </a:gs>
            </a:gsLst>
            <a:lin ang="162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2"/>
            <a:r>
              <a:rPr lang="is-IS" sz="2000" dirty="0">
                <a:solidFill>
                  <a:schemeClr val="bg1"/>
                </a:solidFill>
                <a:latin typeface="+mn-lt"/>
              </a:rPr>
              <a:t>Asking questions of school exemplar discussion leaders on the content initially reviewed.</a:t>
            </a:r>
          </a:p>
        </p:txBody>
      </p:sp>
      <p:sp>
        <p:nvSpPr>
          <p:cNvPr id="7" name="Rounded Rectangle 6"/>
          <p:cNvSpPr/>
          <p:nvPr/>
        </p:nvSpPr>
        <p:spPr bwMode="auto">
          <a:xfrm>
            <a:off x="228600" y="5562600"/>
            <a:ext cx="8686800" cy="838200"/>
          </a:xfrm>
          <a:prstGeom prst="roundRect">
            <a:avLst>
              <a:gd name="adj" fmla="val 50000"/>
            </a:avLst>
          </a:prstGeom>
          <a:gradFill>
            <a:gsLst>
              <a:gs pos="0">
                <a:srgbClr val="00B050"/>
              </a:gs>
              <a:gs pos="100000">
                <a:srgbClr val="92D050"/>
              </a:gs>
            </a:gsLst>
            <a:lin ang="162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2"/>
            <a:r>
              <a:rPr lang="is-IS" sz="2000" dirty="0">
                <a:solidFill>
                  <a:schemeClr val="bg1"/>
                </a:solidFill>
                <a:latin typeface="+mn-lt"/>
              </a:rPr>
              <a:t>Other round table participants share other examples of features from their school as comparision</a:t>
            </a:r>
          </a:p>
        </p:txBody>
      </p:sp>
    </p:spTree>
    <p:extLst>
      <p:ext uri="{BB962C8B-B14F-4D97-AF65-F5344CB8AC3E}">
        <p14:creationId xmlns:p14="http://schemas.microsoft.com/office/powerpoint/2010/main" val="90913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1447800"/>
            <a:ext cx="7772400" cy="5257800"/>
          </a:xfrm>
        </p:spPr>
        <p:txBody>
          <a:bodyPr/>
          <a:lstStyle/>
          <a:p>
            <a:r>
              <a:rPr lang="en-US" sz="3200" dirty="0">
                <a:solidFill>
                  <a:srgbClr val="00B050"/>
                </a:solidFill>
              </a:rPr>
              <a:t>Roundtable Discussion Format</a:t>
            </a:r>
          </a:p>
          <a:p>
            <a:pPr lvl="1"/>
            <a:r>
              <a:rPr lang="is-IS" sz="2400" dirty="0"/>
              <a:t>Table members discuss at-large questions provided at the table</a:t>
            </a:r>
          </a:p>
          <a:p>
            <a:pPr lvl="2"/>
            <a:r>
              <a:rPr lang="is-IS" sz="2000" dirty="0"/>
              <a:t>At-large questions will be previously drafted by having school teams earlier in the day draft questions they have for that domain.</a:t>
            </a:r>
          </a:p>
          <a:p>
            <a:pPr lvl="2"/>
            <a:r>
              <a:rPr lang="is-IS" sz="2000" dirty="0"/>
              <a:t>School teams will be given time to write down questions for round table discussion that will occur later in the day.</a:t>
            </a:r>
          </a:p>
          <a:p>
            <a:pPr lvl="2"/>
            <a:r>
              <a:rPr lang="is-IS" sz="2000" dirty="0"/>
              <a:t>These questions will be collected and distributed later for table discussions</a:t>
            </a:r>
          </a:p>
          <a:p>
            <a:pPr lvl="2"/>
            <a:r>
              <a:rPr lang="is-IS" sz="2000" dirty="0"/>
              <a:t>Roundtable discussions structure will include (1) exemplar school discussion related to topic, (2) questions from table participants, and (3) discussion based on submited questions.</a:t>
            </a:r>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Roundtable Discussions</a:t>
            </a:r>
          </a:p>
        </p:txBody>
      </p:sp>
      <p:pic>
        <p:nvPicPr>
          <p:cNvPr id="6" name="Picture 5"/>
          <p:cNvPicPr>
            <a:picLocks noChangeAspect="1"/>
          </p:cNvPicPr>
          <p:nvPr/>
        </p:nvPicPr>
        <p:blipFill>
          <a:blip r:embed="rId3"/>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94611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dirty="0">
                <a:solidFill>
                  <a:srgbClr val="00B050"/>
                </a:solidFill>
              </a:rPr>
              <a:t>Training Day 10</a:t>
            </a:r>
          </a:p>
          <a:p>
            <a:pPr lvl="1"/>
            <a:r>
              <a:rPr lang="en-US" sz="2000" dirty="0"/>
              <a:t>Guest Speaker on School Climate: Dr. Tamika La Salle</a:t>
            </a:r>
          </a:p>
          <a:p>
            <a:pPr lvl="1"/>
            <a:r>
              <a:rPr lang="en-US" sz="2000" dirty="0"/>
              <a:t>Roundtable Discussions w/School Leaders</a:t>
            </a:r>
          </a:p>
          <a:p>
            <a:pPr lvl="1"/>
            <a:r>
              <a:rPr lang="en-US" sz="2000" dirty="0"/>
              <a:t>Action Planning</a:t>
            </a:r>
          </a:p>
          <a:p>
            <a:r>
              <a:rPr lang="en-US" sz="3200" dirty="0">
                <a:solidFill>
                  <a:srgbClr val="00B050"/>
                </a:solidFill>
              </a:rPr>
              <a:t>Training Day 11</a:t>
            </a:r>
          </a:p>
          <a:p>
            <a:pPr lvl="1"/>
            <a:r>
              <a:rPr lang="en-US" sz="2000" dirty="0"/>
              <a:t>Guest Speaker on Sustainability: Dr. Adam Feinberg</a:t>
            </a:r>
          </a:p>
          <a:p>
            <a:pPr lvl="1"/>
            <a:r>
              <a:rPr lang="en-US" sz="2000" dirty="0"/>
              <a:t>Poster Session</a:t>
            </a:r>
          </a:p>
          <a:p>
            <a:pPr lvl="1"/>
            <a:r>
              <a:rPr lang="en-US" sz="2000" dirty="0"/>
              <a:t>Action Planning</a:t>
            </a:r>
            <a:endParaRPr lang="en-US" sz="2400"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MA PBIS Academy Year 3 Activities</a:t>
            </a:r>
          </a:p>
        </p:txBody>
      </p:sp>
      <p:sp>
        <p:nvSpPr>
          <p:cNvPr id="5" name="Rounded Rectangle 4"/>
          <p:cNvSpPr/>
          <p:nvPr/>
        </p:nvSpPr>
        <p:spPr bwMode="auto">
          <a:xfrm>
            <a:off x="1066800" y="4495800"/>
            <a:ext cx="6400800" cy="457200"/>
          </a:xfrm>
          <a:prstGeom prst="round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pic>
        <p:nvPicPr>
          <p:cNvPr id="6" name="Picture 5"/>
          <p:cNvPicPr>
            <a:picLocks noChangeAspect="1"/>
          </p:cNvPicPr>
          <p:nvPr/>
        </p:nvPicPr>
        <p:blipFill>
          <a:blip r:embed="rId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82879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447800"/>
            <a:ext cx="8686800" cy="4648200"/>
          </a:xfrm>
        </p:spPr>
        <p:txBody>
          <a:bodyPr/>
          <a:lstStyle/>
          <a:p>
            <a:r>
              <a:rPr lang="en-US" sz="2800" dirty="0">
                <a:solidFill>
                  <a:srgbClr val="00B050"/>
                </a:solidFill>
              </a:rPr>
              <a:t>Target Goal:</a:t>
            </a:r>
          </a:p>
          <a:p>
            <a:pPr lvl="1"/>
            <a:r>
              <a:rPr lang="en-US" sz="2000" dirty="0"/>
              <a:t>Share examples of implementation of the PBIS Framework across districts and schools</a:t>
            </a:r>
          </a:p>
          <a:p>
            <a:r>
              <a:rPr lang="en-US" sz="2800" dirty="0">
                <a:solidFill>
                  <a:srgbClr val="00B050"/>
                </a:solidFill>
              </a:rPr>
              <a:t>Structure</a:t>
            </a:r>
          </a:p>
          <a:p>
            <a:pPr lvl="1"/>
            <a:r>
              <a:rPr lang="en-US" sz="2000" b="1" dirty="0">
                <a:solidFill>
                  <a:srgbClr val="C00000"/>
                </a:solidFill>
              </a:rPr>
              <a:t>Show off!</a:t>
            </a:r>
            <a:r>
              <a:rPr lang="en-US" sz="2000" dirty="0">
                <a:solidFill>
                  <a:srgbClr val="C00000"/>
                </a:solidFill>
              </a:rPr>
              <a:t> </a:t>
            </a:r>
            <a:r>
              <a:rPr lang="en-US" sz="2000" dirty="0"/>
              <a:t>Each school will present a </a:t>
            </a:r>
            <a:br>
              <a:rPr lang="en-US" sz="2000" dirty="0"/>
            </a:br>
            <a:r>
              <a:rPr lang="en-US" sz="2000" dirty="0"/>
              <a:t>poster and have at least 1 or 2 team</a:t>
            </a:r>
            <a:br>
              <a:rPr lang="en-US" sz="2000" dirty="0"/>
            </a:br>
            <a:r>
              <a:rPr lang="en-US" sz="2000" dirty="0"/>
              <a:t>members  present at poster during the</a:t>
            </a:r>
            <a:br>
              <a:rPr lang="en-US" sz="2000" dirty="0"/>
            </a:br>
            <a:r>
              <a:rPr lang="en-US" sz="2000" dirty="0"/>
              <a:t>session</a:t>
            </a:r>
          </a:p>
          <a:p>
            <a:pPr lvl="1"/>
            <a:r>
              <a:rPr lang="en-US" sz="2000" b="1" dirty="0">
                <a:solidFill>
                  <a:srgbClr val="C00000"/>
                </a:solidFill>
              </a:rPr>
              <a:t>Take turns!</a:t>
            </a:r>
            <a:r>
              <a:rPr lang="en-US" sz="2000" dirty="0"/>
              <a:t> Other team members walk</a:t>
            </a:r>
            <a:br>
              <a:rPr lang="en-US" sz="2000" dirty="0"/>
            </a:br>
            <a:r>
              <a:rPr lang="en-US" sz="2000" dirty="0"/>
              <a:t>around browse other posters to review </a:t>
            </a:r>
            <a:br>
              <a:rPr lang="en-US" sz="2000" dirty="0"/>
            </a:br>
            <a:r>
              <a:rPr lang="en-US" sz="2000" dirty="0"/>
              <a:t>PBIS features of other schools</a:t>
            </a:r>
          </a:p>
          <a:p>
            <a:pPr lvl="1"/>
            <a:r>
              <a:rPr lang="en-US" sz="2000" b="1" dirty="0">
                <a:solidFill>
                  <a:srgbClr val="C00000"/>
                </a:solidFill>
              </a:rPr>
              <a:t>Get ideas! </a:t>
            </a:r>
            <a:r>
              <a:rPr lang="en-US" sz="2000" dirty="0"/>
              <a:t>Bring ideas back to your</a:t>
            </a:r>
            <a:br>
              <a:rPr lang="en-US" sz="2000" dirty="0"/>
            </a:br>
            <a:r>
              <a:rPr lang="en-US" sz="2000" dirty="0"/>
              <a:t>school for follow up action planning</a:t>
            </a:r>
            <a:endParaRPr lang="en-US" sz="2000" b="1" dirty="0">
              <a:solidFill>
                <a:srgbClr val="C00000"/>
              </a:solidFill>
            </a:endParaRPr>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Poster Session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352800"/>
            <a:ext cx="3247799" cy="2425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537063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447800"/>
            <a:ext cx="8229600" cy="4648200"/>
          </a:xfrm>
        </p:spPr>
        <p:txBody>
          <a:bodyPr/>
          <a:lstStyle/>
          <a:p>
            <a:r>
              <a:rPr lang="en-US" sz="2800" dirty="0">
                <a:solidFill>
                  <a:srgbClr val="00B050"/>
                </a:solidFill>
              </a:rPr>
              <a:t>Ideas Examples of Systems, Data, and Practices!</a:t>
            </a:r>
          </a:p>
          <a:p>
            <a:pPr lvl="1"/>
            <a:r>
              <a:rPr lang="en-US" sz="2400" dirty="0"/>
              <a:t>Data Examples:</a:t>
            </a:r>
          </a:p>
          <a:p>
            <a:pPr lvl="2"/>
            <a:r>
              <a:rPr lang="en-US" sz="2000" dirty="0"/>
              <a:t>Fidelity Data (e.g., TFI or TIC)</a:t>
            </a:r>
          </a:p>
          <a:p>
            <a:pPr lvl="2"/>
            <a:r>
              <a:rPr lang="en-US" sz="2000" dirty="0"/>
              <a:t>Outcome Data (e.g., ODR or attendance)</a:t>
            </a:r>
          </a:p>
          <a:p>
            <a:pPr lvl="1"/>
            <a:r>
              <a:rPr lang="en-US" sz="2400" dirty="0"/>
              <a:t>System Examples</a:t>
            </a:r>
          </a:p>
          <a:p>
            <a:pPr lvl="2"/>
            <a:r>
              <a:rPr lang="en-US" sz="2000" dirty="0"/>
              <a:t>Team action plans</a:t>
            </a:r>
          </a:p>
          <a:p>
            <a:pPr lvl="2"/>
            <a:r>
              <a:rPr lang="en-US" sz="2000" dirty="0"/>
              <a:t>Staff Survey</a:t>
            </a:r>
          </a:p>
          <a:p>
            <a:pPr lvl="1"/>
            <a:r>
              <a:rPr lang="en-US" sz="2400" dirty="0"/>
              <a:t>Practice Examples</a:t>
            </a:r>
          </a:p>
          <a:p>
            <a:pPr lvl="2"/>
            <a:r>
              <a:rPr lang="en-US" sz="2000" dirty="0"/>
              <a:t>Lesson plan</a:t>
            </a:r>
          </a:p>
          <a:p>
            <a:pPr lvl="2"/>
            <a:r>
              <a:rPr lang="en-US" sz="2000" dirty="0"/>
              <a:t>Teaching Matrix</a:t>
            </a:r>
          </a:p>
          <a:p>
            <a:pPr lvl="2"/>
            <a:r>
              <a:rPr lang="en-US" sz="2000" dirty="0"/>
              <a:t>Consequence Flow-chart</a:t>
            </a:r>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What to include in your Poster?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921" y="3454400"/>
            <a:ext cx="3757925" cy="2806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bwMode="auto">
          <a:xfrm>
            <a:off x="685800" y="1981200"/>
            <a:ext cx="5181599" cy="1473200"/>
          </a:xfrm>
          <a:prstGeom prst="round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pic>
        <p:nvPicPr>
          <p:cNvPr id="9" name="Picture 8"/>
          <p:cNvPicPr>
            <a:picLocks noChangeAspect="1"/>
          </p:cNvPicPr>
          <p:nvPr/>
        </p:nvPicPr>
        <p:blipFill>
          <a:blip r:embed="rId4"/>
          <a:stretch>
            <a:fillRect/>
          </a:stretch>
        </p:blipFill>
        <p:spPr>
          <a:xfrm>
            <a:off x="8229600" y="1066800"/>
            <a:ext cx="914400" cy="914400"/>
          </a:xfrm>
          <a:prstGeom prst="rect">
            <a:avLst/>
          </a:prstGeom>
        </p:spPr>
      </p:pic>
      <p:sp>
        <p:nvSpPr>
          <p:cNvPr id="8" name="Rounded Rectangle 7"/>
          <p:cNvSpPr/>
          <p:nvPr/>
        </p:nvSpPr>
        <p:spPr bwMode="auto">
          <a:xfrm>
            <a:off x="738421" y="2051050"/>
            <a:ext cx="5052779" cy="130175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a:solidFill>
                  <a:schemeClr val="bg1"/>
                </a:solidFill>
                <a:latin typeface="Times New Roman" pitchFamily="-108" charset="0"/>
              </a:rPr>
              <a:t>Please include data as part of your poster!</a:t>
            </a:r>
            <a:endParaRPr kumimoji="0" lang="en-US" sz="2800" b="0" i="0" u="none" strike="noStrike" cap="none" normalizeH="0" baseline="0" dirty="0">
              <a:ln>
                <a:noFill/>
              </a:ln>
              <a:solidFill>
                <a:schemeClr val="bg1"/>
              </a:solidFill>
              <a:effectLst/>
              <a:latin typeface="Times New Roman" pitchFamily="-108" charset="0"/>
            </a:endParaRPr>
          </a:p>
        </p:txBody>
      </p:sp>
    </p:spTree>
    <p:extLst>
      <p:ext uri="{BB962C8B-B14F-4D97-AF65-F5344CB8AC3E}">
        <p14:creationId xmlns:p14="http://schemas.microsoft.com/office/powerpoint/2010/main" val="67752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447800"/>
            <a:ext cx="8229600" cy="4648200"/>
          </a:xfrm>
        </p:spPr>
        <p:txBody>
          <a:bodyPr/>
          <a:lstStyle/>
          <a:p>
            <a:r>
              <a:rPr lang="en-US" sz="2800" dirty="0">
                <a:solidFill>
                  <a:srgbClr val="00B050"/>
                </a:solidFill>
              </a:rPr>
              <a:t>Invite your colleagues and administrators:</a:t>
            </a:r>
          </a:p>
          <a:p>
            <a:pPr lvl="1"/>
            <a:r>
              <a:rPr lang="en-US" sz="2000" dirty="0"/>
              <a:t>We will email you in the winter to </a:t>
            </a:r>
            <a:br>
              <a:rPr lang="en-US" sz="2000" dirty="0"/>
            </a:br>
            <a:r>
              <a:rPr lang="en-US" sz="2000" dirty="0"/>
              <a:t>alert you of the time of the poster </a:t>
            </a:r>
            <a:br>
              <a:rPr lang="en-US" sz="2000" dirty="0"/>
            </a:br>
            <a:r>
              <a:rPr lang="en-US" sz="2000" dirty="0"/>
              <a:t>sessions. </a:t>
            </a:r>
          </a:p>
          <a:p>
            <a:pPr lvl="1"/>
            <a:r>
              <a:rPr lang="en-US" sz="2000" dirty="0"/>
              <a:t>Please invite colleagues with whom</a:t>
            </a:r>
            <a:br>
              <a:rPr lang="en-US" sz="2000" dirty="0"/>
            </a:br>
            <a:r>
              <a:rPr lang="en-US" sz="2000" dirty="0"/>
              <a:t>you want to share your work with.</a:t>
            </a:r>
            <a:br>
              <a:rPr lang="en-US" sz="2000" dirty="0"/>
            </a:br>
            <a:r>
              <a:rPr lang="en-US" sz="2000" dirty="0"/>
              <a:t>Consider important stakeholders!</a:t>
            </a:r>
            <a:br>
              <a:rPr lang="en-US" sz="2000" dirty="0"/>
            </a:br>
            <a:r>
              <a:rPr lang="en-US" sz="2000" dirty="0"/>
              <a:t>(e.g., school board, PTO, etc.)</a:t>
            </a:r>
          </a:p>
          <a:p>
            <a:pPr lvl="1"/>
            <a:r>
              <a:rPr lang="en-US" sz="2000" dirty="0"/>
              <a:t>Consider inviting relevant </a:t>
            </a:r>
            <a:br>
              <a:rPr lang="en-US" sz="2000" dirty="0"/>
            </a:br>
            <a:r>
              <a:rPr lang="en-US" sz="2000" dirty="0"/>
              <a:t>administrators</a:t>
            </a:r>
            <a:endParaRPr lang="en-US" sz="1400"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Poster Session</a:t>
            </a:r>
          </a:p>
        </p:txBody>
      </p:sp>
      <p:pic>
        <p:nvPicPr>
          <p:cNvPr id="9" name="Picture 8"/>
          <p:cNvPicPr>
            <a:picLocks noChangeAspect="1"/>
          </p:cNvPicPr>
          <p:nvPr/>
        </p:nvPicPr>
        <p:blipFill>
          <a:blip r:embed="rId2"/>
          <a:stretch>
            <a:fillRect/>
          </a:stretch>
        </p:blipFill>
        <p:spPr>
          <a:xfrm>
            <a:off x="8229600" y="1066800"/>
            <a:ext cx="914400" cy="914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927" y="2133600"/>
            <a:ext cx="3345873" cy="2499078"/>
          </a:xfrm>
          <a:prstGeom prst="rect">
            <a:avLst/>
          </a:prstGeom>
          <a:ln>
            <a:solidFill>
              <a:schemeClr val="accent4"/>
            </a:solidFill>
          </a:ln>
        </p:spPr>
      </p:pic>
    </p:spTree>
    <p:extLst>
      <p:ext uri="{BB962C8B-B14F-4D97-AF65-F5344CB8AC3E}">
        <p14:creationId xmlns:p14="http://schemas.microsoft.com/office/powerpoint/2010/main" val="751913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individually (or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dirty="0">
                <a:solidFill>
                  <a:srgbClr val="3366FF"/>
                </a:solidFill>
              </a:rPr>
              <a:t>Poster Planning</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400" dirty="0"/>
              <a:t>Review </a:t>
            </a:r>
            <a:r>
              <a:rPr lang="en-US" sz="2400" b="1" dirty="0"/>
              <a:t>Round table and Poster format</a:t>
            </a:r>
            <a:endParaRPr lang="en-US" sz="2400" dirty="0"/>
          </a:p>
          <a:p>
            <a:pPr eaLnBrk="1" hangingPunct="1">
              <a:lnSpc>
                <a:spcPct val="90000"/>
              </a:lnSpc>
            </a:pPr>
            <a:endParaRPr lang="en-US" sz="800" b="1" dirty="0"/>
          </a:p>
          <a:p>
            <a:pPr eaLnBrk="1" hangingPunct="1">
              <a:lnSpc>
                <a:spcPct val="90000"/>
              </a:lnSpc>
            </a:pPr>
            <a:r>
              <a:rPr lang="en-US" sz="2400" dirty="0"/>
              <a:t>Discuss with your fellow coach what your school may show on your poster in the Spring. </a:t>
            </a:r>
          </a:p>
          <a:p>
            <a:pPr eaLnBrk="1" hangingPunct="1">
              <a:lnSpc>
                <a:spcPct val="90000"/>
              </a:lnSpc>
            </a:pPr>
            <a:endParaRPr lang="en-US" sz="900" dirty="0"/>
          </a:p>
          <a:p>
            <a:pPr eaLnBrk="1" hangingPunct="1">
              <a:lnSpc>
                <a:spcPct val="90000"/>
              </a:lnSpc>
            </a:pPr>
            <a:r>
              <a:rPr lang="en-US" sz="2400" dirty="0"/>
              <a:t>Discuss what potential steps may need to be completed between now and the Spring training session to complete a poster.</a:t>
            </a:r>
          </a:p>
          <a:p>
            <a:pPr eaLnBrk="1" hangingPunct="1">
              <a:lnSpc>
                <a:spcPct val="90000"/>
              </a:lnSpc>
            </a:pPr>
            <a:r>
              <a:rPr lang="en-US" sz="2400" dirty="0"/>
              <a:t>Be </a:t>
            </a:r>
            <a:r>
              <a:rPr lang="en-US" sz="2400" b="1" dirty="0"/>
              <a:t>prepared to share any ideas and bring up any potential barriers for problem solving.</a:t>
            </a:r>
            <a:endParaRPr lang="en-US" sz="2400" dirty="0"/>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8468818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Year 3 training activities</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Share information on implementation of the PBIS Framework</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Integrating School Climate and PBIS</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5" name="Rounded Rectangle 4"/>
          <p:cNvSpPr/>
          <p:nvPr/>
        </p:nvSpPr>
        <p:spPr bwMode="auto">
          <a:xfrm>
            <a:off x="457200" y="2743200"/>
            <a:ext cx="8305800" cy="13716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1005167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676400"/>
          </a:xfrm>
        </p:spPr>
        <p:txBody>
          <a:bodyPr/>
          <a:lstStyle/>
          <a:p>
            <a:pPr eaLnBrk="1" hangingPunct="1"/>
            <a:r>
              <a:rPr lang="en-US"/>
              <a:t>A reminder you’ll see throughout</a:t>
            </a:r>
            <a:br>
              <a:rPr lang="en-US"/>
            </a:br>
            <a:r>
              <a:rPr lang="en-US"/>
              <a:t>to help us remember the role.</a:t>
            </a:r>
          </a:p>
        </p:txBody>
      </p:sp>
      <p:grpSp>
        <p:nvGrpSpPr>
          <p:cNvPr id="20483" name="Group 6"/>
          <p:cNvGrpSpPr>
            <a:grpSpLocks/>
          </p:cNvGrpSpPr>
          <p:nvPr/>
        </p:nvGrpSpPr>
        <p:grpSpPr bwMode="auto">
          <a:xfrm rot="1593903">
            <a:off x="1905000" y="2057400"/>
            <a:ext cx="5191125" cy="4337050"/>
            <a:chOff x="1056" y="1296"/>
            <a:chExt cx="3270" cy="2732"/>
          </a:xfrm>
        </p:grpSpPr>
        <p:pic>
          <p:nvPicPr>
            <p:cNvPr id="20484" name="Picture 4" descr="MCj02937980000[1]"/>
            <p:cNvPicPr>
              <a:picLocks noChangeAspect="1" noChangeArrowheads="1"/>
            </p:cNvPicPr>
            <p:nvPr/>
          </p:nvPicPr>
          <p:blipFill>
            <a:blip r:embed="rId2"/>
            <a:srcRect/>
            <a:stretch>
              <a:fillRect/>
            </a:stretch>
          </p:blipFill>
          <p:spPr bwMode="auto">
            <a:xfrm rot="-1670284">
              <a:off x="1056" y="1296"/>
              <a:ext cx="3270" cy="2732"/>
            </a:xfrm>
            <a:prstGeom prst="rect">
              <a:avLst/>
            </a:prstGeom>
            <a:noFill/>
            <a:ln w="9525">
              <a:noFill/>
              <a:miter lim="800000"/>
              <a:headEnd/>
              <a:tailEnd/>
            </a:ln>
          </p:spPr>
        </p:pic>
        <p:sp>
          <p:nvSpPr>
            <p:cNvPr id="20485" name="WordArt 5"/>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Coaching Objectives</a:t>
            </a:r>
          </a:p>
        </p:txBody>
      </p:sp>
      <p:sp>
        <p:nvSpPr>
          <p:cNvPr id="24579" name="Rectangle 3"/>
          <p:cNvSpPr>
            <a:spLocks noGrp="1" noChangeArrowheads="1"/>
          </p:cNvSpPr>
          <p:nvPr>
            <p:ph idx="1"/>
          </p:nvPr>
        </p:nvSpPr>
        <p:spPr>
          <a:xfrm>
            <a:off x="685800" y="1371600"/>
            <a:ext cx="7772400" cy="4800600"/>
          </a:xfrm>
        </p:spPr>
        <p:txBody>
          <a:bodyPr/>
          <a:lstStyle/>
          <a:p>
            <a:pPr marL="0" indent="0" eaLnBrk="1" hangingPunct="1">
              <a:buFontTx/>
              <a:buNone/>
            </a:pPr>
            <a:r>
              <a:rPr lang="en-US" sz="2800" dirty="0"/>
              <a:t>By the end of today’s meeting, you will be able to…</a:t>
            </a:r>
          </a:p>
          <a:p>
            <a:pPr marL="0" indent="0" eaLnBrk="1" hangingPunct="1"/>
            <a:endParaRPr lang="en-US" sz="1200" dirty="0"/>
          </a:p>
          <a:p>
            <a:pPr lvl="1" eaLnBrk="1" hangingPunct="1"/>
            <a:r>
              <a:rPr lang="en-US" sz="2400" b="1" dirty="0"/>
              <a:t>…Describe</a:t>
            </a:r>
            <a:r>
              <a:rPr lang="en-US" sz="2400" dirty="0"/>
              <a:t> your role as a coach.</a:t>
            </a:r>
          </a:p>
          <a:p>
            <a:pPr lvl="1" eaLnBrk="1" hangingPunct="1"/>
            <a:endParaRPr lang="en-US" sz="1200" b="1" dirty="0"/>
          </a:p>
          <a:p>
            <a:pPr lvl="1" eaLnBrk="1" hangingPunct="1"/>
            <a:r>
              <a:rPr lang="en-US" sz="2400" b="1" dirty="0"/>
              <a:t>…Articulate</a:t>
            </a:r>
            <a:r>
              <a:rPr lang="en-US" sz="2400" dirty="0"/>
              <a:t> the basic elements of SWPBS.</a:t>
            </a:r>
          </a:p>
          <a:p>
            <a:pPr lvl="1" eaLnBrk="1" hangingPunct="1"/>
            <a:endParaRPr lang="en-US" sz="1200" b="1" dirty="0"/>
          </a:p>
          <a:p>
            <a:pPr lvl="1" eaLnBrk="1" hangingPunct="1"/>
            <a:r>
              <a:rPr lang="en-US" sz="2400" b="1" dirty="0"/>
              <a:t>…Identify</a:t>
            </a:r>
            <a:r>
              <a:rPr lang="en-US" sz="2400" dirty="0"/>
              <a:t> resources for SWPBS.</a:t>
            </a:r>
          </a:p>
          <a:p>
            <a:pPr lvl="1" eaLnBrk="1" hangingPunct="1"/>
            <a:endParaRPr lang="en-US" sz="1200" b="1" dirty="0"/>
          </a:p>
          <a:p>
            <a:pPr lvl="1" eaLnBrk="1" hangingPunct="1"/>
            <a:r>
              <a:rPr lang="en-US" sz="2400" b="1" dirty="0"/>
              <a:t>…Problem solve </a:t>
            </a:r>
            <a:r>
              <a:rPr lang="en-US" sz="2400" dirty="0"/>
              <a:t>roadblocks in coaching</a:t>
            </a:r>
          </a:p>
          <a:p>
            <a:pPr lvl="1" eaLnBrk="1" hangingPunct="1"/>
            <a:endParaRPr lang="en-US" sz="1200" b="1" dirty="0"/>
          </a:p>
          <a:p>
            <a:pPr lvl="1" eaLnBrk="1" hangingPunct="1"/>
            <a:r>
              <a:rPr lang="en-US" sz="2400" b="1" dirty="0"/>
              <a:t>…Facilitate</a:t>
            </a:r>
            <a:r>
              <a:rPr lang="en-US" sz="2400" dirty="0"/>
              <a:t> your team’s activities at the next SWPBS team training.</a:t>
            </a:r>
            <a:endParaRPr lang="en-US" sz="1100" dirty="0"/>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spTree>
    <p:extLst>
      <p:ext uri="{BB962C8B-B14F-4D97-AF65-F5344CB8AC3E}">
        <p14:creationId xmlns:p14="http://schemas.microsoft.com/office/powerpoint/2010/main" val="23050193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838200"/>
            <a:ext cx="7772400" cy="1470025"/>
          </a:xfrm>
          <a:solidFill>
            <a:schemeClr val="bg1"/>
          </a:solidFill>
        </p:spPr>
        <p:txBody>
          <a:bodyPr/>
          <a:lstStyle/>
          <a:p>
            <a:pPr eaLnBrk="1" hangingPunct="1"/>
            <a:r>
              <a:rPr lang="en-US" sz="4800" b="0" dirty="0">
                <a:solidFill>
                  <a:srgbClr val="3366FF"/>
                </a:solidFill>
              </a:rPr>
              <a:t>Coaching Reports</a:t>
            </a:r>
            <a:br>
              <a:rPr lang="en-US" sz="4800" b="0" dirty="0">
                <a:solidFill>
                  <a:srgbClr val="3366FF"/>
                </a:solidFill>
              </a:rPr>
            </a:br>
            <a:r>
              <a:rPr lang="en-US" sz="4000" dirty="0">
                <a:solidFill>
                  <a:srgbClr val="3366FF"/>
                </a:solidFill>
              </a:rPr>
              <a:t> </a:t>
            </a:r>
            <a:r>
              <a:rPr lang="en-US" sz="4000" b="0" dirty="0">
                <a:solidFill>
                  <a:srgbClr val="3366FF"/>
                </a:solidFill>
              </a:rPr>
              <a:t>(</a:t>
            </a:r>
            <a:r>
              <a:rPr lang="en-US" sz="4800" b="0" dirty="0">
                <a:solidFill>
                  <a:srgbClr val="3366FF"/>
                </a:solidFill>
              </a:rPr>
              <a:t>+ </a:t>
            </a:r>
            <a:r>
              <a:rPr lang="en-US" sz="2800" b="0" dirty="0">
                <a:solidFill>
                  <a:srgbClr val="3366FF"/>
                </a:solidFill>
              </a:rPr>
              <a:t>or</a:t>
            </a:r>
            <a:r>
              <a:rPr lang="en-US" sz="4800" b="0" dirty="0">
                <a:solidFill>
                  <a:srgbClr val="3366FF"/>
                </a:solidFill>
              </a:rPr>
              <a:t> </a:t>
            </a:r>
            <a:r>
              <a:rPr lang="el-GR" sz="4000" b="0" dirty="0">
                <a:solidFill>
                  <a:srgbClr val="3366FF"/>
                </a:solidFill>
              </a:rPr>
              <a:t>Δ</a:t>
            </a:r>
            <a:r>
              <a:rPr lang="en-US" sz="4000" b="0" dirty="0">
                <a:solidFill>
                  <a:srgbClr val="3366FF"/>
                </a:solidFill>
              </a:rPr>
              <a:t>)</a:t>
            </a:r>
          </a:p>
        </p:txBody>
      </p:sp>
      <p:sp>
        <p:nvSpPr>
          <p:cNvPr id="21507" name="Rectangle 3"/>
          <p:cNvSpPr>
            <a:spLocks noChangeArrowheads="1"/>
          </p:cNvSpPr>
          <p:nvPr/>
        </p:nvSpPr>
        <p:spPr bwMode="auto">
          <a:xfrm>
            <a:off x="685800" y="2895600"/>
            <a:ext cx="7772400" cy="3200400"/>
          </a:xfrm>
          <a:prstGeom prst="rect">
            <a:avLst/>
          </a:prstGeom>
          <a:solidFill>
            <a:srgbClr val="FFFFFF"/>
          </a:solidFill>
          <a:ln w="9525">
            <a:noFill/>
            <a:miter lim="800000"/>
            <a:headEnd/>
            <a:tailEnd/>
          </a:ln>
        </p:spPr>
        <p:txBody>
          <a:bodyPr>
            <a:prstTxWarp prst="textNoShape">
              <a:avLst/>
            </a:prstTxWarp>
          </a:bodyPr>
          <a:lstStyle/>
          <a:p>
            <a:pPr marL="466725" lvl="3" algn="l"/>
            <a:endParaRPr lang="en-US" sz="2400" dirty="0">
              <a:solidFill>
                <a:srgbClr val="3366FF"/>
              </a:solidFill>
              <a:latin typeface="Arial" pitchFamily="-1" charset="0"/>
            </a:endParaRPr>
          </a:p>
          <a:p>
            <a:pPr marL="466725" lvl="3" algn="l"/>
            <a:r>
              <a:rPr lang="en-US" sz="2400">
                <a:solidFill>
                  <a:srgbClr val="3366FF"/>
                </a:solidFill>
                <a:latin typeface="Arial" pitchFamily="-1" charset="0"/>
              </a:rPr>
              <a:t>Complete </a:t>
            </a:r>
            <a:r>
              <a:rPr lang="en-US" sz="2400" dirty="0">
                <a:solidFill>
                  <a:srgbClr val="3366FF"/>
                </a:solidFill>
                <a:latin typeface="Arial" pitchFamily="-1" charset="0"/>
              </a:rPr>
              <a:t>Coaches</a:t>
            </a:r>
            <a:r>
              <a:rPr lang="en-US" sz="2400">
                <a:solidFill>
                  <a:srgbClr val="3366FF"/>
                </a:solidFill>
                <a:latin typeface="Arial" pitchFamily="-1" charset="0"/>
              </a:rPr>
              <a:t>’ Self-Assessment and Prepare:</a:t>
            </a:r>
          </a:p>
          <a:p>
            <a:pPr lvl="3" algn="l"/>
            <a:endParaRPr lang="en-US" sz="2400" dirty="0">
              <a:solidFill>
                <a:srgbClr val="3366FF"/>
              </a:solidFill>
              <a:latin typeface="Arial" pitchFamily="-1" charset="0"/>
            </a:endParaRPr>
          </a:p>
          <a:p>
            <a:pPr lvl="3" algn="l"/>
            <a:r>
              <a:rPr lang="en-US" sz="2400" dirty="0">
                <a:solidFill>
                  <a:srgbClr val="3366FF"/>
                </a:solidFill>
                <a:latin typeface="Arial" pitchFamily="-1" charset="0"/>
              </a:rPr>
              <a:t>1-2	 Details to introduce yourself  </a:t>
            </a:r>
          </a:p>
          <a:p>
            <a:pPr lvl="3" algn="l"/>
            <a:endParaRPr lang="en-US" sz="1200" dirty="0">
              <a:solidFill>
                <a:srgbClr val="3366FF"/>
              </a:solidFill>
              <a:latin typeface="Arial" pitchFamily="-1" charset="0"/>
            </a:endParaRPr>
          </a:p>
          <a:p>
            <a:pPr lvl="3" algn="l"/>
            <a:r>
              <a:rPr lang="en-US" sz="2400" dirty="0">
                <a:solidFill>
                  <a:srgbClr val="3366FF"/>
                </a:solidFill>
                <a:latin typeface="Arial" pitchFamily="-1" charset="0"/>
              </a:rPr>
              <a:t>1-2 Strengths </a:t>
            </a:r>
          </a:p>
          <a:p>
            <a:pPr lvl="3" algn="l"/>
            <a:r>
              <a:rPr lang="en-US" sz="1400" dirty="0">
                <a:solidFill>
                  <a:srgbClr val="3366FF"/>
                </a:solidFill>
                <a:latin typeface="Arial" pitchFamily="-1" charset="0"/>
              </a:rPr>
              <a:t>	  </a:t>
            </a:r>
            <a:r>
              <a:rPr lang="en-US" dirty="0">
                <a:solidFill>
                  <a:srgbClr val="3366FF"/>
                </a:solidFill>
                <a:latin typeface="Arial" pitchFamily="-1" charset="0"/>
              </a:rPr>
              <a:t>(with respect to coaching)</a:t>
            </a:r>
          </a:p>
          <a:p>
            <a:pPr lvl="3" algn="l"/>
            <a:endParaRPr lang="en-US" sz="1200" dirty="0">
              <a:solidFill>
                <a:srgbClr val="3366FF"/>
              </a:solidFill>
              <a:latin typeface="Arial" pitchFamily="-1" charset="0"/>
            </a:endParaRPr>
          </a:p>
          <a:p>
            <a:pPr lvl="3" algn="l"/>
            <a:r>
              <a:rPr lang="en-US" sz="2400" dirty="0">
                <a:solidFill>
                  <a:srgbClr val="3366FF"/>
                </a:solidFill>
                <a:latin typeface="Arial" pitchFamily="-1" charset="0"/>
              </a:rPr>
              <a:t>1-2 Concerns or challenges</a:t>
            </a:r>
          </a:p>
          <a:p>
            <a:pPr lvl="3" algn="l"/>
            <a:r>
              <a:rPr lang="en-US" dirty="0">
                <a:solidFill>
                  <a:srgbClr val="3366FF"/>
                </a:solidFill>
                <a:latin typeface="Arial" pitchFamily="-1" charset="0"/>
              </a:rPr>
              <a:t>	  (with respect to coaching)</a:t>
            </a:r>
          </a:p>
        </p:txBody>
      </p:sp>
      <p:grpSp>
        <p:nvGrpSpPr>
          <p:cNvPr id="21508" name="Group 15"/>
          <p:cNvGrpSpPr>
            <a:grpSpLocks/>
          </p:cNvGrpSpPr>
          <p:nvPr/>
        </p:nvGrpSpPr>
        <p:grpSpPr bwMode="auto">
          <a:xfrm rot="1594624">
            <a:off x="0" y="0"/>
            <a:ext cx="1447800" cy="1441450"/>
            <a:chOff x="1056" y="1296"/>
            <a:chExt cx="3270" cy="2732"/>
          </a:xfrm>
        </p:grpSpPr>
        <p:pic>
          <p:nvPicPr>
            <p:cNvPr id="21509" name="Picture 16" descr="MCj02937980000[1]"/>
            <p:cNvPicPr>
              <a:picLocks noChangeAspect="1" noChangeArrowheads="1"/>
            </p:cNvPicPr>
            <p:nvPr/>
          </p:nvPicPr>
          <p:blipFill>
            <a:blip r:embed="rId2"/>
            <a:srcRect/>
            <a:stretch>
              <a:fillRect/>
            </a:stretch>
          </p:blipFill>
          <p:spPr bwMode="auto">
            <a:xfrm rot="-1670284">
              <a:off x="1056" y="1296"/>
              <a:ext cx="3270" cy="2732"/>
            </a:xfrm>
            <a:prstGeom prst="rect">
              <a:avLst/>
            </a:prstGeom>
            <a:noFill/>
            <a:ln w="9525">
              <a:noFill/>
              <a:miter lim="800000"/>
              <a:headEnd/>
              <a:tailEnd/>
            </a:ln>
          </p:spPr>
        </p:pic>
        <p:sp>
          <p:nvSpPr>
            <p:cNvPr id="21510" name="WordArt 17"/>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individually (or with partner coach) for 20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Coaching Implementation Review</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400" dirty="0"/>
              <a:t>Review </a:t>
            </a:r>
            <a:r>
              <a:rPr lang="en-US" sz="2400" b="1" dirty="0"/>
              <a:t>Coaches Implementation Activity </a:t>
            </a:r>
            <a:r>
              <a:rPr lang="en-US" sz="2400" dirty="0"/>
              <a:t>as well as the </a:t>
            </a:r>
            <a:r>
              <a:rPr lang="en-US" sz="2400" b="1" dirty="0"/>
              <a:t>TFI Tier 1 Features</a:t>
            </a:r>
          </a:p>
          <a:p>
            <a:pPr eaLnBrk="1" hangingPunct="1">
              <a:lnSpc>
                <a:spcPct val="90000"/>
              </a:lnSpc>
            </a:pPr>
            <a:r>
              <a:rPr lang="en-US" sz="2400" b="1" dirty="0"/>
              <a:t>Review your TFI results from </a:t>
            </a:r>
            <a:r>
              <a:rPr lang="en-US" sz="2400" b="1" dirty="0">
                <a:hlinkClick r:id="rId3"/>
              </a:rPr>
              <a:t>PBISApps.org</a:t>
            </a:r>
            <a:endParaRPr lang="en-US" sz="2400" b="1" dirty="0"/>
          </a:p>
          <a:p>
            <a:pPr eaLnBrk="1" hangingPunct="1">
              <a:lnSpc>
                <a:spcPct val="90000"/>
              </a:lnSpc>
            </a:pPr>
            <a:r>
              <a:rPr lang="en-US" sz="2400" dirty="0"/>
              <a:t>Review what is / is not in place in your school </a:t>
            </a:r>
          </a:p>
          <a:p>
            <a:pPr eaLnBrk="1" hangingPunct="1">
              <a:lnSpc>
                <a:spcPct val="90000"/>
              </a:lnSpc>
            </a:pPr>
            <a:r>
              <a:rPr lang="en-US" sz="2400" dirty="0"/>
              <a:t>Based on your school’s level of implementation, identify what other schools are doing that could be effective for your school</a:t>
            </a:r>
          </a:p>
          <a:p>
            <a:pPr eaLnBrk="1" hangingPunct="1">
              <a:lnSpc>
                <a:spcPct val="90000"/>
              </a:lnSpc>
            </a:pPr>
            <a:r>
              <a:rPr lang="en-US" sz="2400" dirty="0"/>
              <a:t>Be </a:t>
            </a:r>
            <a:r>
              <a:rPr lang="en-US" sz="2400" b="1" dirty="0"/>
              <a:t>prepared to share out </a:t>
            </a:r>
            <a:r>
              <a:rPr lang="en-US" sz="2400" dirty="0"/>
              <a:t>1-2 ideas per domain during the upcoming discussion</a:t>
            </a:r>
          </a:p>
        </p:txBody>
      </p:sp>
      <p:pic>
        <p:nvPicPr>
          <p:cNvPr id="10" name="Picture 9"/>
          <p:cNvPicPr>
            <a:picLocks noChangeAspect="1"/>
          </p:cNvPicPr>
          <p:nvPr/>
        </p:nvPicPr>
        <p:blipFill>
          <a:blip r:embed="rId4"/>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58221763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440295784"/>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extLst>
              <p:ext uri="{D42A27DB-BD31-4B8C-83A1-F6EECF244321}">
                <p14:modId xmlns:p14="http://schemas.microsoft.com/office/powerpoint/2010/main" val="707758109"/>
              </p:ext>
            </p:extLst>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551489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84310655"/>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34735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495311408"/>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047952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969137079"/>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425387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290460679"/>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311243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593271066"/>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596016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311499780"/>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386022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246047331"/>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13132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66846125"/>
              </p:ext>
            </p:extLst>
          </p:nvPr>
        </p:nvGraphicFramePr>
        <p:xfrm>
          <a:off x="304800" y="1828800"/>
          <a:ext cx="8567272" cy="499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228600"/>
            <a:ext cx="8229600" cy="685800"/>
          </a:xfrm>
          <a:ln w="57150" cap="flat" cmpd="sng" algn="ctr">
            <a:solidFill>
              <a:srgbClr val="008000"/>
            </a:solidFill>
            <a:prstDash val="solid"/>
            <a:miter lim="800000"/>
            <a:headEnd type="none" w="med" len="med"/>
            <a:tailEnd type="none" w="med" len="med"/>
          </a:ln>
        </p:spPr>
        <p:txBody>
          <a:bodyPr/>
          <a:lstStyle/>
          <a:p>
            <a:r>
              <a:rPr lang="en-US" sz="5400" b="1" cap="small" dirty="0">
                <a:latin typeface="+mj-lt"/>
              </a:rPr>
              <a:t>Training Expectations:</a:t>
            </a:r>
          </a:p>
        </p:txBody>
      </p:sp>
      <p:sp>
        <p:nvSpPr>
          <p:cNvPr id="6" name="TextBox 5"/>
          <p:cNvSpPr txBox="1"/>
          <p:nvPr/>
        </p:nvSpPr>
        <p:spPr>
          <a:xfrm>
            <a:off x="457200" y="1066800"/>
            <a:ext cx="2830998" cy="769441"/>
          </a:xfrm>
          <a:prstGeom prst="rect">
            <a:avLst/>
          </a:prstGeom>
          <a:noFill/>
        </p:spPr>
        <p:txBody>
          <a:bodyPr wrap="none" rtlCol="0">
            <a:spAutoFit/>
          </a:bodyPr>
          <a:lstStyle/>
          <a:p>
            <a:r>
              <a:rPr lang="en-US" sz="4400" cap="small" dirty="0">
                <a:solidFill>
                  <a:srgbClr val="008000"/>
                </a:solidFill>
                <a:latin typeface="+mj-lt"/>
              </a:rPr>
              <a:t>RESPECT…</a:t>
            </a:r>
          </a:p>
        </p:txBody>
      </p:sp>
      <p:pic>
        <p:nvPicPr>
          <p:cNvPr id="10" name="Picture 9"/>
          <p:cNvPicPr>
            <a:picLocks noChangeAspect="1"/>
          </p:cNvPicPr>
          <p:nvPr/>
        </p:nvPicPr>
        <p:blipFill>
          <a:blip r:embed="rId8"/>
          <a:stretch>
            <a:fillRect/>
          </a:stretch>
        </p:blipFill>
        <p:spPr>
          <a:xfrm>
            <a:off x="8077200" y="533400"/>
            <a:ext cx="1066800" cy="1066800"/>
          </a:xfrm>
          <a:prstGeom prst="rect">
            <a:avLst/>
          </a:prstGeom>
        </p:spPr>
      </p:pic>
    </p:spTree>
    <p:extLst>
      <p:ext uri="{BB962C8B-B14F-4D97-AF65-F5344CB8AC3E}">
        <p14:creationId xmlns:p14="http://schemas.microsoft.com/office/powerpoint/2010/main" val="1938313409"/>
      </p:ext>
    </p:extLst>
  </p:cSld>
  <p:clrMapOvr>
    <a:masterClrMapping/>
  </p:clrMapOvr>
  <p:transition>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858243988"/>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347450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766439718"/>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597979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493619021"/>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9366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53736851"/>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226331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718632747"/>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552977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416637520"/>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369000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935675865"/>
              </p:ext>
            </p:extLst>
          </p:nvPr>
        </p:nvGraphicFramePr>
        <p:xfrm>
          <a:off x="685800" y="1447800"/>
          <a:ext cx="381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Content Placeholder 13"/>
          <p:cNvGraphicFramePr>
            <a:graphicFrameLocks noGrp="1"/>
          </p:cNvGraphicFramePr>
          <p:nvPr>
            <p:ph sz="half" idx="2"/>
          </p:nvPr>
        </p:nvGraphicFramePr>
        <p:xfrm>
          <a:off x="4648200" y="1447800"/>
          <a:ext cx="38100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2"/>
          <p:cNvSpPr txBox="1">
            <a:spLocks noChangeArrowheads="1"/>
          </p:cNvSpPr>
          <p:nvPr/>
        </p:nvSpPr>
        <p:spPr bwMode="auto">
          <a:xfrm>
            <a:off x="228600" y="152400"/>
            <a:ext cx="8763000" cy="9144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Implementation Planning</a:t>
            </a:r>
          </a:p>
        </p:txBody>
      </p:sp>
      <p:pic>
        <p:nvPicPr>
          <p:cNvPr id="9" name="Picture 8"/>
          <p:cNvPicPr>
            <a:picLocks noChangeAspect="1"/>
          </p:cNvPicPr>
          <p:nvPr/>
        </p:nvPicPr>
        <p:blipFill>
          <a:blip r:embed="rId1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999358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Year 3 training activities</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Share information on implementation of the PBIS Framework</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Integrating School Climate and PBIS</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5" name="Rounded Rectangle 4"/>
          <p:cNvSpPr/>
          <p:nvPr/>
        </p:nvSpPr>
        <p:spPr bwMode="auto">
          <a:xfrm>
            <a:off x="457200" y="43434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1686144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dirty="0">
                <a:solidFill>
                  <a:srgbClr val="00B050"/>
                </a:solidFill>
              </a:rPr>
              <a:t>Training Day 10</a:t>
            </a:r>
          </a:p>
          <a:p>
            <a:pPr lvl="1"/>
            <a:r>
              <a:rPr lang="en-US" sz="2000" dirty="0"/>
              <a:t>Guest Speaker on School Climate: Dr. Tamika La Salle</a:t>
            </a:r>
          </a:p>
          <a:p>
            <a:pPr lvl="1"/>
            <a:r>
              <a:rPr lang="en-US" sz="2000" dirty="0"/>
              <a:t>Roundtable Discussions w/School Leaders</a:t>
            </a:r>
          </a:p>
          <a:p>
            <a:pPr lvl="1"/>
            <a:r>
              <a:rPr lang="en-US" sz="2000" dirty="0"/>
              <a:t>Action Planning</a:t>
            </a:r>
          </a:p>
          <a:p>
            <a:r>
              <a:rPr lang="en-US" sz="3200" dirty="0">
                <a:solidFill>
                  <a:srgbClr val="00B050"/>
                </a:solidFill>
              </a:rPr>
              <a:t>Training Day 11</a:t>
            </a:r>
          </a:p>
          <a:p>
            <a:pPr lvl="1"/>
            <a:r>
              <a:rPr lang="en-US" sz="2000" dirty="0"/>
              <a:t>Guest Speaker on Sustainability: Dr. Adam Feinberg</a:t>
            </a:r>
          </a:p>
          <a:p>
            <a:pPr lvl="1"/>
            <a:r>
              <a:rPr lang="en-US" sz="2000" dirty="0"/>
              <a:t>Poster Session</a:t>
            </a:r>
          </a:p>
          <a:p>
            <a:pPr lvl="1"/>
            <a:r>
              <a:rPr lang="en-US" sz="2000" dirty="0"/>
              <a:t>Action Planning</a:t>
            </a:r>
            <a:endParaRPr lang="en-US" sz="2400" dirty="0"/>
          </a:p>
        </p:txBody>
      </p:sp>
      <p:sp>
        <p:nvSpPr>
          <p:cNvPr id="4"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4400" kern="0" dirty="0">
                <a:solidFill>
                  <a:srgbClr val="FFFFFF"/>
                </a:solidFill>
              </a:rPr>
              <a:t>MA PBIS Academy Year 3 Activities</a:t>
            </a:r>
          </a:p>
        </p:txBody>
      </p:sp>
      <p:sp>
        <p:nvSpPr>
          <p:cNvPr id="5" name="Rounded Rectangle 4"/>
          <p:cNvSpPr/>
          <p:nvPr/>
        </p:nvSpPr>
        <p:spPr bwMode="auto">
          <a:xfrm>
            <a:off x="1066800" y="2057400"/>
            <a:ext cx="6400800" cy="457200"/>
          </a:xfrm>
          <a:prstGeom prst="round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pic>
        <p:nvPicPr>
          <p:cNvPr id="6" name="Picture 5"/>
          <p:cNvPicPr>
            <a:picLocks noChangeAspect="1"/>
          </p:cNvPicPr>
          <p:nvPr/>
        </p:nvPicPr>
        <p:blipFill>
          <a:blip r:embed="rId2"/>
          <a:stretch>
            <a:fillRect/>
          </a:stretch>
        </p:blipFill>
        <p:spPr>
          <a:xfrm>
            <a:off x="8229600" y="1066800"/>
            <a:ext cx="914400" cy="914400"/>
          </a:xfrm>
          <a:prstGeom prst="rect">
            <a:avLst/>
          </a:prstGeom>
        </p:spPr>
      </p:pic>
    </p:spTree>
    <p:extLst>
      <p:ext uri="{BB962C8B-B14F-4D97-AF65-F5344CB8AC3E}">
        <p14:creationId xmlns:p14="http://schemas.microsoft.com/office/powerpoint/2010/main" val="18339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1472390" y="3493340"/>
          <a:ext cx="6172200" cy="1670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idx="1"/>
          </p:nvPr>
        </p:nvSpPr>
        <p:spPr>
          <a:xfrm>
            <a:off x="1485900" y="1842645"/>
            <a:ext cx="6172200" cy="1313969"/>
          </a:xfrm>
        </p:spPr>
        <p:txBody>
          <a:bodyPr>
            <a:normAutofit fontScale="55000" lnSpcReduction="20000"/>
          </a:bodyPr>
          <a:lstStyle/>
          <a:p>
            <a:r>
              <a:rPr lang="en-US" dirty="0"/>
              <a:t>Is there a way to use both subjective data (school climate perceptions) and objective data (PBIS outcome indicators) to support data-based decision making for school improvement efforts?</a:t>
            </a:r>
          </a:p>
        </p:txBody>
      </p:sp>
      <p:sp>
        <p:nvSpPr>
          <p:cNvPr id="2" name="Rectangle 1"/>
          <p:cNvSpPr/>
          <p:nvPr/>
        </p:nvSpPr>
        <p:spPr>
          <a:xfrm>
            <a:off x="1720625" y="4069248"/>
            <a:ext cx="972838" cy="516757"/>
          </a:xfrm>
          <a:prstGeom prst="rect">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PBIS</a:t>
            </a:r>
          </a:p>
        </p:txBody>
      </p:sp>
      <p:sp>
        <p:nvSpPr>
          <p:cNvPr id="8" name="Rectangle 7"/>
          <p:cNvSpPr/>
          <p:nvPr/>
        </p:nvSpPr>
        <p:spPr>
          <a:xfrm>
            <a:off x="3962400" y="4069248"/>
            <a:ext cx="1219200" cy="516757"/>
          </a:xfrm>
          <a:prstGeom prst="rect">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SCHOOL CLIMATE</a:t>
            </a:r>
          </a:p>
        </p:txBody>
      </p:sp>
      <p:sp>
        <p:nvSpPr>
          <p:cNvPr id="10" name="Title 1"/>
          <p:cNvSpPr>
            <a:spLocks noGrp="1"/>
          </p:cNvSpPr>
          <p:nvPr>
            <p:ph type="title"/>
          </p:nvPr>
        </p:nvSpPr>
        <p:spPr>
          <a:xfrm>
            <a:off x="381000" y="511747"/>
            <a:ext cx="7886700" cy="994172"/>
          </a:xfrm>
          <a:solidFill>
            <a:schemeClr val="accent1">
              <a:lumMod val="50000"/>
            </a:schemeClr>
          </a:solidFill>
        </p:spPr>
        <p:txBody>
          <a:bodyPr>
            <a:noAutofit/>
          </a:bodyPr>
          <a:lstStyle/>
          <a:p>
            <a:r>
              <a:rPr lang="en-US" sz="3600" b="1" dirty="0">
                <a:solidFill>
                  <a:schemeClr val="bg1"/>
                </a:solidFill>
              </a:rPr>
              <a:t>Integrating School Climate and PBIS</a:t>
            </a:r>
          </a:p>
        </p:txBody>
      </p:sp>
    </p:spTree>
    <p:extLst>
      <p:ext uri="{BB962C8B-B14F-4D97-AF65-F5344CB8AC3E}">
        <p14:creationId xmlns:p14="http://schemas.microsoft.com/office/powerpoint/2010/main" val="72042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20472928">
            <a:off x="316448" y="1014456"/>
            <a:ext cx="2336321" cy="3041921"/>
          </a:xfrm>
          <a:prstGeom prst="rect">
            <a:avLst/>
          </a:prstGeom>
        </p:spPr>
      </p:pic>
      <p:pic>
        <p:nvPicPr>
          <p:cNvPr id="19" name="Picture 18"/>
          <p:cNvPicPr>
            <a:picLocks noChangeAspect="1"/>
          </p:cNvPicPr>
          <p:nvPr/>
        </p:nvPicPr>
        <p:blipFill>
          <a:blip r:embed="rId4"/>
          <a:stretch>
            <a:fillRect/>
          </a:stretch>
        </p:blipFill>
        <p:spPr>
          <a:xfrm rot="629489">
            <a:off x="3124200" y="3886200"/>
            <a:ext cx="3200400" cy="3200400"/>
          </a:xfrm>
          <a:prstGeom prst="rect">
            <a:avLst/>
          </a:prstGeom>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dirty="0">
              <a:latin typeface="+mn-lt"/>
            </a:endParaRPr>
          </a:p>
          <a:p>
            <a:pPr algn="ctr">
              <a:lnSpc>
                <a:spcPct val="90000"/>
              </a:lnSpc>
            </a:pPr>
            <a:r>
              <a:rPr lang="en-US" sz="3200" dirty="0">
                <a:latin typeface="+mn-lt"/>
              </a:rPr>
              <a:t>Evaluation Plan</a:t>
            </a:r>
          </a:p>
        </p:txBody>
      </p:sp>
      <p:pic>
        <p:nvPicPr>
          <p:cNvPr id="17" name="Picture 16"/>
          <p:cNvPicPr>
            <a:picLocks noChangeAspect="1"/>
          </p:cNvPicPr>
          <p:nvPr/>
        </p:nvPicPr>
        <p:blipFill>
          <a:blip r:embed="rId6"/>
          <a:stretch>
            <a:fillRect/>
          </a:stretch>
        </p:blipFill>
        <p:spPr>
          <a:xfrm rot="1571284">
            <a:off x="6468378" y="2583183"/>
            <a:ext cx="2849120" cy="2004936"/>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Coaching SWPBIS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24"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23" name="Picture 22"/>
          <p:cNvPicPr>
            <a:picLocks noChangeAspect="1"/>
          </p:cNvPicPr>
          <p:nvPr/>
        </p:nvPicPr>
        <p:blipFill>
          <a:blip r:embed="rId7"/>
          <a:stretch>
            <a:fillRect/>
          </a:stretch>
        </p:blipFill>
        <p:spPr>
          <a:xfrm>
            <a:off x="8077200" y="609600"/>
            <a:ext cx="1066800" cy="1066800"/>
          </a:xfrm>
          <a:prstGeom prst="rect">
            <a:avLst/>
          </a:prstGeom>
        </p:spPr>
      </p:pic>
    </p:spTree>
    <p:extLst>
      <p:ext uri="{BB962C8B-B14F-4D97-AF65-F5344CB8AC3E}">
        <p14:creationId xmlns:p14="http://schemas.microsoft.com/office/powerpoint/2010/main" val="3434433064"/>
      </p:ext>
    </p:extLst>
  </p:cSld>
  <p:clrMapOvr>
    <a:masterClrMapping/>
  </p:clrMapOvr>
  <p:transition>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a:solidFill>
            <a:srgbClr val="009051"/>
          </a:solidFill>
        </p:spPr>
        <p:txBody>
          <a:bodyPr>
            <a:normAutofit fontScale="90000"/>
          </a:bodyPr>
          <a:lstStyle/>
          <a:p>
            <a:pPr>
              <a:defRPr/>
            </a:pPr>
            <a:r>
              <a:rPr lang="en-US" dirty="0">
                <a:solidFill>
                  <a:schemeClr val="bg1"/>
                </a:solidFill>
                <a:ea typeface="+mj-ea"/>
                <a:cs typeface="+mj-cs"/>
              </a:rPr>
              <a:t>Creating a Positive School Climate</a:t>
            </a:r>
          </a:p>
        </p:txBody>
      </p:sp>
      <p:sp>
        <p:nvSpPr>
          <p:cNvPr id="3" name="Content Placeholder 2"/>
          <p:cNvSpPr>
            <a:spLocks noGrp="1"/>
          </p:cNvSpPr>
          <p:nvPr>
            <p:ph idx="1"/>
          </p:nvPr>
        </p:nvSpPr>
        <p:spPr>
          <a:xfrm>
            <a:off x="628650" y="1982370"/>
            <a:ext cx="7886700" cy="4037429"/>
          </a:xfrm>
        </p:spPr>
        <p:txBody>
          <a:bodyPr>
            <a:normAutofit fontScale="62500" lnSpcReduction="20000"/>
          </a:bodyPr>
          <a:lstStyle/>
          <a:p>
            <a:pPr marL="315460" indent="-288029">
              <a:buFont typeface="Wingdings 2"/>
              <a:buChar char=""/>
              <a:defRPr/>
            </a:pPr>
            <a:r>
              <a:rPr lang="en-US" dirty="0">
                <a:ea typeface="+mn-ea"/>
                <a:cs typeface="+mn-cs"/>
              </a:rPr>
              <a:t>From a PBIS perspective, a positive school climate results from school environments that are:</a:t>
            </a:r>
          </a:p>
          <a:p>
            <a:pPr marL="541769" lvl="1" indent="-205735">
              <a:buFont typeface="Wingdings 2"/>
              <a:buChar char=""/>
              <a:defRPr/>
            </a:pPr>
            <a:r>
              <a:rPr lang="en-US" b="1" u="sng" dirty="0">
                <a:ea typeface="+mn-ea"/>
              </a:rPr>
              <a:t>Predictable</a:t>
            </a:r>
          </a:p>
          <a:p>
            <a:pPr marL="754361" lvl="2" indent="-192020">
              <a:buFont typeface="Arial"/>
              <a:buChar char="○"/>
              <a:defRPr/>
            </a:pPr>
            <a:r>
              <a:rPr lang="en-US" dirty="0">
                <a:ea typeface="+mn-ea"/>
              </a:rPr>
              <a:t>Common language</a:t>
            </a:r>
          </a:p>
          <a:p>
            <a:pPr marL="754361" lvl="2" indent="-192020">
              <a:buFont typeface="Arial"/>
              <a:buChar char="○"/>
              <a:defRPr/>
            </a:pPr>
            <a:r>
              <a:rPr lang="en-US" dirty="0">
                <a:ea typeface="+mn-ea"/>
              </a:rPr>
              <a:t>Common vision (</a:t>
            </a:r>
            <a:r>
              <a:rPr lang="en-US" b="1" dirty="0">
                <a:ea typeface="+mn-ea"/>
              </a:rPr>
              <a:t>understanding expectations)</a:t>
            </a:r>
          </a:p>
          <a:p>
            <a:pPr marL="754361" lvl="2" indent="-192020">
              <a:buFont typeface="Arial"/>
              <a:buChar char="○"/>
              <a:defRPr/>
            </a:pPr>
            <a:r>
              <a:rPr lang="en-US" b="1" dirty="0">
                <a:ea typeface="+mn-ea"/>
              </a:rPr>
              <a:t>common experience</a:t>
            </a:r>
          </a:p>
          <a:p>
            <a:pPr marL="541769" lvl="1" indent="-205735">
              <a:buFont typeface="Wingdings 2"/>
              <a:buChar char=""/>
              <a:defRPr/>
            </a:pPr>
            <a:r>
              <a:rPr lang="en-US" b="1" u="sng" dirty="0">
                <a:ea typeface="+mn-ea"/>
              </a:rPr>
              <a:t>Positive</a:t>
            </a:r>
          </a:p>
          <a:p>
            <a:pPr marL="754361" lvl="2" indent="-192020">
              <a:buFont typeface="Arial"/>
              <a:buChar char="○"/>
              <a:defRPr/>
            </a:pPr>
            <a:r>
              <a:rPr lang="en-US" dirty="0">
                <a:ea typeface="+mn-ea"/>
              </a:rPr>
              <a:t>Regular recognition for positive behavior</a:t>
            </a:r>
          </a:p>
          <a:p>
            <a:pPr marL="541769" lvl="1" indent="-205735">
              <a:buFont typeface="Wingdings 2"/>
              <a:buChar char=""/>
              <a:defRPr/>
            </a:pPr>
            <a:r>
              <a:rPr lang="en-US" b="1" u="sng" dirty="0">
                <a:ea typeface="+mn-ea"/>
              </a:rPr>
              <a:t>Safe</a:t>
            </a:r>
          </a:p>
          <a:p>
            <a:pPr marL="754361" lvl="2" indent="-192020">
              <a:buFont typeface="Arial"/>
              <a:buChar char="○"/>
              <a:defRPr/>
            </a:pPr>
            <a:r>
              <a:rPr lang="en-US" dirty="0">
                <a:ea typeface="+mn-ea"/>
              </a:rPr>
              <a:t>Violence and disruptive behavior is not tolerated</a:t>
            </a:r>
          </a:p>
          <a:p>
            <a:pPr marL="541769" lvl="1" indent="-205735">
              <a:buFont typeface="Wingdings 2"/>
              <a:buChar char=""/>
              <a:defRPr/>
            </a:pPr>
            <a:r>
              <a:rPr lang="en-US" b="1" u="sng" dirty="0">
                <a:ea typeface="+mn-ea"/>
              </a:rPr>
              <a:t>Consistent</a:t>
            </a:r>
          </a:p>
          <a:p>
            <a:pPr marL="754361" lvl="2" indent="-192020">
              <a:buFont typeface="Arial"/>
              <a:buChar char="○"/>
              <a:defRPr/>
            </a:pPr>
            <a:r>
              <a:rPr lang="en-US" dirty="0">
                <a:ea typeface="+mn-ea"/>
              </a:rPr>
              <a:t>Adults use similar expectations</a:t>
            </a:r>
          </a:p>
          <a:p>
            <a:pPr marL="541769" lvl="1" indent="-205735">
              <a:buFont typeface="Wingdings 2"/>
              <a:buChar char=""/>
              <a:defRPr/>
            </a:pPr>
            <a:endParaRPr lang="en-US" dirty="0">
              <a:ea typeface="+mn-ea"/>
            </a:endParaRPr>
          </a:p>
          <a:p>
            <a:pPr marL="541769" lvl="1" indent="-205735">
              <a:buFont typeface="Wingdings 2"/>
              <a:buChar char=""/>
              <a:defRPr/>
            </a:pPr>
            <a:endParaRPr lang="en-US" dirty="0">
              <a:ea typeface="+mn-ea"/>
            </a:endParaRPr>
          </a:p>
        </p:txBody>
      </p:sp>
    </p:spTree>
    <p:extLst>
      <p:ext uri="{BB962C8B-B14F-4D97-AF65-F5344CB8AC3E}">
        <p14:creationId xmlns:p14="http://schemas.microsoft.com/office/powerpoint/2010/main" val="748981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atin typeface="Franklin Gothic Book" charset="0"/>
              </a:rPr>
              <a:t>Building a Framework…</a:t>
            </a:r>
          </a:p>
        </p:txBody>
      </p:sp>
      <p:graphicFrame>
        <p:nvGraphicFramePr>
          <p:cNvPr id="4" name="Content Placeholder 3"/>
          <p:cNvGraphicFramePr>
            <a:graphicFrameLocks noGrp="1"/>
          </p:cNvGraphicFramePr>
          <p:nvPr>
            <p:ph idx="1"/>
            <p:extLst/>
          </p:nvPr>
        </p:nvGraphicFramePr>
        <p:xfrm>
          <a:off x="1485900" y="2057401"/>
          <a:ext cx="56007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599519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atin typeface="Franklin Gothic Book" charset="0"/>
              </a:rPr>
              <a:t>Building a Framework…</a:t>
            </a:r>
          </a:p>
        </p:txBody>
      </p:sp>
      <p:graphicFrame>
        <p:nvGraphicFramePr>
          <p:cNvPr id="4" name="Content Placeholder 3"/>
          <p:cNvGraphicFramePr>
            <a:graphicFrameLocks noGrp="1"/>
          </p:cNvGraphicFramePr>
          <p:nvPr>
            <p:ph idx="1"/>
            <p:extLst/>
          </p:nvPr>
        </p:nvGraphicFramePr>
        <p:xfrm>
          <a:off x="1485900" y="2057401"/>
          <a:ext cx="56007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2088268"/>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atin typeface="Franklin Gothic Book" charset="0"/>
              </a:rPr>
              <a:t>Building a Framework…</a:t>
            </a:r>
          </a:p>
        </p:txBody>
      </p:sp>
      <p:graphicFrame>
        <p:nvGraphicFramePr>
          <p:cNvPr id="4" name="Content Placeholder 3"/>
          <p:cNvGraphicFramePr>
            <a:graphicFrameLocks noGrp="1"/>
          </p:cNvGraphicFramePr>
          <p:nvPr>
            <p:ph idx="1"/>
            <p:extLst/>
          </p:nvPr>
        </p:nvGraphicFramePr>
        <p:xfrm>
          <a:off x="1485900" y="2057401"/>
          <a:ext cx="56007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578372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atin typeface="Franklin Gothic Book" charset="0"/>
              </a:rPr>
              <a:t>Building a Framework…</a:t>
            </a:r>
          </a:p>
        </p:txBody>
      </p:sp>
      <p:graphicFrame>
        <p:nvGraphicFramePr>
          <p:cNvPr id="4" name="Content Placeholder 3"/>
          <p:cNvGraphicFramePr>
            <a:graphicFrameLocks noGrp="1"/>
          </p:cNvGraphicFramePr>
          <p:nvPr>
            <p:ph idx="1"/>
            <p:extLst/>
          </p:nvPr>
        </p:nvGraphicFramePr>
        <p:xfrm>
          <a:off x="1485900" y="2057401"/>
          <a:ext cx="56007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81402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atin typeface="Franklin Gothic Book" charset="0"/>
              </a:rPr>
              <a:t>Building a Framework…</a:t>
            </a:r>
          </a:p>
        </p:txBody>
      </p:sp>
      <p:graphicFrame>
        <p:nvGraphicFramePr>
          <p:cNvPr id="4" name="Content Placeholder 3"/>
          <p:cNvGraphicFramePr>
            <a:graphicFrameLocks noGrp="1"/>
          </p:cNvGraphicFramePr>
          <p:nvPr>
            <p:ph idx="1"/>
            <p:extLst/>
          </p:nvPr>
        </p:nvGraphicFramePr>
        <p:xfrm>
          <a:off x="1485900" y="2057401"/>
          <a:ext cx="56007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443933" y="4318475"/>
            <a:ext cx="1659688" cy="37724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1100" dirty="0">
                <a:solidFill>
                  <a:schemeClr val="tx1"/>
                </a:solidFill>
                <a:latin typeface="Arial"/>
              </a:rPr>
              <a:t>Discipline Referrals</a:t>
            </a:r>
          </a:p>
        </p:txBody>
      </p:sp>
      <p:sp>
        <p:nvSpPr>
          <p:cNvPr id="5" name="Rounded Rectangle 4"/>
          <p:cNvSpPr/>
          <p:nvPr/>
        </p:nvSpPr>
        <p:spPr>
          <a:xfrm>
            <a:off x="3443933" y="3885770"/>
            <a:ext cx="1659688" cy="37724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1100" dirty="0">
                <a:solidFill>
                  <a:schemeClr val="tx1"/>
                </a:solidFill>
                <a:latin typeface="Arial"/>
              </a:rPr>
              <a:t>Disproportionality Data</a:t>
            </a:r>
          </a:p>
        </p:txBody>
      </p:sp>
      <p:sp>
        <p:nvSpPr>
          <p:cNvPr id="6" name="Rounded Rectangle 5"/>
          <p:cNvSpPr/>
          <p:nvPr/>
        </p:nvSpPr>
        <p:spPr>
          <a:xfrm>
            <a:off x="3443933" y="3453065"/>
            <a:ext cx="1659688" cy="37724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1100" dirty="0">
                <a:solidFill>
                  <a:schemeClr val="tx1"/>
                </a:solidFill>
                <a:latin typeface="Arial"/>
              </a:rPr>
              <a:t>Suspensions/Referrals</a:t>
            </a:r>
          </a:p>
        </p:txBody>
      </p:sp>
      <p:sp>
        <p:nvSpPr>
          <p:cNvPr id="7" name="Rounded Rectangle 6"/>
          <p:cNvSpPr/>
          <p:nvPr/>
        </p:nvSpPr>
        <p:spPr>
          <a:xfrm>
            <a:off x="3443933" y="3020360"/>
            <a:ext cx="1659688" cy="377245"/>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1100" dirty="0">
                <a:solidFill>
                  <a:schemeClr val="tx1"/>
                </a:solidFill>
                <a:latin typeface="Arial"/>
              </a:rPr>
              <a:t>Attendance</a:t>
            </a:r>
          </a:p>
        </p:txBody>
      </p:sp>
      <p:sp>
        <p:nvSpPr>
          <p:cNvPr id="8" name="Rounded Rectangle 7"/>
          <p:cNvSpPr/>
          <p:nvPr/>
        </p:nvSpPr>
        <p:spPr>
          <a:xfrm>
            <a:off x="3382638" y="2213507"/>
            <a:ext cx="1782278" cy="650747"/>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1100" dirty="0">
                <a:solidFill>
                  <a:schemeClr val="tx1"/>
                </a:solidFill>
                <a:latin typeface="Arial"/>
              </a:rPr>
              <a:t>PBIS/SCHOOL</a:t>
            </a:r>
          </a:p>
        </p:txBody>
      </p:sp>
      <p:sp>
        <p:nvSpPr>
          <p:cNvPr id="15378" name="TextBox 8"/>
          <p:cNvSpPr txBox="1">
            <a:spLocks noChangeArrowheads="1"/>
          </p:cNvSpPr>
          <p:nvPr/>
        </p:nvSpPr>
        <p:spPr bwMode="auto">
          <a:xfrm>
            <a:off x="1784748" y="4705350"/>
            <a:ext cx="5157788" cy="369332"/>
          </a:xfrm>
          <a:prstGeom prst="rect">
            <a:avLst/>
          </a:prstGeom>
          <a:solidFill>
            <a:schemeClr val="accent5">
              <a:lumMod val="7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342892"/>
            <a:r>
              <a:rPr lang="en-US" b="1">
                <a:solidFill>
                  <a:srgbClr val="000000"/>
                </a:solidFill>
              </a:rPr>
              <a:t>Student Outcomes</a:t>
            </a:r>
          </a:p>
        </p:txBody>
      </p:sp>
      <p:sp>
        <p:nvSpPr>
          <p:cNvPr id="10" name="Right Arrow 9"/>
          <p:cNvSpPr/>
          <p:nvPr/>
        </p:nvSpPr>
        <p:spPr>
          <a:xfrm>
            <a:off x="3019582" y="4459941"/>
            <a:ext cx="264041" cy="14146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defTabSz="342892">
              <a:defRPr/>
            </a:pPr>
            <a:endParaRPr lang="en-US" dirty="0">
              <a:solidFill>
                <a:prstClr val="white"/>
              </a:solidFill>
              <a:latin typeface="Arial"/>
            </a:endParaRPr>
          </a:p>
        </p:txBody>
      </p:sp>
      <p:sp>
        <p:nvSpPr>
          <p:cNvPr id="11" name="Right Arrow 10"/>
          <p:cNvSpPr/>
          <p:nvPr/>
        </p:nvSpPr>
        <p:spPr>
          <a:xfrm>
            <a:off x="3019582" y="3998379"/>
            <a:ext cx="264041" cy="225221"/>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defTabSz="342892">
              <a:defRPr/>
            </a:pPr>
            <a:endParaRPr lang="en-US" dirty="0">
              <a:solidFill>
                <a:prstClr val="white"/>
              </a:solidFill>
              <a:latin typeface="Arial"/>
            </a:endParaRPr>
          </a:p>
        </p:txBody>
      </p:sp>
      <p:sp>
        <p:nvSpPr>
          <p:cNvPr id="12" name="Right Arrow 11"/>
          <p:cNvSpPr/>
          <p:nvPr/>
        </p:nvSpPr>
        <p:spPr>
          <a:xfrm>
            <a:off x="3010152" y="3550965"/>
            <a:ext cx="226321" cy="1958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defTabSz="342892">
              <a:defRPr/>
            </a:pPr>
            <a:endParaRPr lang="en-US" dirty="0">
              <a:solidFill>
                <a:prstClr val="white"/>
              </a:solidFill>
              <a:latin typeface="Arial"/>
            </a:endParaRPr>
          </a:p>
        </p:txBody>
      </p:sp>
      <p:sp>
        <p:nvSpPr>
          <p:cNvPr id="13" name="Right Arrow 12"/>
          <p:cNvSpPr/>
          <p:nvPr/>
        </p:nvSpPr>
        <p:spPr>
          <a:xfrm>
            <a:off x="3010152" y="3101857"/>
            <a:ext cx="273472" cy="17919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defTabSz="342892">
              <a:defRPr/>
            </a:pPr>
            <a:endParaRPr lang="en-US" dirty="0">
              <a:solidFill>
                <a:prstClr val="white"/>
              </a:solidFill>
              <a:latin typeface="Arial"/>
            </a:endParaRPr>
          </a:p>
        </p:txBody>
      </p:sp>
    </p:spTree>
    <p:extLst>
      <p:ext uri="{BB962C8B-B14F-4D97-AF65-F5344CB8AC3E}">
        <p14:creationId xmlns:p14="http://schemas.microsoft.com/office/powerpoint/2010/main" val="1095300802"/>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136802" y="238970"/>
            <a:ext cx="5600700" cy="857250"/>
          </a:xfrm>
        </p:spPr>
        <p:txBody>
          <a:bodyPr>
            <a:normAutofit fontScale="90000"/>
          </a:bodyPr>
          <a:lstStyle/>
          <a:p>
            <a:pPr>
              <a:defRPr/>
            </a:pPr>
            <a:r>
              <a:rPr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j-ea"/>
                <a:cs typeface="+mj-cs"/>
              </a:rPr>
              <a:t>School Climate Survey</a:t>
            </a:r>
          </a:p>
        </p:txBody>
      </p:sp>
      <p:graphicFrame>
        <p:nvGraphicFramePr>
          <p:cNvPr id="22" name="Content Placeholder 21"/>
          <p:cNvGraphicFramePr>
            <a:graphicFrameLocks noGrp="1"/>
          </p:cNvGraphicFramePr>
          <p:nvPr>
            <p:ph idx="1"/>
            <p:extLst/>
          </p:nvPr>
        </p:nvGraphicFramePr>
        <p:xfrm>
          <a:off x="878065" y="1302932"/>
          <a:ext cx="6862251" cy="4455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a:spLocks noChangeArrowheads="1"/>
          </p:cNvSpPr>
          <p:nvPr/>
        </p:nvSpPr>
        <p:spPr bwMode="auto">
          <a:xfrm>
            <a:off x="3467180" y="1976350"/>
            <a:ext cx="1423988"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342892"/>
            <a:r>
              <a:rPr lang="en-US" sz="1050" dirty="0">
                <a:solidFill>
                  <a:schemeClr val="bg1"/>
                </a:solidFill>
                <a:latin typeface="Wingdings" charset="0"/>
                <a:cs typeface="Wingdings" charset="0"/>
                <a:sym typeface="Wingdings" charset="0"/>
              </a:rPr>
              <a:t></a:t>
            </a:r>
            <a:r>
              <a:rPr lang="en-US" sz="1050" dirty="0">
                <a:solidFill>
                  <a:schemeClr val="bg1"/>
                </a:solidFill>
              </a:rPr>
              <a:t>Support for Learning</a:t>
            </a:r>
          </a:p>
        </p:txBody>
      </p:sp>
      <p:sp>
        <p:nvSpPr>
          <p:cNvPr id="3" name="Rounded Rectangle 2"/>
          <p:cNvSpPr/>
          <p:nvPr/>
        </p:nvSpPr>
        <p:spPr>
          <a:xfrm>
            <a:off x="1967566" y="1302932"/>
            <a:ext cx="886424" cy="706325"/>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“Teachers at my school have high standards for achievement</a:t>
            </a:r>
          </a:p>
        </p:txBody>
      </p:sp>
      <p:sp>
        <p:nvSpPr>
          <p:cNvPr id="4" name="Rounded Rectangle 3"/>
          <p:cNvSpPr/>
          <p:nvPr/>
        </p:nvSpPr>
        <p:spPr>
          <a:xfrm>
            <a:off x="1421537" y="4217096"/>
            <a:ext cx="81098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“I Have worried about other students hurting me”</a:t>
            </a:r>
          </a:p>
        </p:txBody>
      </p:sp>
      <p:sp>
        <p:nvSpPr>
          <p:cNvPr id="5" name="TextBox 4"/>
          <p:cNvSpPr txBox="1">
            <a:spLocks noChangeArrowheads="1"/>
          </p:cNvSpPr>
          <p:nvPr/>
        </p:nvSpPr>
        <p:spPr bwMode="auto">
          <a:xfrm>
            <a:off x="1317714" y="3467812"/>
            <a:ext cx="1423988" cy="5770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342892"/>
            <a:r>
              <a:rPr lang="en-US" sz="1050" dirty="0">
                <a:solidFill>
                  <a:schemeClr val="bg1"/>
                </a:solidFill>
                <a:latin typeface="Wingdings" charset="0"/>
                <a:cs typeface="Wingdings" charset="0"/>
                <a:sym typeface="Wingdings" charset="0"/>
              </a:rPr>
              <a:t></a:t>
            </a:r>
            <a:r>
              <a:rPr lang="en-US" sz="1050" dirty="0">
                <a:solidFill>
                  <a:schemeClr val="bg1"/>
                </a:solidFill>
              </a:rPr>
              <a:t>Order and Discipline</a:t>
            </a:r>
          </a:p>
          <a:p>
            <a:pPr defTabSz="342892"/>
            <a:r>
              <a:rPr lang="en-US" sz="1050" dirty="0">
                <a:solidFill>
                  <a:schemeClr val="bg1"/>
                </a:solidFill>
              </a:rPr>
              <a:t>Peer Victimization</a:t>
            </a:r>
          </a:p>
        </p:txBody>
      </p:sp>
      <p:sp>
        <p:nvSpPr>
          <p:cNvPr id="21" name="Rounded Rectangle 20"/>
          <p:cNvSpPr/>
          <p:nvPr/>
        </p:nvSpPr>
        <p:spPr>
          <a:xfrm>
            <a:off x="141038" y="3018743"/>
            <a:ext cx="81098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“I feel safe in my school”</a:t>
            </a:r>
          </a:p>
        </p:txBody>
      </p:sp>
      <p:sp>
        <p:nvSpPr>
          <p:cNvPr id="23" name="Rounded Rectangle 22"/>
          <p:cNvSpPr/>
          <p:nvPr/>
        </p:nvSpPr>
        <p:spPr>
          <a:xfrm>
            <a:off x="2387769" y="2588086"/>
            <a:ext cx="90049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“I have been bullied or threatened by other students”</a:t>
            </a:r>
          </a:p>
        </p:txBody>
      </p:sp>
      <p:sp>
        <p:nvSpPr>
          <p:cNvPr id="6" name="TextBox 5"/>
          <p:cNvSpPr txBox="1">
            <a:spLocks noChangeArrowheads="1"/>
          </p:cNvSpPr>
          <p:nvPr/>
        </p:nvSpPr>
        <p:spPr bwMode="auto">
          <a:xfrm>
            <a:off x="3549985" y="5263958"/>
            <a:ext cx="1640681"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342892"/>
            <a:r>
              <a:rPr lang="en-US" sz="1050" dirty="0">
                <a:solidFill>
                  <a:schemeClr val="bg1"/>
                </a:solidFill>
                <a:latin typeface="Wingdings" charset="0"/>
                <a:cs typeface="Wingdings" charset="0"/>
                <a:sym typeface="Wingdings" charset="0"/>
              </a:rPr>
              <a:t></a:t>
            </a:r>
            <a:r>
              <a:rPr lang="en-US" sz="1050" dirty="0">
                <a:solidFill>
                  <a:schemeClr val="bg1"/>
                </a:solidFill>
              </a:rPr>
              <a:t>Physical Environment</a:t>
            </a:r>
          </a:p>
        </p:txBody>
      </p:sp>
      <p:sp>
        <p:nvSpPr>
          <p:cNvPr id="24" name="Rounded Rectangle 23"/>
          <p:cNvSpPr/>
          <p:nvPr/>
        </p:nvSpPr>
        <p:spPr>
          <a:xfrm>
            <a:off x="2526865" y="4766635"/>
            <a:ext cx="90049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“Instructional materials are up to date and in good condition”</a:t>
            </a:r>
          </a:p>
        </p:txBody>
      </p:sp>
      <p:sp>
        <p:nvSpPr>
          <p:cNvPr id="25" name="Rounded Rectangle 24"/>
          <p:cNvSpPr/>
          <p:nvPr/>
        </p:nvSpPr>
        <p:spPr>
          <a:xfrm>
            <a:off x="5292972" y="4815635"/>
            <a:ext cx="90049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“Students in my school take pride in keeping the school building clean”</a:t>
            </a:r>
          </a:p>
        </p:txBody>
      </p:sp>
      <p:sp>
        <p:nvSpPr>
          <p:cNvPr id="7" name="TextBox 6"/>
          <p:cNvSpPr txBox="1">
            <a:spLocks noChangeArrowheads="1"/>
          </p:cNvSpPr>
          <p:nvPr/>
        </p:nvSpPr>
        <p:spPr bwMode="auto">
          <a:xfrm>
            <a:off x="5330058" y="3304798"/>
            <a:ext cx="240744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342892"/>
            <a:r>
              <a:rPr lang="en-US" sz="900" dirty="0">
                <a:solidFill>
                  <a:schemeClr val="bg1"/>
                </a:solidFill>
                <a:latin typeface="Wingdings" charset="0"/>
                <a:cs typeface="Wingdings" charset="0"/>
                <a:sym typeface="Wingdings" charset="0"/>
              </a:rPr>
              <a:t></a:t>
            </a:r>
            <a:r>
              <a:rPr lang="en-US" sz="900" dirty="0">
                <a:solidFill>
                  <a:schemeClr val="bg1"/>
                </a:solidFill>
              </a:rPr>
              <a:t>Peer/adult relations</a:t>
            </a:r>
          </a:p>
          <a:p>
            <a:pPr defTabSz="342892"/>
            <a:r>
              <a:rPr lang="en-US" sz="900" dirty="0">
                <a:solidFill>
                  <a:schemeClr val="bg1"/>
                </a:solidFill>
                <a:latin typeface="Wingdings" charset="0"/>
                <a:cs typeface="Wingdings" charset="0"/>
                <a:sym typeface="Wingdings" charset="0"/>
              </a:rPr>
              <a:t></a:t>
            </a:r>
            <a:r>
              <a:rPr lang="en-US" sz="900" dirty="0">
                <a:solidFill>
                  <a:schemeClr val="bg1"/>
                </a:solidFill>
              </a:rPr>
              <a:t>Connectedness (professional relationships)</a:t>
            </a:r>
          </a:p>
          <a:p>
            <a:pPr defTabSz="342892"/>
            <a:r>
              <a:rPr lang="en-US" sz="900" dirty="0">
                <a:solidFill>
                  <a:schemeClr val="bg1"/>
                </a:solidFill>
                <a:latin typeface="Wingdings" charset="0"/>
                <a:cs typeface="Wingdings" charset="0"/>
                <a:sym typeface="Wingdings" charset="0"/>
              </a:rPr>
              <a:t></a:t>
            </a:r>
            <a:r>
              <a:rPr lang="en-US" sz="900" dirty="0">
                <a:solidFill>
                  <a:schemeClr val="bg1"/>
                </a:solidFill>
              </a:rPr>
              <a:t>Parent Involvement</a:t>
            </a:r>
          </a:p>
        </p:txBody>
      </p:sp>
      <p:sp>
        <p:nvSpPr>
          <p:cNvPr id="8217" name="TextBox 7"/>
          <p:cNvSpPr txBox="1">
            <a:spLocks noChangeArrowheads="1"/>
          </p:cNvSpPr>
          <p:nvPr/>
        </p:nvSpPr>
        <p:spPr bwMode="auto">
          <a:xfrm>
            <a:off x="5661733" y="2976794"/>
            <a:ext cx="174409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342892"/>
            <a:r>
              <a:rPr lang="en-US" b="1" u="sng" dirty="0">
                <a:solidFill>
                  <a:schemeClr val="bg1"/>
                </a:solidFill>
              </a:rPr>
              <a:t>Relationships</a:t>
            </a:r>
          </a:p>
        </p:txBody>
      </p:sp>
      <p:sp>
        <p:nvSpPr>
          <p:cNvPr id="26" name="Rounded Rectangle 25"/>
          <p:cNvSpPr/>
          <p:nvPr/>
        </p:nvSpPr>
        <p:spPr>
          <a:xfrm>
            <a:off x="7341153" y="2532446"/>
            <a:ext cx="81098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“I feel successful at school”</a:t>
            </a:r>
          </a:p>
        </p:txBody>
      </p:sp>
      <p:sp>
        <p:nvSpPr>
          <p:cNvPr id="27" name="Rounded Rectangle 26"/>
          <p:cNvSpPr/>
          <p:nvPr/>
        </p:nvSpPr>
        <p:spPr>
          <a:xfrm>
            <a:off x="4932234" y="2184099"/>
            <a:ext cx="810984" cy="52013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defTabSz="342892">
              <a:defRPr/>
            </a:pPr>
            <a:r>
              <a:rPr lang="en-US" sz="750" dirty="0">
                <a:solidFill>
                  <a:schemeClr val="tx1"/>
                </a:solidFill>
                <a:latin typeface="Arial"/>
              </a:rPr>
              <a:t>“I know an adult I can talk to if I need help”</a:t>
            </a:r>
          </a:p>
        </p:txBody>
      </p:sp>
      <p:cxnSp>
        <p:nvCxnSpPr>
          <p:cNvPr id="13" name="Straight Arrow Connector 12"/>
          <p:cNvCxnSpPr/>
          <p:nvPr/>
        </p:nvCxnSpPr>
        <p:spPr>
          <a:xfrm flipV="1">
            <a:off x="2029708" y="1902460"/>
            <a:ext cx="888008" cy="777140"/>
          </a:xfrm>
          <a:prstGeom prst="straightConnector1">
            <a:avLst/>
          </a:prstGeom>
          <a:ln>
            <a:solidFill>
              <a:schemeClr val="accent1"/>
            </a:solidFill>
            <a:headEnd type="arrow"/>
            <a:tailEnd type="arrow"/>
          </a:ln>
          <a:effectLst>
            <a:glow rad="63500">
              <a:schemeClr val="accent2">
                <a:tint val="30000"/>
                <a:shade val="95000"/>
                <a:satMod val="300000"/>
                <a:alpha val="50000"/>
              </a:schemeClr>
            </a:glow>
          </a:effectLst>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a:off x="5337727" y="1834931"/>
            <a:ext cx="1049174" cy="727140"/>
          </a:xfrm>
          <a:prstGeom prst="straightConnector1">
            <a:avLst/>
          </a:prstGeom>
          <a:ln>
            <a:solidFill>
              <a:schemeClr val="accent1"/>
            </a:solidFill>
            <a:headEnd type="arrow"/>
            <a:tailEnd type="arrow"/>
          </a:ln>
          <a:effectLst>
            <a:glow rad="63500">
              <a:schemeClr val="accent2">
                <a:tint val="30000"/>
                <a:shade val="95000"/>
                <a:satMod val="300000"/>
                <a:alpha val="50000"/>
              </a:schemeClr>
            </a:glow>
          </a:effectLst>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flipV="1">
            <a:off x="5446060" y="4022869"/>
            <a:ext cx="888008" cy="777140"/>
          </a:xfrm>
          <a:prstGeom prst="straightConnector1">
            <a:avLst/>
          </a:prstGeom>
          <a:ln>
            <a:solidFill>
              <a:schemeClr val="accent1"/>
            </a:solidFill>
            <a:headEnd type="arrow"/>
            <a:tailEnd type="arrow"/>
          </a:ln>
          <a:effectLst>
            <a:glow rad="63500">
              <a:schemeClr val="accent2">
                <a:tint val="30000"/>
                <a:shade val="95000"/>
                <a:satMod val="300000"/>
                <a:alpha val="50000"/>
              </a:schemeClr>
            </a:glow>
          </a:effectLst>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a:off x="2473712" y="4126691"/>
            <a:ext cx="774788" cy="598165"/>
          </a:xfrm>
          <a:prstGeom prst="straightConnector1">
            <a:avLst/>
          </a:prstGeom>
          <a:ln>
            <a:solidFill>
              <a:schemeClr val="accent1"/>
            </a:solidFill>
            <a:headEnd type="arrow"/>
            <a:tailEnd type="arrow"/>
          </a:ln>
          <a:effectLst>
            <a:glow rad="63500">
              <a:schemeClr val="accent2">
                <a:tint val="30000"/>
                <a:shade val="95000"/>
                <a:satMod val="300000"/>
                <a:alpha val="50000"/>
              </a:schemeClr>
            </a:glo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907571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5797296" cy="891540"/>
          </a:xfrm>
        </p:spPr>
        <p:txBody>
          <a:bodyPr/>
          <a:lstStyle/>
          <a:p>
            <a:r>
              <a:rPr lang="en-US" b="1" dirty="0"/>
              <a:t>School Climate Survey</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5290" y="1478635"/>
            <a:ext cx="6943532" cy="3647108"/>
          </a:xfrm>
        </p:spPr>
      </p:pic>
    </p:spTree>
    <p:extLst>
      <p:ext uri="{BB962C8B-B14F-4D97-AF65-F5344CB8AC3E}">
        <p14:creationId xmlns:p14="http://schemas.microsoft.com/office/powerpoint/2010/main" val="849734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Getting Ready for Team Training</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267200"/>
          </a:xfrm>
          <a:solidFill>
            <a:srgbClr val="FFFFFF"/>
          </a:solidFill>
        </p:spPr>
        <p:txBody>
          <a:bodyPr/>
          <a:lstStyle/>
          <a:p>
            <a:pPr eaLnBrk="1" hangingPunct="1">
              <a:lnSpc>
                <a:spcPct val="90000"/>
              </a:lnSpc>
            </a:pPr>
            <a:r>
              <a:rPr lang="en-US" sz="2400" dirty="0">
                <a:latin typeface="+mj-lt"/>
              </a:rPr>
              <a:t>Review implementation guidelines and preview slides just presented.</a:t>
            </a:r>
          </a:p>
          <a:p>
            <a:pPr eaLnBrk="1" hangingPunct="1">
              <a:lnSpc>
                <a:spcPct val="90000"/>
              </a:lnSpc>
            </a:pPr>
            <a:endParaRPr lang="en-US" sz="1050" dirty="0">
              <a:latin typeface="+mj-lt"/>
            </a:endParaRPr>
          </a:p>
          <a:p>
            <a:pPr eaLnBrk="1" hangingPunct="1">
              <a:lnSpc>
                <a:spcPct val="90000"/>
              </a:lnSpc>
            </a:pPr>
            <a:r>
              <a:rPr lang="en-US" sz="2400" dirty="0">
                <a:latin typeface="+mj-lt"/>
              </a:rPr>
              <a:t>Discuss above with a partner</a:t>
            </a:r>
          </a:p>
          <a:p>
            <a:pPr lvl="1" eaLnBrk="1" hangingPunct="1">
              <a:lnSpc>
                <a:spcPct val="90000"/>
              </a:lnSpc>
            </a:pPr>
            <a:r>
              <a:rPr lang="en-US" sz="2400" dirty="0">
                <a:latin typeface="+mj-lt"/>
              </a:rPr>
              <a:t>Is there content you’d like re-explained?</a:t>
            </a:r>
          </a:p>
          <a:p>
            <a:pPr lvl="1" eaLnBrk="1" hangingPunct="1">
              <a:lnSpc>
                <a:spcPct val="90000"/>
              </a:lnSpc>
            </a:pPr>
            <a:r>
              <a:rPr lang="en-US" sz="2400" dirty="0">
                <a:latin typeface="+mj-lt"/>
              </a:rPr>
              <a:t>What key questions do you have?</a:t>
            </a:r>
          </a:p>
          <a:p>
            <a:pPr lvl="1" eaLnBrk="1" hangingPunct="1">
              <a:lnSpc>
                <a:spcPct val="90000"/>
              </a:lnSpc>
            </a:pPr>
            <a:r>
              <a:rPr lang="en-US" sz="2400" dirty="0">
                <a:latin typeface="+mj-lt"/>
              </a:rPr>
              <a:t>What questions/challenges do you anticipate from your team members?</a:t>
            </a:r>
          </a:p>
          <a:p>
            <a:pPr eaLnBrk="1" hangingPunct="1">
              <a:lnSpc>
                <a:spcPct val="90000"/>
              </a:lnSpc>
            </a:pPr>
            <a:endParaRPr lang="en-US" sz="2400" dirty="0">
              <a:latin typeface="+mj-lt"/>
            </a:endParaRPr>
          </a:p>
          <a:p>
            <a:pPr eaLnBrk="1" hangingPunct="1">
              <a:lnSpc>
                <a:spcPct val="90000"/>
              </a:lnSpc>
            </a:pPr>
            <a:r>
              <a:rPr lang="en-US" sz="2400" dirty="0">
                <a:latin typeface="+mj-lt"/>
              </a:rPr>
              <a:t>Share key highlights (1 min. reports) </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22207136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Review of </a:t>
            </a:r>
          </a:p>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Coaching SWPBIS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800600"/>
            <a:ext cx="1092200" cy="1092200"/>
          </a:xfrm>
          <a:prstGeom prst="rect">
            <a:avLst/>
          </a:prstGeom>
          <a:noFill/>
          <a:ln>
            <a:noFill/>
          </a:ln>
        </p:spPr>
      </p:pic>
    </p:spTree>
    <p:extLst>
      <p:ext uri="{BB962C8B-B14F-4D97-AF65-F5344CB8AC3E}">
        <p14:creationId xmlns:p14="http://schemas.microsoft.com/office/powerpoint/2010/main" val="15436991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eaLnBrk="1" hangingPunct="1">
              <a:lnSpc>
                <a:spcPct val="90000"/>
              </a:lnSpc>
            </a:pPr>
            <a:r>
              <a:rPr lang="en-US" sz="2000" dirty="0">
                <a:latin typeface="+mj-lt"/>
              </a:rPr>
              <a:t>Please login on nepbis.org, go to the coaches’ tab, and click on the Team Training Attendance Link.  Follow prompts to enter team attendance.</a:t>
            </a:r>
          </a:p>
        </p:txBody>
      </p:sp>
      <p:pic>
        <p:nvPicPr>
          <p:cNvPr id="10" name="Picture 9"/>
          <p:cNvPicPr>
            <a:picLocks noChangeAspect="1"/>
          </p:cNvPicPr>
          <p:nvPr/>
        </p:nvPicPr>
        <p:blipFill>
          <a:blip r:embed="rId3"/>
          <a:stretch>
            <a:fillRect/>
          </a:stretch>
        </p:blipFill>
        <p:spPr>
          <a:xfrm>
            <a:off x="8108244" y="618067"/>
            <a:ext cx="1066800" cy="1066800"/>
          </a:xfrm>
          <a:prstGeom prst="rect">
            <a:avLst/>
          </a:prstGeom>
        </p:spPr>
      </p:pic>
      <p:pic>
        <p:nvPicPr>
          <p:cNvPr id="5" name="Picture 4">
            <a:extLst>
              <a:ext uri="{FF2B5EF4-FFF2-40B4-BE49-F238E27FC236}">
                <a16:creationId xmlns:a16="http://schemas.microsoft.com/office/drawing/2014/main" id="{D107DD29-ADC9-4482-A410-7D9DE6E035F6}"/>
              </a:ext>
            </a:extLst>
          </p:cNvPr>
          <p:cNvPicPr>
            <a:picLocks noChangeAspect="1"/>
          </p:cNvPicPr>
          <p:nvPr/>
        </p:nvPicPr>
        <p:blipFill>
          <a:blip r:embed="rId4"/>
          <a:stretch>
            <a:fillRect/>
          </a:stretch>
        </p:blipFill>
        <p:spPr>
          <a:xfrm>
            <a:off x="2971800" y="2895255"/>
            <a:ext cx="5029200" cy="3372901"/>
          </a:xfrm>
          <a:prstGeom prst="rect">
            <a:avLst/>
          </a:prstGeom>
        </p:spPr>
      </p:pic>
      <p:sp>
        <p:nvSpPr>
          <p:cNvPr id="9" name="Left Arrow 8"/>
          <p:cNvSpPr/>
          <p:nvPr/>
        </p:nvSpPr>
        <p:spPr>
          <a:xfrm rot="19578596">
            <a:off x="4875042" y="4913324"/>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Left Arrow 3"/>
          <p:cNvSpPr/>
          <p:nvPr/>
        </p:nvSpPr>
        <p:spPr>
          <a:xfrm rot="19578596">
            <a:off x="6094242" y="2527371"/>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16080127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Coaching Objectives</a:t>
            </a:r>
          </a:p>
        </p:txBody>
      </p:sp>
      <p:sp>
        <p:nvSpPr>
          <p:cNvPr id="24579" name="Rectangle 3"/>
          <p:cNvSpPr>
            <a:spLocks noGrp="1" noChangeArrowheads="1"/>
          </p:cNvSpPr>
          <p:nvPr>
            <p:ph idx="1"/>
          </p:nvPr>
        </p:nvSpPr>
        <p:spPr>
          <a:xfrm>
            <a:off x="685800" y="1371600"/>
            <a:ext cx="7772400" cy="4800600"/>
          </a:xfrm>
        </p:spPr>
        <p:txBody>
          <a:bodyPr/>
          <a:lstStyle/>
          <a:p>
            <a:pPr marL="0" indent="0" eaLnBrk="1" hangingPunct="1">
              <a:buFontTx/>
              <a:buNone/>
            </a:pPr>
            <a:r>
              <a:rPr lang="en-US" sz="2800" dirty="0"/>
              <a:t>By the end of today’s meeting, you will be able to…</a:t>
            </a:r>
          </a:p>
          <a:p>
            <a:pPr marL="0" indent="0" eaLnBrk="1" hangingPunct="1"/>
            <a:endParaRPr lang="en-US" sz="1200" dirty="0"/>
          </a:p>
          <a:p>
            <a:pPr lvl="1" eaLnBrk="1" hangingPunct="1"/>
            <a:r>
              <a:rPr lang="en-US" sz="2400" b="1" dirty="0"/>
              <a:t>…Describe</a:t>
            </a:r>
            <a:r>
              <a:rPr lang="en-US" sz="2400" dirty="0"/>
              <a:t> your role as a coach.</a:t>
            </a:r>
          </a:p>
          <a:p>
            <a:pPr lvl="1" eaLnBrk="1" hangingPunct="1"/>
            <a:endParaRPr lang="en-US" sz="1200" b="1" dirty="0"/>
          </a:p>
          <a:p>
            <a:pPr lvl="1" eaLnBrk="1" hangingPunct="1"/>
            <a:r>
              <a:rPr lang="en-US" sz="2400" b="1" dirty="0"/>
              <a:t>…Articulate</a:t>
            </a:r>
            <a:r>
              <a:rPr lang="en-US" sz="2400" dirty="0"/>
              <a:t> the basic elements of SWPBS.</a:t>
            </a:r>
          </a:p>
          <a:p>
            <a:pPr lvl="1" eaLnBrk="1" hangingPunct="1"/>
            <a:endParaRPr lang="en-US" sz="1200" b="1" dirty="0"/>
          </a:p>
          <a:p>
            <a:pPr lvl="1" eaLnBrk="1" hangingPunct="1"/>
            <a:r>
              <a:rPr lang="en-US" sz="2400" b="1" dirty="0"/>
              <a:t>…Identify</a:t>
            </a:r>
            <a:r>
              <a:rPr lang="en-US" sz="2400" dirty="0"/>
              <a:t> resources for SWPBS.</a:t>
            </a:r>
          </a:p>
          <a:p>
            <a:pPr lvl="1" eaLnBrk="1" hangingPunct="1"/>
            <a:endParaRPr lang="en-US" sz="1200" b="1" dirty="0"/>
          </a:p>
          <a:p>
            <a:pPr lvl="1" eaLnBrk="1" hangingPunct="1"/>
            <a:r>
              <a:rPr lang="en-US" sz="2400" b="1" dirty="0"/>
              <a:t>…Problem solve </a:t>
            </a:r>
            <a:r>
              <a:rPr lang="en-US" sz="2400" dirty="0"/>
              <a:t>roadblocks in coaching</a:t>
            </a:r>
          </a:p>
          <a:p>
            <a:pPr lvl="1" eaLnBrk="1" hangingPunct="1"/>
            <a:endParaRPr lang="en-US" sz="1200" b="1" dirty="0"/>
          </a:p>
          <a:p>
            <a:pPr lvl="1" eaLnBrk="1" hangingPunct="1"/>
            <a:r>
              <a:rPr lang="en-US" sz="2400" b="1" dirty="0"/>
              <a:t>…Facilitate</a:t>
            </a:r>
            <a:r>
              <a:rPr lang="en-US" sz="2400" dirty="0"/>
              <a:t> your team’s activities at the next SWPBS team training.</a:t>
            </a:r>
            <a:endParaRPr lang="en-US" sz="1100" dirty="0"/>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416139236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25531" y="5105400"/>
            <a:ext cx="1346069" cy="1752600"/>
            <a:chOff x="-76201" y="5105400"/>
            <a:chExt cx="1346069" cy="1752600"/>
          </a:xfrm>
        </p:grpSpPr>
        <p:pic>
          <p:nvPicPr>
            <p:cNvPr id="10" name="Picture 9"/>
            <p:cNvPicPr>
              <a:picLocks noChangeAspect="1"/>
            </p:cNvPicPr>
            <p:nvPr/>
          </p:nvPicPr>
          <p:blipFill>
            <a:blip r:embed="rId2"/>
            <a:stretch>
              <a:fillRect/>
            </a:stretch>
          </p:blipFill>
          <p:spPr>
            <a:xfrm>
              <a:off x="-76201" y="5105400"/>
              <a:ext cx="1346069" cy="1752600"/>
            </a:xfrm>
            <a:prstGeom prst="rect">
              <a:avLst/>
            </a:prstGeom>
            <a:solidFill>
              <a:schemeClr val="bg1"/>
            </a:solidFill>
          </p:spPr>
        </p:pic>
        <p:sp>
          <p:nvSpPr>
            <p:cNvPr id="12" name="TextBox 11"/>
            <p:cNvSpPr txBox="1">
              <a:spLocks noChangeArrowheads="1"/>
            </p:cNvSpPr>
            <p:nvPr/>
          </p:nvSpPr>
          <p:spPr bwMode="auto">
            <a:xfrm>
              <a:off x="299124" y="6172200"/>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sp>
        <p:nvSpPr>
          <p:cNvPr id="18434" name="Rectangle 2"/>
          <p:cNvSpPr>
            <a:spLocks noGrp="1" noChangeArrowheads="1"/>
          </p:cNvSpPr>
          <p:nvPr>
            <p:ph type="title"/>
          </p:nvPr>
        </p:nvSpPr>
        <p:spPr>
          <a:xfrm>
            <a:off x="228600" y="152400"/>
            <a:ext cx="8763000" cy="914400"/>
          </a:xfrm>
          <a:solidFill>
            <a:srgbClr val="008000"/>
          </a:solidFill>
        </p:spPr>
        <p:txBody>
          <a:bodyPr/>
          <a:lstStyle/>
          <a:p>
            <a:pPr eaLnBrk="1" hangingPunct="1"/>
            <a:r>
              <a:rPr lang="en-US" dirty="0">
                <a:solidFill>
                  <a:srgbClr val="FFFFFF"/>
                </a:solidFill>
              </a:rPr>
              <a:t>What roles do coaches play?</a:t>
            </a:r>
          </a:p>
        </p:txBody>
      </p:sp>
      <p:sp>
        <p:nvSpPr>
          <p:cNvPr id="184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7" name="Diagram 6"/>
          <p:cNvGraphicFramePr/>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TextBox 7"/>
          <p:cNvSpPr txBox="1">
            <a:spLocks noChangeArrowheads="1"/>
          </p:cNvSpPr>
          <p:nvPr/>
        </p:nvSpPr>
        <p:spPr bwMode="auto">
          <a:xfrm>
            <a:off x="1600200" y="2743200"/>
            <a:ext cx="2590800" cy="338554"/>
          </a:xfrm>
          <a:prstGeom prst="rect">
            <a:avLst/>
          </a:prstGeom>
          <a:noFill/>
          <a:ln w="9525">
            <a:noFill/>
            <a:miter lim="800000"/>
            <a:headEnd/>
            <a:tailEnd/>
          </a:ln>
        </p:spPr>
        <p:txBody>
          <a:bodyPr>
            <a:prstTxWarp prst="textNoShape">
              <a:avLst/>
            </a:prstTxWarp>
            <a:spAutoFit/>
          </a:bodyPr>
          <a:lstStyle/>
          <a:p>
            <a:endParaRPr lang="en-US" sz="1600"/>
          </a:p>
        </p:txBody>
      </p:sp>
      <p:sp>
        <p:nvSpPr>
          <p:cNvPr id="37906" name="Text Box 18"/>
          <p:cNvSpPr txBox="1">
            <a:spLocks noChangeArrowheads="1"/>
          </p:cNvSpPr>
          <p:nvPr/>
        </p:nvSpPr>
        <p:spPr bwMode="auto">
          <a:xfrm>
            <a:off x="304800" y="37338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Share advanced content with team </a:t>
            </a:r>
            <a:endParaRPr lang="en-US" dirty="0"/>
          </a:p>
          <a:p>
            <a:pPr marL="109538" lvl="1" indent="-109538" algn="l">
              <a:buFont typeface="Symbol" pitchFamily="-1" charset="2"/>
              <a:buChar char="·"/>
            </a:pPr>
            <a:r>
              <a:rPr lang="en-US" dirty="0">
                <a:latin typeface="Calibri" pitchFamily="34" charset="0"/>
              </a:rPr>
              <a:t>Share information at faculty meetings</a:t>
            </a:r>
            <a:endParaRPr lang="en-US" dirty="0"/>
          </a:p>
        </p:txBody>
      </p:sp>
      <p:sp>
        <p:nvSpPr>
          <p:cNvPr id="37907" name="Text Box 19"/>
          <p:cNvSpPr txBox="1">
            <a:spLocks noChangeArrowheads="1"/>
          </p:cNvSpPr>
          <p:nvPr/>
        </p:nvSpPr>
        <p:spPr bwMode="auto">
          <a:xfrm>
            <a:off x="6705600" y="3581400"/>
            <a:ext cx="2178050" cy="1547813"/>
          </a:xfrm>
          <a:prstGeom prst="rect">
            <a:avLst/>
          </a:prstGeom>
          <a:solidFill>
            <a:srgbClr val="FFFFFF"/>
          </a:solidFill>
          <a:ln w="9525">
            <a:solidFill>
              <a:srgbClr val="808080"/>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Local PBS expert</a:t>
            </a:r>
            <a:endParaRPr lang="en-US" dirty="0"/>
          </a:p>
          <a:p>
            <a:pPr marL="109538" indent="-109538" algn="l">
              <a:buFont typeface="Symbol" pitchFamily="-1" charset="2"/>
              <a:buChar char="·"/>
            </a:pPr>
            <a:r>
              <a:rPr lang="en-US" dirty="0">
                <a:latin typeface="Calibri" pitchFamily="34" charset="0"/>
              </a:rPr>
              <a:t>Positive “nag”</a:t>
            </a:r>
            <a:endParaRPr lang="en-US" dirty="0"/>
          </a:p>
          <a:p>
            <a:pPr indent="-109538" algn="l">
              <a:buFont typeface="Symbol" pitchFamily="-1" charset="2"/>
              <a:buChar char="·"/>
            </a:pPr>
            <a:r>
              <a:rPr lang="en-US" dirty="0">
                <a:latin typeface="Calibri" pitchFamily="34" charset="0"/>
              </a:rPr>
              <a:t>Link to resources (e.g., nepbis.org, www.pbis.org)</a:t>
            </a:r>
            <a:endParaRPr lang="en-US" dirty="0"/>
          </a:p>
        </p:txBody>
      </p:sp>
      <p:sp>
        <p:nvSpPr>
          <p:cNvPr id="11" name="Text Box 18"/>
          <p:cNvSpPr txBox="1">
            <a:spLocks noChangeArrowheads="1"/>
          </p:cNvSpPr>
          <p:nvPr/>
        </p:nvSpPr>
        <p:spPr bwMode="auto">
          <a:xfrm>
            <a:off x="5410200" y="12192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Team meetings</a:t>
            </a:r>
          </a:p>
          <a:p>
            <a:pPr marL="109538" lvl="1" indent="-109538" algn="l">
              <a:buFont typeface="Symbol" pitchFamily="-1" charset="2"/>
              <a:buChar char="·"/>
            </a:pPr>
            <a:r>
              <a:rPr lang="en-US" dirty="0">
                <a:latin typeface="Calibri" pitchFamily="34" charset="0"/>
              </a:rPr>
              <a:t>Activities at training events</a:t>
            </a:r>
          </a:p>
          <a:p>
            <a:pPr marL="109538" lvl="1" indent="-109538" algn="l">
              <a:buFont typeface="Symbol" pitchFamily="-1" charset="2"/>
              <a:buChar char="·"/>
            </a:pPr>
            <a:r>
              <a:rPr lang="en-US" dirty="0">
                <a:latin typeface="Calibri" pitchFamily="34" charset="0"/>
              </a:rPr>
              <a:t>Implementation</a:t>
            </a:r>
            <a:endParaRPr lang="en-US" dirty="0"/>
          </a:p>
        </p:txBody>
      </p:sp>
      <p:pic>
        <p:nvPicPr>
          <p:cNvPr id="13" name="Picture 12"/>
          <p:cNvPicPr/>
          <p:nvPr/>
        </p:nvPicPr>
        <p:blipFill>
          <a:blip r:embed="rId8">
            <a:extLst>
              <a:ext uri="{28A0092B-C50C-407E-A947-70E740481C1C}">
                <a14:useLocalDpi xmlns:a14="http://schemas.microsoft.com/office/drawing/2010/main" val="0"/>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37061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dissolve">
                                      <p:cBhvr>
                                        <p:cTn id="12" dur="500"/>
                                        <p:tgtEl>
                                          <p:spTgt spid="379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dissolve">
                                      <p:cBhvr>
                                        <p:cTn id="17"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7"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sz="8000" dirty="0">
                <a:ea typeface="Britannic Bold" pitchFamily="-108" charset="0"/>
                <a:cs typeface="Britannic Bold" pitchFamily="-108" charset="0"/>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2736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sz="1800">
                <a:latin typeface="+mj-lt"/>
              </a:endParaRPr>
            </a:p>
          </p:txBody>
        </p:sp>
        <p:sp>
          <p:nvSpPr>
            <p:cNvPr id="22736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2736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sz="1800">
                <a:latin typeface="+mj-lt"/>
              </a:endParaRPr>
            </a:p>
          </p:txBody>
        </p:sp>
        <p:sp>
          <p:nvSpPr>
            <p:cNvPr id="22736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sz="1800">
                <a:latin typeface="+mj-lt"/>
              </a:endParaRPr>
            </a:p>
          </p:txBody>
        </p:sp>
        <p:sp>
          <p:nvSpPr>
            <p:cNvPr id="22736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2736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2736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2736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2736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2737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2737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2737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dirty="0">
                <a:solidFill>
                  <a:srgbClr val="FFFFFF"/>
                </a:solidFill>
                <a:latin typeface="+mj-lt"/>
              </a:rPr>
              <a:t>4 PBIS Elements</a:t>
            </a:r>
          </a:p>
        </p:txBody>
      </p:sp>
      <p:sp>
        <p:nvSpPr>
          <p:cNvPr id="129041" name="Rectangle 17"/>
          <p:cNvSpPr>
            <a:spLocks noChangeArrowheads="1"/>
          </p:cNvSpPr>
          <p:nvPr/>
        </p:nvSpPr>
        <p:spPr bwMode="auto">
          <a:xfrm>
            <a:off x="6705600" y="15240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a:solidFill>
                  <a:srgbClr val="FFFFFF"/>
                </a:solidFill>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dirty="0">
                <a:solidFill>
                  <a:srgbClr val="FFFFFF"/>
                </a:solidFill>
                <a:latin typeface="+mj-lt"/>
              </a:rPr>
              <a:t>SWPBIS</a:t>
            </a:r>
          </a:p>
        </p:txBody>
      </p:sp>
      <p:grpSp>
        <p:nvGrpSpPr>
          <p:cNvPr id="3" name="Group 43"/>
          <p:cNvGrpSpPr>
            <a:grpSpLocks/>
          </p:cNvGrpSpPr>
          <p:nvPr/>
        </p:nvGrpSpPr>
        <p:grpSpPr bwMode="auto">
          <a:xfrm>
            <a:off x="2624138" y="3962400"/>
            <a:ext cx="4005262" cy="2824163"/>
            <a:chOff x="2624138" y="3962400"/>
            <a:chExt cx="4005262" cy="2824163"/>
          </a:xfrm>
        </p:grpSpPr>
        <p:sp>
          <p:nvSpPr>
            <p:cNvPr id="22734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2734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2734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2735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2735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2735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27359" name="AutoShape 32"/>
            <p:cNvCxnSpPr>
              <a:cxnSpLocks noChangeShapeType="1"/>
              <a:stCxn id="227355" idx="1"/>
              <a:endCxn id="22734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27360" name="AutoShape 33"/>
            <p:cNvCxnSpPr>
              <a:cxnSpLocks noChangeShapeType="1"/>
              <a:stCxn id="227354" idx="1"/>
              <a:endCxn id="22734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27336" name="Group 42"/>
          <p:cNvGrpSpPr>
            <a:grpSpLocks/>
          </p:cNvGrpSpPr>
          <p:nvPr/>
        </p:nvGrpSpPr>
        <p:grpSpPr bwMode="auto">
          <a:xfrm>
            <a:off x="6324600" y="2438400"/>
            <a:ext cx="2497138" cy="2438400"/>
            <a:chOff x="474663" y="304800"/>
            <a:chExt cx="6934200" cy="6324600"/>
          </a:xfrm>
        </p:grpSpPr>
        <p:sp>
          <p:nvSpPr>
            <p:cNvPr id="22733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22733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22733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Classroom</a:t>
              </a:r>
            </a:p>
          </p:txBody>
        </p:sp>
        <p:sp>
          <p:nvSpPr>
            <p:cNvPr id="22734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22734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Non-classroom</a:t>
              </a:r>
            </a:p>
          </p:txBody>
        </p:sp>
        <p:sp>
          <p:nvSpPr>
            <p:cNvPr id="22734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Family</a:t>
              </a:r>
            </a:p>
          </p:txBody>
        </p:sp>
        <p:sp>
          <p:nvSpPr>
            <p:cNvPr id="22734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Student</a:t>
              </a:r>
            </a:p>
          </p:txBody>
        </p:sp>
        <p:sp>
          <p:nvSpPr>
            <p:cNvPr id="22734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ea typeface="Britannic Bold" pitchFamily="-108" charset="0"/>
                  <a:cs typeface="Britannic Bold" pitchFamily="-108" charset="0"/>
                </a:rPr>
                <a:t>School-wide</a:t>
              </a:r>
            </a:p>
          </p:txBody>
        </p:sp>
      </p:grpSp>
      <p:pic>
        <p:nvPicPr>
          <p:cNvPr id="45" name="Picture 44"/>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47800"/>
            <a:ext cx="1095375" cy="1066800"/>
          </a:xfrm>
          <a:prstGeom prst="rect">
            <a:avLst/>
          </a:prstGeom>
          <a:noFill/>
          <a:ln>
            <a:noFill/>
          </a:ln>
        </p:spPr>
      </p:pic>
    </p:spTree>
    <p:extLst>
      <p:ext uri="{BB962C8B-B14F-4D97-AF65-F5344CB8AC3E}">
        <p14:creationId xmlns:p14="http://schemas.microsoft.com/office/powerpoint/2010/main" val="278467907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j0286076"/>
          <p:cNvPicPr>
            <a:picLocks noChangeAspect="1" noChangeArrowheads="1"/>
          </p:cNvPicPr>
          <p:nvPr/>
        </p:nvPicPr>
        <p:blipFill>
          <a:blip r:embed="rId2"/>
          <a:srcRect/>
          <a:stretch>
            <a:fillRect/>
          </a:stretch>
        </p:blipFill>
        <p:spPr bwMode="auto">
          <a:xfrm>
            <a:off x="0" y="4205288"/>
            <a:ext cx="2203450" cy="2652712"/>
          </a:xfrm>
          <a:prstGeom prst="rect">
            <a:avLst/>
          </a:prstGeom>
          <a:noFill/>
          <a:ln w="9525">
            <a:noFill/>
            <a:miter lim="800000"/>
            <a:headEnd/>
            <a:tailEnd/>
          </a:ln>
        </p:spPr>
      </p:pic>
      <p:sp>
        <p:nvSpPr>
          <p:cNvPr id="54275" name="AutoShape 3"/>
          <p:cNvSpPr>
            <a:spLocks noChangeArrowheads="1"/>
          </p:cNvSpPr>
          <p:nvPr/>
        </p:nvSpPr>
        <p:spPr bwMode="auto">
          <a:xfrm>
            <a:off x="2133600" y="762000"/>
            <a:ext cx="6400800" cy="5486400"/>
          </a:xfrm>
          <a:prstGeom prst="wedgeEllipseCallout">
            <a:avLst>
              <a:gd name="adj1" fmla="val -51833"/>
              <a:gd name="adj2" fmla="val 37875"/>
            </a:avLst>
          </a:prstGeom>
          <a:solidFill>
            <a:schemeClr val="accent1"/>
          </a:solidFill>
          <a:ln w="9525">
            <a:solidFill>
              <a:schemeClr val="tx1"/>
            </a:solidFill>
            <a:miter lim="800000"/>
            <a:headEnd/>
            <a:tailEnd/>
          </a:ln>
        </p:spPr>
        <p:txBody>
          <a:bodyPr anchor="ctr" anchorCtr="1">
            <a:prstTxWarp prst="textNoShape">
              <a:avLst/>
            </a:prstTxWarp>
          </a:bodyPr>
          <a:lstStyle/>
          <a:p>
            <a:r>
              <a:rPr lang="en-US" sz="3600">
                <a:latin typeface="Arial" pitchFamily="-1" charset="0"/>
              </a:rPr>
              <a:t>You’re a coach!  </a:t>
            </a:r>
          </a:p>
          <a:p>
            <a:endParaRPr lang="en-US" sz="1200">
              <a:latin typeface="Arial" pitchFamily="-1" charset="0"/>
            </a:endParaRPr>
          </a:p>
          <a:p>
            <a:r>
              <a:rPr lang="en-US" sz="3600">
                <a:latin typeface="Arial" pitchFamily="-1" charset="0"/>
              </a:rPr>
              <a:t>Prepare for the next training event, and use your resources to guide your team’s activities (both at training and at school).</a:t>
            </a:r>
          </a:p>
        </p:txBody>
      </p:sp>
      <p:sp>
        <p:nvSpPr>
          <p:cNvPr id="54276" name="WordArt 4"/>
          <p:cNvSpPr>
            <a:spLocks noChangeArrowheads="1" noChangeShapeType="1" noTextEdit="1"/>
          </p:cNvSpPr>
          <p:nvPr/>
        </p:nvSpPr>
        <p:spPr bwMode="auto">
          <a:xfrm>
            <a:off x="2209800" y="457200"/>
            <a:ext cx="6248400" cy="36576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ea typeface="Arial Black"/>
                <a:cs typeface="Arial Black"/>
              </a:rPr>
              <a:t>TAKE AWAY MESSAGE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181600" y="1524000"/>
            <a:ext cx="2819400" cy="1447800"/>
          </a:xfrm>
          <a:prstGeom prst="rect">
            <a:avLst/>
          </a:prstGeom>
          <a:solidFill>
            <a:srgbClr val="FFFF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 name="Text Placeholder 2"/>
          <p:cNvSpPr>
            <a:spLocks noGrp="1"/>
          </p:cNvSpPr>
          <p:nvPr>
            <p:ph type="body" sz="half" idx="1"/>
          </p:nvPr>
        </p:nvSpPr>
        <p:spPr>
          <a:xfrm>
            <a:off x="1699260" y="1600200"/>
            <a:ext cx="1824318" cy="637031"/>
          </a:xfrm>
          <a:solidFill>
            <a:srgbClr val="008000"/>
          </a:solidFill>
        </p:spPr>
        <p:txBody>
          <a:bodyPr/>
          <a:lstStyle/>
          <a:p>
            <a:pPr marL="0" indent="0" algn="ctr">
              <a:buNone/>
            </a:pPr>
            <a:r>
              <a:rPr lang="en-US" sz="2000" b="1" dirty="0">
                <a:solidFill>
                  <a:schemeClr val="bg1"/>
                </a:solidFill>
                <a:latin typeface="+mj-lt"/>
              </a:rPr>
              <a:t>New Content</a:t>
            </a:r>
          </a:p>
        </p:txBody>
      </p:sp>
      <p:sp>
        <p:nvSpPr>
          <p:cNvPr id="4" name="Rectangle 3"/>
          <p:cNvSpPr/>
          <p:nvPr/>
        </p:nvSpPr>
        <p:spPr>
          <a:xfrm>
            <a:off x="1242060" y="1524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16" name="Text Placeholder 2"/>
          <p:cNvSpPr txBox="1">
            <a:spLocks/>
          </p:cNvSpPr>
          <p:nvPr/>
        </p:nvSpPr>
        <p:spPr bwMode="auto">
          <a:xfrm>
            <a:off x="1699260" y="3276600"/>
            <a:ext cx="1824318" cy="637031"/>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chemeClr val="bg1"/>
                </a:solidFill>
                <a:latin typeface="+mj-lt"/>
              </a:rPr>
              <a:t>Guidelines</a:t>
            </a:r>
          </a:p>
        </p:txBody>
      </p:sp>
      <p:sp>
        <p:nvSpPr>
          <p:cNvPr id="18" name="Rectangle 17"/>
          <p:cNvSpPr/>
          <p:nvPr/>
        </p:nvSpPr>
        <p:spPr>
          <a:xfrm>
            <a:off x="1242060" y="32004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3" name="Text Placeholder 2"/>
          <p:cNvSpPr txBox="1">
            <a:spLocks/>
          </p:cNvSpPr>
          <p:nvPr/>
        </p:nvSpPr>
        <p:spPr bwMode="auto">
          <a:xfrm>
            <a:off x="1699260" y="5029200"/>
            <a:ext cx="1824318" cy="637031"/>
          </a:xfrm>
          <a:prstGeom prst="rect">
            <a:avLst/>
          </a:prstGeom>
          <a:no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Training Organization</a:t>
            </a:r>
          </a:p>
        </p:txBody>
      </p:sp>
      <p:sp>
        <p:nvSpPr>
          <p:cNvPr id="24" name="Rectangle 23"/>
          <p:cNvSpPr/>
          <p:nvPr/>
        </p:nvSpPr>
        <p:spPr>
          <a:xfrm>
            <a:off x="1242060" y="4953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5" name="Text Placeholder 2"/>
          <p:cNvSpPr txBox="1">
            <a:spLocks/>
          </p:cNvSpPr>
          <p:nvPr/>
        </p:nvSpPr>
        <p:spPr bwMode="auto">
          <a:xfrm>
            <a:off x="5638800" y="1600200"/>
            <a:ext cx="1824318"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Review</a:t>
            </a:r>
          </a:p>
        </p:txBody>
      </p:sp>
      <p:sp>
        <p:nvSpPr>
          <p:cNvPr id="28" name="Rectangle 27"/>
          <p:cNvSpPr/>
          <p:nvPr/>
        </p:nvSpPr>
        <p:spPr>
          <a:xfrm>
            <a:off x="5181600" y="3200400"/>
            <a:ext cx="1371600" cy="1447800"/>
          </a:xfrm>
          <a:prstGeom prst="rect">
            <a:avLst/>
          </a:prstGeom>
          <a:solidFill>
            <a:srgbClr val="008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9" name="Text Placeholder 2"/>
          <p:cNvSpPr txBox="1">
            <a:spLocks/>
          </p:cNvSpPr>
          <p:nvPr/>
        </p:nvSpPr>
        <p:spPr bwMode="auto">
          <a:xfrm>
            <a:off x="5486400" y="3276600"/>
            <a:ext cx="887506"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+Ex</a:t>
            </a:r>
          </a:p>
        </p:txBody>
      </p:sp>
      <p:sp>
        <p:nvSpPr>
          <p:cNvPr id="30" name="Rectangle 29"/>
          <p:cNvSpPr/>
          <p:nvPr/>
        </p:nvSpPr>
        <p:spPr>
          <a:xfrm>
            <a:off x="6629400" y="3200400"/>
            <a:ext cx="1371600" cy="1447800"/>
          </a:xfrm>
          <a:prstGeom prst="rect">
            <a:avLst/>
          </a:prstGeom>
          <a:solidFill>
            <a:srgbClr val="8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1" name="Text Placeholder 2"/>
          <p:cNvSpPr txBox="1">
            <a:spLocks/>
          </p:cNvSpPr>
          <p:nvPr/>
        </p:nvSpPr>
        <p:spPr bwMode="auto">
          <a:xfrm>
            <a:off x="6934200" y="3276600"/>
            <a:ext cx="887506"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800000"/>
                </a:solidFill>
                <a:latin typeface="+mj-lt"/>
              </a:rPr>
              <a:t>-Ex</a:t>
            </a:r>
          </a:p>
        </p:txBody>
      </p:sp>
      <p:pic>
        <p:nvPicPr>
          <p:cNvPr id="32" name="Picture 3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795020" cy="795020"/>
          </a:xfrm>
          <a:prstGeom prst="rect">
            <a:avLst/>
          </a:prstGeom>
          <a:noFill/>
          <a:ln>
            <a:noFill/>
          </a:ln>
        </p:spPr>
      </p:pic>
      <p:pic>
        <p:nvPicPr>
          <p:cNvPr id="33" name="Picture 32"/>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114800"/>
            <a:ext cx="795020" cy="795020"/>
          </a:xfrm>
          <a:prstGeom prst="rect">
            <a:avLst/>
          </a:prstGeom>
          <a:noFill/>
          <a:ln>
            <a:noFill/>
          </a:ln>
        </p:spPr>
      </p:pic>
      <p:pic>
        <p:nvPicPr>
          <p:cNvPr id="34" name="Picture 33"/>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362200"/>
            <a:ext cx="838200" cy="838200"/>
          </a:xfrm>
          <a:prstGeom prst="rect">
            <a:avLst/>
          </a:prstGeom>
          <a:noFill/>
          <a:ln>
            <a:noFill/>
          </a:ln>
        </p:spPr>
      </p:pic>
      <p:sp>
        <p:nvSpPr>
          <p:cNvPr id="35" name="Rectangle 34"/>
          <p:cNvSpPr/>
          <p:nvPr/>
        </p:nvSpPr>
        <p:spPr>
          <a:xfrm>
            <a:off x="5257800" y="4876800"/>
            <a:ext cx="2819400" cy="14478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6" name="Text Placeholder 2"/>
          <p:cNvSpPr txBox="1">
            <a:spLocks/>
          </p:cNvSpPr>
          <p:nvPr/>
        </p:nvSpPr>
        <p:spPr bwMode="auto">
          <a:xfrm>
            <a:off x="5715000" y="4953000"/>
            <a:ext cx="1824318"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3366FF"/>
                </a:solidFill>
                <a:latin typeface="+mj-lt"/>
              </a:rPr>
              <a:t>Activity</a:t>
            </a:r>
          </a:p>
        </p:txBody>
      </p:sp>
      <p:pic>
        <p:nvPicPr>
          <p:cNvPr id="38" name="Picture 37"/>
          <p:cNvPicPr/>
          <p:nvPr/>
        </p:nvPicPr>
        <p:blipFill>
          <a:blip r:embed="rId6">
            <a:extLst>
              <a:ext uri="{28A0092B-C50C-407E-A947-70E740481C1C}">
                <a14:useLocalDpi xmlns:a14="http://schemas.microsoft.com/office/drawing/2010/main" val="0"/>
              </a:ext>
            </a:extLst>
          </a:blip>
          <a:srcRect/>
          <a:stretch>
            <a:fillRect/>
          </a:stretch>
        </p:blipFill>
        <p:spPr bwMode="auto">
          <a:xfrm>
            <a:off x="3680460" y="2362200"/>
            <a:ext cx="815340" cy="815340"/>
          </a:xfrm>
          <a:prstGeom prst="rect">
            <a:avLst/>
          </a:prstGeom>
          <a:noFill/>
          <a:ln>
            <a:noFill/>
          </a:ln>
        </p:spPr>
      </p:pic>
      <p:pic>
        <p:nvPicPr>
          <p:cNvPr id="5" name="Picture 4"/>
          <p:cNvPicPr>
            <a:picLocks noChangeAspect="1"/>
          </p:cNvPicPr>
          <p:nvPr/>
        </p:nvPicPr>
        <p:blipFill>
          <a:blip r:embed="rId7"/>
          <a:stretch>
            <a:fillRect/>
          </a:stretch>
        </p:blipFill>
        <p:spPr>
          <a:xfrm>
            <a:off x="3657600" y="4114800"/>
            <a:ext cx="838200" cy="838200"/>
          </a:xfrm>
          <a:prstGeom prst="rect">
            <a:avLst/>
          </a:prstGeom>
        </p:spPr>
      </p:pic>
      <p:pic>
        <p:nvPicPr>
          <p:cNvPr id="7" name="Picture 6"/>
          <p:cNvPicPr>
            <a:picLocks noChangeAspect="1"/>
          </p:cNvPicPr>
          <p:nvPr/>
        </p:nvPicPr>
        <p:blipFill>
          <a:blip r:embed="rId8"/>
          <a:stretch>
            <a:fillRect/>
          </a:stretch>
        </p:blipFill>
        <p:spPr>
          <a:xfrm>
            <a:off x="3657600" y="5791200"/>
            <a:ext cx="838200" cy="838200"/>
          </a:xfrm>
          <a:prstGeom prst="rect">
            <a:avLst/>
          </a:prstGeom>
        </p:spPr>
      </p:pic>
      <p:sp>
        <p:nvSpPr>
          <p:cNvPr id="39"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40" name="Picture 39"/>
          <p:cNvPicPr>
            <a:picLocks noChangeAspect="1"/>
          </p:cNvPicPr>
          <p:nvPr/>
        </p:nvPicPr>
        <p:blipFill>
          <a:blip r:embed="rId8"/>
          <a:stretch>
            <a:fillRect/>
          </a:stretch>
        </p:blipFill>
        <p:spPr>
          <a:xfrm>
            <a:off x="8077200" y="609600"/>
            <a:ext cx="1066800" cy="1066800"/>
          </a:xfrm>
          <a:prstGeom prst="rect">
            <a:avLst/>
          </a:prstGeom>
        </p:spPr>
      </p:pic>
      <p:pic>
        <p:nvPicPr>
          <p:cNvPr id="9" name="Picture 8"/>
          <p:cNvPicPr>
            <a:picLocks noChangeAspect="1"/>
          </p:cNvPicPr>
          <p:nvPr/>
        </p:nvPicPr>
        <p:blipFill>
          <a:blip r:embed="rId9"/>
          <a:stretch>
            <a:fillRect/>
          </a:stretch>
        </p:blipFill>
        <p:spPr>
          <a:xfrm>
            <a:off x="7391400" y="5791200"/>
            <a:ext cx="838200" cy="838200"/>
          </a:xfrm>
          <a:prstGeom prst="rect">
            <a:avLst/>
          </a:prstGeom>
        </p:spPr>
      </p:pic>
    </p:spTree>
    <p:extLst>
      <p:ext uri="{BB962C8B-B14F-4D97-AF65-F5344CB8AC3E}">
        <p14:creationId xmlns:p14="http://schemas.microsoft.com/office/powerpoint/2010/main" val="3432613500"/>
      </p:ext>
    </p:extLst>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1524000"/>
            <a:ext cx="3792838" cy="28067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724400" y="4008410"/>
            <a:ext cx="3765037" cy="2819400"/>
          </a:xfrm>
          <a:prstGeom prst="rect">
            <a:avLst/>
          </a:prstGeom>
          <a:ln>
            <a:solidFill>
              <a:srgbClr val="000000"/>
            </a:solidFill>
          </a:ln>
        </p:spPr>
      </p:pic>
      <p:sp>
        <p:nvSpPr>
          <p:cNvPr id="8"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9" name="Picture 8"/>
          <p:cNvPicPr>
            <a:picLocks noChangeAspect="1"/>
          </p:cNvPicPr>
          <p:nvPr/>
        </p:nvPicPr>
        <p:blipFill>
          <a:blip r:embed="rId4"/>
          <a:stretch>
            <a:fillRect/>
          </a:stretch>
        </p:blipFill>
        <p:spPr>
          <a:xfrm>
            <a:off x="8077200" y="609600"/>
            <a:ext cx="1066800" cy="1066800"/>
          </a:xfrm>
          <a:prstGeom prst="rect">
            <a:avLst/>
          </a:prstGeom>
        </p:spPr>
      </p:pic>
      <p:sp>
        <p:nvSpPr>
          <p:cNvPr id="10" name="TextBox 9"/>
          <p:cNvSpPr txBox="1"/>
          <p:nvPr/>
        </p:nvSpPr>
        <p:spPr>
          <a:xfrm>
            <a:off x="1137045" y="4419600"/>
            <a:ext cx="3434955" cy="461665"/>
          </a:xfrm>
          <a:prstGeom prst="rect">
            <a:avLst/>
          </a:prstGeom>
          <a:noFill/>
        </p:spPr>
        <p:txBody>
          <a:bodyPr wrap="none" rtlCol="0">
            <a:spAutoFit/>
          </a:bodyPr>
          <a:lstStyle/>
          <a:p>
            <a:r>
              <a:rPr lang="en-US" dirty="0"/>
              <a:t>Chapter Header (e.g., I)</a:t>
            </a:r>
          </a:p>
        </p:txBody>
      </p:sp>
      <p:sp>
        <p:nvSpPr>
          <p:cNvPr id="11" name="TextBox 10"/>
          <p:cNvSpPr txBox="1"/>
          <p:nvPr/>
        </p:nvSpPr>
        <p:spPr>
          <a:xfrm>
            <a:off x="5105400" y="3429000"/>
            <a:ext cx="2972989" cy="461665"/>
          </a:xfrm>
          <a:prstGeom prst="rect">
            <a:avLst/>
          </a:prstGeom>
          <a:noFill/>
        </p:spPr>
        <p:txBody>
          <a:bodyPr wrap="none" rtlCol="0">
            <a:spAutoFit/>
          </a:bodyPr>
          <a:lstStyle/>
          <a:p>
            <a:r>
              <a:rPr lang="en-US" dirty="0"/>
              <a:t>Section Header (I.A)</a:t>
            </a:r>
          </a:p>
        </p:txBody>
      </p:sp>
    </p:spTree>
    <p:extLst>
      <p:ext uri="{BB962C8B-B14F-4D97-AF65-F5344CB8AC3E}">
        <p14:creationId xmlns:p14="http://schemas.microsoft.com/office/powerpoint/2010/main" val="94745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Year 3 training activities</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Share information on implementation of the PBIS Framework</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Integrating School Climate and PBIS</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5" name="Rounded Rectangle 4"/>
          <p:cNvSpPr/>
          <p:nvPr/>
        </p:nvSpPr>
        <p:spPr bwMode="auto">
          <a:xfrm>
            <a:off x="457200" y="16002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642471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PBIS">
  <a:themeElements>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B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B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B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B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B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B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7618</TotalTime>
  <Words>2879</Words>
  <Application>Microsoft Office PowerPoint</Application>
  <PresentationFormat>On-screen Show (4:3)</PresentationFormat>
  <Paragraphs>586</Paragraphs>
  <Slides>63</Slides>
  <Notes>18</Notes>
  <HiddenSlides>2</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63</vt:i4>
      </vt:variant>
    </vt:vector>
  </HeadingPairs>
  <TitlesOfParts>
    <vt:vector size="77" baseType="lpstr">
      <vt:lpstr>Arial</vt:lpstr>
      <vt:lpstr>Arial Black</vt:lpstr>
      <vt:lpstr>Britannic Bold</vt:lpstr>
      <vt:lpstr>Calibri</vt:lpstr>
      <vt:lpstr>Franklin Gothic Book</vt:lpstr>
      <vt:lpstr>Franklin Gothic Medium</vt:lpstr>
      <vt:lpstr>Symbol</vt:lpstr>
      <vt:lpstr>Times New Roman</vt:lpstr>
      <vt:lpstr>Wingdings</vt:lpstr>
      <vt:lpstr>Wingdings 2</vt:lpstr>
      <vt:lpstr>PBIS</vt:lpstr>
      <vt:lpstr>Custom Design</vt:lpstr>
      <vt:lpstr>SWIS 5.0 Look and Feel</vt:lpstr>
      <vt:lpstr>1_Default Design</vt:lpstr>
      <vt:lpstr>Coaching School-Wide Positive Behavioral Interventions and Supports (SWPBIS)</vt:lpstr>
      <vt:lpstr>Advance Organizer</vt:lpstr>
      <vt:lpstr>Main Coaching Objectives</vt:lpstr>
      <vt:lpstr>Training Expectations:</vt:lpstr>
      <vt:lpstr>PowerPoint Presentation</vt:lpstr>
      <vt:lpstr>Activity: Please Enter Attendance</vt:lpstr>
      <vt:lpstr>PowerPoint Presentation</vt:lpstr>
      <vt:lpstr>PowerPoint Presentation</vt:lpstr>
      <vt:lpstr>Advance Organizer</vt:lpstr>
      <vt:lpstr> Overview of Coaching in swpbis  (Chapter i) </vt:lpstr>
      <vt:lpstr>How is it going with your various roles?</vt:lpstr>
      <vt:lpstr> Basics of swpbis  for coaches   (Chapter Ii) </vt:lpstr>
      <vt:lpstr>PowerPoint Presentation</vt:lpstr>
      <vt:lpstr> coaching team meetings   (Chapter iII) </vt:lpstr>
      <vt:lpstr>Facilitating Effective Team Meetings (see details in Coaches’ Workbook)</vt:lpstr>
      <vt:lpstr>Using Data Effectively (see details in Coaches’ Workbook)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Poster Planning</vt:lpstr>
      <vt:lpstr>Advance Organizer</vt:lpstr>
      <vt:lpstr>A reminder you’ll see throughout to help us remember the role.</vt:lpstr>
      <vt:lpstr>Coaching Reports  (+ or Δ)</vt:lpstr>
      <vt:lpstr>Activity: Coaching Implementation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Advance Organizer</vt:lpstr>
      <vt:lpstr>PowerPoint Presentation</vt:lpstr>
      <vt:lpstr>Integrating School Climate and PBIS</vt:lpstr>
      <vt:lpstr>Creating a Positive School Climate</vt:lpstr>
      <vt:lpstr>Building a Framework…</vt:lpstr>
      <vt:lpstr>Building a Framework…</vt:lpstr>
      <vt:lpstr>Building a Framework…</vt:lpstr>
      <vt:lpstr>Building a Framework…</vt:lpstr>
      <vt:lpstr>Building a Framework…</vt:lpstr>
      <vt:lpstr>School Climate Survey</vt:lpstr>
      <vt:lpstr>School Climate Survey</vt:lpstr>
      <vt:lpstr>Activity: Getting Ready for Team Training</vt:lpstr>
      <vt:lpstr>PowerPoint Presentation</vt:lpstr>
      <vt:lpstr>Main Coaching Objectives</vt:lpstr>
      <vt:lpstr>What roles do coaches play?</vt:lpstr>
      <vt:lpstr>Consider Tattoos!</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Brandi Simonsen</dc:creator>
  <cp:lastModifiedBy>Michael L</cp:lastModifiedBy>
  <cp:revision>388</cp:revision>
  <dcterms:created xsi:type="dcterms:W3CDTF">2014-11-11T16:26:18Z</dcterms:created>
  <dcterms:modified xsi:type="dcterms:W3CDTF">2019-04-03T23:02:56Z</dcterms:modified>
</cp:coreProperties>
</file>