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17.jpg" ContentType="image/jp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 id="2147483690" r:id="rId2"/>
    <p:sldMasterId id="2147483700" r:id="rId3"/>
  </p:sldMasterIdLst>
  <p:notesMasterIdLst>
    <p:notesMasterId r:id="rId67"/>
  </p:notesMasterIdLst>
  <p:sldIdLst>
    <p:sldId id="3157" r:id="rId4"/>
    <p:sldId id="306" r:id="rId5"/>
    <p:sldId id="386" r:id="rId6"/>
    <p:sldId id="427" r:id="rId7"/>
    <p:sldId id="375" r:id="rId8"/>
    <p:sldId id="359" r:id="rId9"/>
    <p:sldId id="3158" r:id="rId10"/>
    <p:sldId id="329" r:id="rId11"/>
    <p:sldId id="1040" r:id="rId12"/>
    <p:sldId id="293" r:id="rId13"/>
    <p:sldId id="294" r:id="rId14"/>
    <p:sldId id="3159" r:id="rId15"/>
    <p:sldId id="323" r:id="rId16"/>
    <p:sldId id="3123" r:id="rId17"/>
    <p:sldId id="3160" r:id="rId18"/>
    <p:sldId id="3161" r:id="rId19"/>
    <p:sldId id="3113" r:id="rId20"/>
    <p:sldId id="432" r:id="rId21"/>
    <p:sldId id="429" r:id="rId22"/>
    <p:sldId id="518" r:id="rId23"/>
    <p:sldId id="521" r:id="rId24"/>
    <p:sldId id="511" r:id="rId25"/>
    <p:sldId id="512" r:id="rId26"/>
    <p:sldId id="513" r:id="rId27"/>
    <p:sldId id="3154" r:id="rId28"/>
    <p:sldId id="3153" r:id="rId29"/>
    <p:sldId id="292" r:id="rId30"/>
    <p:sldId id="520" r:id="rId31"/>
    <p:sldId id="298" r:id="rId32"/>
    <p:sldId id="303" r:id="rId33"/>
    <p:sldId id="304" r:id="rId34"/>
    <p:sldId id="305" r:id="rId35"/>
    <p:sldId id="435" r:id="rId36"/>
    <p:sldId id="385" r:id="rId37"/>
    <p:sldId id="428" r:id="rId38"/>
    <p:sldId id="358" r:id="rId39"/>
    <p:sldId id="333" r:id="rId40"/>
    <p:sldId id="387" r:id="rId41"/>
    <p:sldId id="388" r:id="rId42"/>
    <p:sldId id="256" r:id="rId43"/>
    <p:sldId id="516" r:id="rId44"/>
    <p:sldId id="265" r:id="rId45"/>
    <p:sldId id="345" r:id="rId46"/>
    <p:sldId id="258" r:id="rId47"/>
    <p:sldId id="271" r:id="rId48"/>
    <p:sldId id="270" r:id="rId49"/>
    <p:sldId id="261" r:id="rId50"/>
    <p:sldId id="342" r:id="rId51"/>
    <p:sldId id="365" r:id="rId52"/>
    <p:sldId id="307" r:id="rId53"/>
    <p:sldId id="433" r:id="rId54"/>
    <p:sldId id="366" r:id="rId55"/>
    <p:sldId id="343" r:id="rId56"/>
    <p:sldId id="344" r:id="rId57"/>
    <p:sldId id="364" r:id="rId58"/>
    <p:sldId id="354" r:id="rId59"/>
    <p:sldId id="367" r:id="rId60"/>
    <p:sldId id="350" r:id="rId61"/>
    <p:sldId id="355" r:id="rId62"/>
    <p:sldId id="360" r:id="rId63"/>
    <p:sldId id="368" r:id="rId64"/>
    <p:sldId id="519" r:id="rId65"/>
    <p:sldId id="517"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8736"/>
    <a:srgbClr val="F9DBD3"/>
    <a:srgbClr val="00FA00"/>
    <a:srgbClr val="EFD2CB"/>
    <a:srgbClr val="FFEBD1"/>
    <a:srgbClr val="E4E4E4"/>
    <a:srgbClr val="D4D9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824"/>
    <p:restoredTop sz="78872"/>
  </p:normalViewPr>
  <p:slideViewPr>
    <p:cSldViewPr snapToGrid="0" snapToObjects="1">
      <p:cViewPr varScale="1">
        <p:scale>
          <a:sx n="68" d="100"/>
          <a:sy n="68" d="100"/>
        </p:scale>
        <p:origin x="1960" y="208"/>
      </p:cViewPr>
      <p:guideLst/>
    </p:cSldViewPr>
  </p:slideViewPr>
  <p:outlineViewPr>
    <p:cViewPr>
      <p:scale>
        <a:sx n="33" d="100"/>
        <a:sy n="33" d="100"/>
      </p:scale>
      <p:origin x="0" y="-13312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US" sz="2400"/>
              <a:t>School Climate Ratings  Across Stakeholders Over Three Years</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3151744510441685"/>
          <c:y val="0.11572143057730641"/>
          <c:w val="0.85970290045737763"/>
          <c:h val="0.78901088509366413"/>
        </c:manualLayout>
      </c:layout>
      <c:barChart>
        <c:barDir val="col"/>
        <c:grouping val="clustered"/>
        <c:varyColors val="0"/>
        <c:ser>
          <c:idx val="0"/>
          <c:order val="0"/>
          <c:tx>
            <c:strRef>
              <c:f>Sheet1!$B$1</c:f>
              <c:strCache>
                <c:ptCount val="1"/>
                <c:pt idx="0">
                  <c:v>2015</c:v>
                </c:pt>
              </c:strCache>
            </c:strRef>
          </c:tx>
          <c:spPr>
            <a:solidFill>
              <a:schemeClr val="accent2">
                <a:tint val="65000"/>
              </a:schemeClr>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Students</c:v>
                </c:pt>
                <c:pt idx="1">
                  <c:v>Personnel</c:v>
                </c:pt>
                <c:pt idx="2">
                  <c:v>Parents</c:v>
                </c:pt>
              </c:strCache>
            </c:strRef>
          </c:cat>
          <c:val>
            <c:numRef>
              <c:f>Sheet1!$B$2:$B$4</c:f>
              <c:numCache>
                <c:formatCode>General</c:formatCode>
                <c:ptCount val="3"/>
                <c:pt idx="0">
                  <c:v>2.5</c:v>
                </c:pt>
                <c:pt idx="1">
                  <c:v>3.2</c:v>
                </c:pt>
                <c:pt idx="2">
                  <c:v>2.8</c:v>
                </c:pt>
              </c:numCache>
            </c:numRef>
          </c:val>
          <c:extLst>
            <c:ext xmlns:c16="http://schemas.microsoft.com/office/drawing/2014/chart" uri="{C3380CC4-5D6E-409C-BE32-E72D297353CC}">
              <c16:uniqueId val="{00000000-D9EB-384F-9A85-6513BC75B3F3}"/>
            </c:ext>
          </c:extLst>
        </c:ser>
        <c:ser>
          <c:idx val="1"/>
          <c:order val="1"/>
          <c:tx>
            <c:strRef>
              <c:f>Sheet1!$C$1</c:f>
              <c:strCache>
                <c:ptCount val="1"/>
                <c:pt idx="0">
                  <c:v>2016</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Students</c:v>
                </c:pt>
                <c:pt idx="1">
                  <c:v>Personnel</c:v>
                </c:pt>
                <c:pt idx="2">
                  <c:v>Parents</c:v>
                </c:pt>
              </c:strCache>
            </c:strRef>
          </c:cat>
          <c:val>
            <c:numRef>
              <c:f>Sheet1!$C$2:$C$4</c:f>
              <c:numCache>
                <c:formatCode>General</c:formatCode>
                <c:ptCount val="3"/>
                <c:pt idx="0">
                  <c:v>2.7</c:v>
                </c:pt>
                <c:pt idx="1">
                  <c:v>3</c:v>
                </c:pt>
                <c:pt idx="2">
                  <c:v>2.8</c:v>
                </c:pt>
              </c:numCache>
            </c:numRef>
          </c:val>
          <c:extLst>
            <c:ext xmlns:c16="http://schemas.microsoft.com/office/drawing/2014/chart" uri="{C3380CC4-5D6E-409C-BE32-E72D297353CC}">
              <c16:uniqueId val="{00000001-D9EB-384F-9A85-6513BC75B3F3}"/>
            </c:ext>
          </c:extLst>
        </c:ser>
        <c:ser>
          <c:idx val="2"/>
          <c:order val="2"/>
          <c:tx>
            <c:strRef>
              <c:f>Sheet1!$D$1</c:f>
              <c:strCache>
                <c:ptCount val="1"/>
                <c:pt idx="0">
                  <c:v>2017</c:v>
                </c:pt>
              </c:strCache>
            </c:strRef>
          </c:tx>
          <c:spPr>
            <a:solidFill>
              <a:schemeClr val="accent2">
                <a:shade val="65000"/>
              </a:schemeClr>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Students</c:v>
                </c:pt>
                <c:pt idx="1">
                  <c:v>Personnel</c:v>
                </c:pt>
                <c:pt idx="2">
                  <c:v>Parents</c:v>
                </c:pt>
              </c:strCache>
            </c:strRef>
          </c:cat>
          <c:val>
            <c:numRef>
              <c:f>Sheet1!$D$2:$D$4</c:f>
              <c:numCache>
                <c:formatCode>General</c:formatCode>
                <c:ptCount val="3"/>
                <c:pt idx="0">
                  <c:v>3</c:v>
                </c:pt>
                <c:pt idx="1">
                  <c:v>3.4</c:v>
                </c:pt>
                <c:pt idx="2">
                  <c:v>3.2</c:v>
                </c:pt>
              </c:numCache>
            </c:numRef>
          </c:val>
          <c:extLst>
            <c:ext xmlns:c16="http://schemas.microsoft.com/office/drawing/2014/chart" uri="{C3380CC4-5D6E-409C-BE32-E72D297353CC}">
              <c16:uniqueId val="{00000002-D9EB-384F-9A85-6513BC75B3F3}"/>
            </c:ext>
          </c:extLst>
        </c:ser>
        <c:dLbls>
          <c:dLblPos val="outEnd"/>
          <c:showLegendKey val="0"/>
          <c:showVal val="1"/>
          <c:showCatName val="0"/>
          <c:showSerName val="0"/>
          <c:showPercent val="0"/>
          <c:showBubbleSize val="0"/>
        </c:dLbls>
        <c:gapWidth val="219"/>
        <c:overlap val="-27"/>
        <c:axId val="1447920608"/>
        <c:axId val="1447519552"/>
      </c:barChart>
      <c:catAx>
        <c:axId val="1447920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447519552"/>
        <c:crosses val="autoZero"/>
        <c:auto val="1"/>
        <c:lblAlgn val="ctr"/>
        <c:lblOffset val="100"/>
        <c:noMultiLvlLbl val="0"/>
      </c:catAx>
      <c:valAx>
        <c:axId val="14475195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a:t>School Climate</a:t>
                </a:r>
              </a:p>
            </c:rich>
          </c:tx>
          <c:layout>
            <c:manualLayout>
              <c:xMode val="edge"/>
              <c:yMode val="edge"/>
              <c:x val="1.4219574868300999E-2"/>
              <c:y val="0.42428070957265301"/>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44792060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a:t>School Climate Ratings  by Grade</a:t>
            </a:r>
          </a:p>
        </c:rich>
      </c:tx>
      <c:layout>
        <c:manualLayout>
          <c:xMode val="edge"/>
          <c:yMode val="edge"/>
          <c:x val="0.25320212306550699"/>
          <c:y val="2.7460890394504899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Male Students</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D693-2246-B961-94F1858E8A9E}"/>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D693-2246-B961-94F1858E8A9E}"/>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D693-2246-B961-94F1858E8A9E}"/>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Grade 9</c:v>
                </c:pt>
                <c:pt idx="1">
                  <c:v>Grade 10</c:v>
                </c:pt>
                <c:pt idx="2">
                  <c:v>Grade 11</c:v>
                </c:pt>
                <c:pt idx="3">
                  <c:v>Grade 12</c:v>
                </c:pt>
              </c:strCache>
            </c:strRef>
          </c:cat>
          <c:val>
            <c:numRef>
              <c:f>Sheet1!$B$2:$B$5</c:f>
              <c:numCache>
                <c:formatCode>General</c:formatCode>
                <c:ptCount val="4"/>
                <c:pt idx="0">
                  <c:v>3.2</c:v>
                </c:pt>
                <c:pt idx="1">
                  <c:v>2.8</c:v>
                </c:pt>
                <c:pt idx="2">
                  <c:v>2.2999999999999998</c:v>
                </c:pt>
                <c:pt idx="3">
                  <c:v>2.5</c:v>
                </c:pt>
              </c:numCache>
            </c:numRef>
          </c:val>
          <c:extLst>
            <c:ext xmlns:c16="http://schemas.microsoft.com/office/drawing/2014/chart" uri="{C3380CC4-5D6E-409C-BE32-E72D297353CC}">
              <c16:uniqueId val="{00000006-D693-2246-B961-94F1858E8A9E}"/>
            </c:ext>
          </c:extLst>
        </c:ser>
        <c:dLbls>
          <c:dLblPos val="outEnd"/>
          <c:showLegendKey val="0"/>
          <c:showVal val="1"/>
          <c:showCatName val="0"/>
          <c:showSerName val="0"/>
          <c:showPercent val="0"/>
          <c:showBubbleSize val="0"/>
        </c:dLbls>
        <c:gapWidth val="219"/>
        <c:overlap val="-27"/>
        <c:axId val="1333770240"/>
        <c:axId val="1332930240"/>
      </c:barChart>
      <c:catAx>
        <c:axId val="1333770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332930240"/>
        <c:crosses val="autoZero"/>
        <c:auto val="1"/>
        <c:lblAlgn val="ctr"/>
        <c:lblOffset val="100"/>
        <c:noMultiLvlLbl val="0"/>
      </c:catAx>
      <c:valAx>
        <c:axId val="1332930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a:t>School Climate</a:t>
                </a:r>
              </a:p>
            </c:rich>
          </c:tx>
          <c:layout>
            <c:manualLayout>
              <c:xMode val="edge"/>
              <c:yMode val="edge"/>
              <c:x val="1.4219574868300999E-2"/>
              <c:y val="0.42428070957265301"/>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333770240"/>
        <c:crosses val="autoZero"/>
        <c:crossBetween val="between"/>
      </c:valAx>
      <c:spPr>
        <a:noFill/>
        <a:ln w="25400">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a:t>School Climate Ratings  by Educational Services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3463439060483329"/>
          <c:y val="0.12511435654847058"/>
          <c:w val="0.85016213335723023"/>
          <c:h val="0.80230179000767188"/>
        </c:manualLayout>
      </c:layout>
      <c:barChart>
        <c:barDir val="col"/>
        <c:grouping val="clustered"/>
        <c:varyColors val="0"/>
        <c:ser>
          <c:idx val="0"/>
          <c:order val="0"/>
          <c:tx>
            <c:strRef>
              <c:f>Sheet1!$B$1</c:f>
              <c:strCache>
                <c:ptCount val="1"/>
                <c:pt idx="0">
                  <c:v>Male Students</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F37A-C948-9147-53E2731576AE}"/>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F37A-C948-9147-53E2731576AE}"/>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F37A-C948-9147-53E2731576AE}"/>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Regular Ed.</c:v>
                </c:pt>
                <c:pt idx="1">
                  <c:v>Special Ed. </c:v>
                </c:pt>
                <c:pt idx="2">
                  <c:v>Gifted Ed. </c:v>
                </c:pt>
              </c:strCache>
            </c:strRef>
          </c:cat>
          <c:val>
            <c:numRef>
              <c:f>Sheet1!$B$2:$B$4</c:f>
              <c:numCache>
                <c:formatCode>General</c:formatCode>
                <c:ptCount val="3"/>
                <c:pt idx="0">
                  <c:v>3.2</c:v>
                </c:pt>
                <c:pt idx="1">
                  <c:v>2.2999999999999998</c:v>
                </c:pt>
                <c:pt idx="2">
                  <c:v>3</c:v>
                </c:pt>
              </c:numCache>
            </c:numRef>
          </c:val>
          <c:extLst>
            <c:ext xmlns:c16="http://schemas.microsoft.com/office/drawing/2014/chart" uri="{C3380CC4-5D6E-409C-BE32-E72D297353CC}">
              <c16:uniqueId val="{00000006-F37A-C948-9147-53E2731576AE}"/>
            </c:ext>
          </c:extLst>
        </c:ser>
        <c:dLbls>
          <c:dLblPos val="outEnd"/>
          <c:showLegendKey val="0"/>
          <c:showVal val="1"/>
          <c:showCatName val="0"/>
          <c:showSerName val="0"/>
          <c:showPercent val="0"/>
          <c:showBubbleSize val="0"/>
        </c:dLbls>
        <c:gapWidth val="219"/>
        <c:overlap val="-27"/>
        <c:axId val="1369175728"/>
        <c:axId val="1369178048"/>
      </c:barChart>
      <c:catAx>
        <c:axId val="1369175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369178048"/>
        <c:crosses val="autoZero"/>
        <c:auto val="1"/>
        <c:lblAlgn val="ctr"/>
        <c:lblOffset val="100"/>
        <c:noMultiLvlLbl val="0"/>
      </c:catAx>
      <c:valAx>
        <c:axId val="13691780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a:t>School Climate</a:t>
                </a:r>
              </a:p>
            </c:rich>
          </c:tx>
          <c:layout>
            <c:manualLayout>
              <c:xMode val="edge"/>
              <c:yMode val="edge"/>
              <c:x val="1.4219574868300999E-2"/>
              <c:y val="0.42428070957265301"/>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369175728"/>
        <c:crosses val="autoZero"/>
        <c:crossBetween val="between"/>
      </c:valAx>
      <c:spPr>
        <a:noFill/>
        <a:ln w="25400">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colors2.xml><?xml version="1.0" encoding="utf-8"?>
<cs:colorStyle xmlns:cs="http://schemas.microsoft.com/office/drawing/2012/chartStyle" xmlns:a="http://schemas.openxmlformats.org/drawingml/2006/main" meth="withinLinearReversed" id="22">
  <a:schemeClr val="accent2"/>
</cs:colorStyle>
</file>

<file path=ppt/charts/colors3.xml><?xml version="1.0" encoding="utf-8"?>
<cs:colorStyle xmlns:cs="http://schemas.microsoft.com/office/drawing/2012/chartStyle" xmlns:a="http://schemas.openxmlformats.org/drawingml/2006/main" meth="withinLinearReversed" id="22">
  <a:schemeClr val="accent2"/>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044F8F-CA9E-8543-A10D-56F0A8CB1492}" type="doc">
      <dgm:prSet loTypeId="urn:microsoft.com/office/officeart/2005/8/layout/vList2" loCatId="" qsTypeId="urn:microsoft.com/office/officeart/2005/8/quickstyle/simple1" qsCatId="simple" csTypeId="urn:microsoft.com/office/officeart/2005/8/colors/accent0_3" csCatId="mainScheme" phldr="1"/>
      <dgm:spPr/>
      <dgm:t>
        <a:bodyPr/>
        <a:lstStyle/>
        <a:p>
          <a:endParaRPr lang="en-US"/>
        </a:p>
      </dgm:t>
    </dgm:pt>
    <dgm:pt modelId="{5015BFC2-30F7-374E-A8FD-E73D5B02AF87}">
      <dgm:prSet phldrT="[Text]"/>
      <dgm:spPr/>
      <dgm:t>
        <a:bodyPr/>
        <a:lstStyle/>
        <a:p>
          <a:r>
            <a:rPr lang="en-US" dirty="0"/>
            <a:t>School Climate</a:t>
          </a:r>
        </a:p>
      </dgm:t>
    </dgm:pt>
    <dgm:pt modelId="{03B21628-1176-034B-8AC3-33C410D80750}" type="parTrans" cxnId="{C63CFA3D-41BA-E045-AD4F-411235E5F283}">
      <dgm:prSet/>
      <dgm:spPr/>
      <dgm:t>
        <a:bodyPr/>
        <a:lstStyle/>
        <a:p>
          <a:endParaRPr lang="en-US"/>
        </a:p>
      </dgm:t>
    </dgm:pt>
    <dgm:pt modelId="{03B5C1D1-DF6C-7840-84BD-32DD33B8C03F}" type="sibTrans" cxnId="{C63CFA3D-41BA-E045-AD4F-411235E5F283}">
      <dgm:prSet/>
      <dgm:spPr/>
      <dgm:t>
        <a:bodyPr/>
        <a:lstStyle/>
        <a:p>
          <a:endParaRPr lang="en-US"/>
        </a:p>
      </dgm:t>
    </dgm:pt>
    <dgm:pt modelId="{1A45FBAC-4AE7-604C-839A-7038711707C0}">
      <dgm:prSet phldrT="[Text]"/>
      <dgm:spPr/>
      <dgm:t>
        <a:bodyPr/>
        <a:lstStyle/>
        <a:p>
          <a:r>
            <a:rPr lang="en-US" dirty="0"/>
            <a:t>PBIS &amp; School Climate</a:t>
          </a:r>
        </a:p>
      </dgm:t>
    </dgm:pt>
    <dgm:pt modelId="{DBCA6A90-7573-4349-BE8F-6F6102FAE8D6}" type="parTrans" cxnId="{56344C7D-6304-9C46-9B1A-124D1C064C5F}">
      <dgm:prSet/>
      <dgm:spPr/>
      <dgm:t>
        <a:bodyPr/>
        <a:lstStyle/>
        <a:p>
          <a:endParaRPr lang="en-US"/>
        </a:p>
      </dgm:t>
    </dgm:pt>
    <dgm:pt modelId="{9EF96143-9B1C-BE46-8702-9B92A74AF663}" type="sibTrans" cxnId="{56344C7D-6304-9C46-9B1A-124D1C064C5F}">
      <dgm:prSet/>
      <dgm:spPr/>
      <dgm:t>
        <a:bodyPr/>
        <a:lstStyle/>
        <a:p>
          <a:endParaRPr lang="en-US"/>
        </a:p>
      </dgm:t>
    </dgm:pt>
    <dgm:pt modelId="{94E6E14B-B53E-8843-8E8C-2B20043F7FF1}">
      <dgm:prSet phldrT="[Text]"/>
      <dgm:spPr/>
      <dgm:t>
        <a:bodyPr/>
        <a:lstStyle/>
        <a:p>
          <a:r>
            <a:rPr lang="en-US" dirty="0"/>
            <a:t>Data Sheet</a:t>
          </a:r>
        </a:p>
      </dgm:t>
    </dgm:pt>
    <dgm:pt modelId="{67A11557-14BC-BD46-BCBD-2CF975E3A5A2}" type="parTrans" cxnId="{2B71BF08-2394-784C-8121-B5F049D6ADAF}">
      <dgm:prSet/>
      <dgm:spPr/>
      <dgm:t>
        <a:bodyPr/>
        <a:lstStyle/>
        <a:p>
          <a:endParaRPr lang="en-US"/>
        </a:p>
      </dgm:t>
    </dgm:pt>
    <dgm:pt modelId="{60FE1CAE-887A-754E-9A58-E029B69EBC22}" type="sibTrans" cxnId="{2B71BF08-2394-784C-8121-B5F049D6ADAF}">
      <dgm:prSet/>
      <dgm:spPr/>
      <dgm:t>
        <a:bodyPr/>
        <a:lstStyle/>
        <a:p>
          <a:endParaRPr lang="en-US"/>
        </a:p>
      </dgm:t>
    </dgm:pt>
    <dgm:pt modelId="{FF5E08D4-0BEF-834F-A71A-846E3DB902A5}">
      <dgm:prSet phldrT="[Text]"/>
      <dgm:spPr/>
      <dgm:t>
        <a:bodyPr/>
        <a:lstStyle/>
        <a:p>
          <a:r>
            <a:rPr lang="en-US" dirty="0"/>
            <a:t>Recommendations</a:t>
          </a:r>
        </a:p>
      </dgm:t>
    </dgm:pt>
    <dgm:pt modelId="{B906BC3D-E685-E446-95D6-772E40C5ACC3}" type="parTrans" cxnId="{8DD2C78F-3A86-3F48-BA13-E31AD05CE0A9}">
      <dgm:prSet/>
      <dgm:spPr/>
      <dgm:t>
        <a:bodyPr/>
        <a:lstStyle/>
        <a:p>
          <a:endParaRPr lang="en-US"/>
        </a:p>
      </dgm:t>
    </dgm:pt>
    <dgm:pt modelId="{88544475-55D6-3546-BCCF-FDFE7C7D1017}" type="sibTrans" cxnId="{8DD2C78F-3A86-3F48-BA13-E31AD05CE0A9}">
      <dgm:prSet/>
      <dgm:spPr/>
      <dgm:t>
        <a:bodyPr/>
        <a:lstStyle/>
        <a:p>
          <a:endParaRPr lang="en-US"/>
        </a:p>
      </dgm:t>
    </dgm:pt>
    <dgm:pt modelId="{29628E13-3ED3-474A-B1CF-98DB690F659C}">
      <dgm:prSet/>
      <dgm:spPr/>
      <dgm:t>
        <a:bodyPr/>
        <a:lstStyle/>
        <a:p>
          <a:r>
            <a:rPr lang="en-US" dirty="0"/>
            <a:t>PBIS</a:t>
          </a:r>
        </a:p>
      </dgm:t>
    </dgm:pt>
    <dgm:pt modelId="{5C442C37-A033-7143-BBDB-3CC221706D13}" type="parTrans" cxnId="{7CA21FA5-F11B-614E-A1D9-708589381DF7}">
      <dgm:prSet/>
      <dgm:spPr/>
      <dgm:t>
        <a:bodyPr/>
        <a:lstStyle/>
        <a:p>
          <a:endParaRPr lang="en-US"/>
        </a:p>
      </dgm:t>
    </dgm:pt>
    <dgm:pt modelId="{8EC67F05-FC7C-244B-A17A-C98778BEA543}" type="sibTrans" cxnId="{7CA21FA5-F11B-614E-A1D9-708589381DF7}">
      <dgm:prSet/>
      <dgm:spPr/>
      <dgm:t>
        <a:bodyPr/>
        <a:lstStyle/>
        <a:p>
          <a:endParaRPr lang="en-US"/>
        </a:p>
      </dgm:t>
    </dgm:pt>
    <dgm:pt modelId="{2BBE8F61-3274-9A42-BAA1-D38852789D8E}">
      <dgm:prSet/>
      <dgm:spPr/>
      <dgm:t>
        <a:bodyPr/>
        <a:lstStyle/>
        <a:p>
          <a:pPr algn="ctr"/>
          <a:endParaRPr lang="en-US"/>
        </a:p>
      </dgm:t>
    </dgm:pt>
    <dgm:pt modelId="{8C098C08-B141-DF45-946E-95250ACC80E8}" type="parTrans" cxnId="{303011AB-9E94-4A42-B02E-9051EFFD88F2}">
      <dgm:prSet/>
      <dgm:spPr/>
      <dgm:t>
        <a:bodyPr/>
        <a:lstStyle/>
        <a:p>
          <a:endParaRPr lang="en-US"/>
        </a:p>
      </dgm:t>
    </dgm:pt>
    <dgm:pt modelId="{2EC1169D-816D-EB40-9F7E-15224E8A2E23}" type="sibTrans" cxnId="{303011AB-9E94-4A42-B02E-9051EFFD88F2}">
      <dgm:prSet/>
      <dgm:spPr/>
      <dgm:t>
        <a:bodyPr/>
        <a:lstStyle/>
        <a:p>
          <a:endParaRPr lang="en-US"/>
        </a:p>
      </dgm:t>
    </dgm:pt>
    <dgm:pt modelId="{0F7F9BC4-A4B0-8F4A-952B-44DED13E188E}">
      <dgm:prSet/>
      <dgm:spPr/>
      <dgm:t>
        <a:bodyPr/>
        <a:lstStyle/>
        <a:p>
          <a:r>
            <a:rPr lang="en-US"/>
            <a:t>School Climate</a:t>
          </a:r>
          <a:endParaRPr lang="en-US" dirty="0"/>
        </a:p>
      </dgm:t>
    </dgm:pt>
    <dgm:pt modelId="{A97E4CDD-547A-0445-B17B-D9821882BF72}" type="parTrans" cxnId="{5E9313C3-12CF-9A4F-ADBD-65F6D71BA50D}">
      <dgm:prSet/>
      <dgm:spPr/>
      <dgm:t>
        <a:bodyPr/>
        <a:lstStyle/>
        <a:p>
          <a:endParaRPr lang="en-US"/>
        </a:p>
      </dgm:t>
    </dgm:pt>
    <dgm:pt modelId="{AE035736-AED5-8949-A32D-38DEBEBBBA74}" type="sibTrans" cxnId="{5E9313C3-12CF-9A4F-ADBD-65F6D71BA50D}">
      <dgm:prSet/>
      <dgm:spPr/>
      <dgm:t>
        <a:bodyPr/>
        <a:lstStyle/>
        <a:p>
          <a:endParaRPr lang="en-US"/>
        </a:p>
      </dgm:t>
    </dgm:pt>
    <dgm:pt modelId="{CC945E56-3530-1A4C-9D85-6DA96D26EDB4}" type="pres">
      <dgm:prSet presAssocID="{EE044F8F-CA9E-8543-A10D-56F0A8CB1492}" presName="linear" presStyleCnt="0">
        <dgm:presLayoutVars>
          <dgm:animLvl val="lvl"/>
          <dgm:resizeHandles val="exact"/>
        </dgm:presLayoutVars>
      </dgm:prSet>
      <dgm:spPr/>
    </dgm:pt>
    <dgm:pt modelId="{E42A3155-74B2-E94C-A272-7058E6E2D73A}" type="pres">
      <dgm:prSet presAssocID="{2BBE8F61-3274-9A42-BAA1-D38852789D8E}" presName="parentText" presStyleLbl="node1" presStyleIdx="0" presStyleCnt="7" custLinFactNeighborY="-88935">
        <dgm:presLayoutVars>
          <dgm:chMax val="0"/>
          <dgm:bulletEnabled val="1"/>
        </dgm:presLayoutVars>
      </dgm:prSet>
      <dgm:spPr/>
    </dgm:pt>
    <dgm:pt modelId="{A68EFB93-900C-DA4D-AAF1-4DC8EBF16C4E}" type="pres">
      <dgm:prSet presAssocID="{2EC1169D-816D-EB40-9F7E-15224E8A2E23}" presName="spacer" presStyleCnt="0"/>
      <dgm:spPr/>
    </dgm:pt>
    <dgm:pt modelId="{EAEF56D0-3479-2146-B0C2-5B2BEAA3B9ED}" type="pres">
      <dgm:prSet presAssocID="{0F7F9BC4-A4B0-8F4A-952B-44DED13E188E}" presName="parentText" presStyleLbl="node1" presStyleIdx="1" presStyleCnt="7">
        <dgm:presLayoutVars>
          <dgm:chMax val="0"/>
          <dgm:bulletEnabled val="1"/>
        </dgm:presLayoutVars>
      </dgm:prSet>
      <dgm:spPr/>
    </dgm:pt>
    <dgm:pt modelId="{037F51EE-3916-1D40-B904-86089F416CD9}" type="pres">
      <dgm:prSet presAssocID="{AE035736-AED5-8949-A32D-38DEBEBBBA74}" presName="spacer" presStyleCnt="0"/>
      <dgm:spPr/>
    </dgm:pt>
    <dgm:pt modelId="{51F7DB4C-E880-6D41-91ED-07D70D275EA7}" type="pres">
      <dgm:prSet presAssocID="{29628E13-3ED3-474A-B1CF-98DB690F659C}" presName="parentText" presStyleLbl="node1" presStyleIdx="2" presStyleCnt="7">
        <dgm:presLayoutVars>
          <dgm:chMax val="0"/>
          <dgm:bulletEnabled val="1"/>
        </dgm:presLayoutVars>
      </dgm:prSet>
      <dgm:spPr/>
    </dgm:pt>
    <dgm:pt modelId="{F8811F9E-FAD2-554B-AD5D-1D154E625C10}" type="pres">
      <dgm:prSet presAssocID="{8EC67F05-FC7C-244B-A17A-C98778BEA543}" presName="spacer" presStyleCnt="0"/>
      <dgm:spPr/>
    </dgm:pt>
    <dgm:pt modelId="{F5187F0D-F0E9-7749-ABC1-978292589F80}" type="pres">
      <dgm:prSet presAssocID="{5015BFC2-30F7-374E-A8FD-E73D5B02AF87}" presName="parentText" presStyleLbl="node1" presStyleIdx="3" presStyleCnt="7">
        <dgm:presLayoutVars>
          <dgm:chMax val="0"/>
          <dgm:bulletEnabled val="1"/>
        </dgm:presLayoutVars>
      </dgm:prSet>
      <dgm:spPr/>
    </dgm:pt>
    <dgm:pt modelId="{16CCB74C-C409-0843-A8D3-460934B6967A}" type="pres">
      <dgm:prSet presAssocID="{03B5C1D1-DF6C-7840-84BD-32DD33B8C03F}" presName="spacer" presStyleCnt="0"/>
      <dgm:spPr/>
    </dgm:pt>
    <dgm:pt modelId="{D700A14D-67E3-0F41-9F8C-A2B99E1F5466}" type="pres">
      <dgm:prSet presAssocID="{1A45FBAC-4AE7-604C-839A-7038711707C0}" presName="parentText" presStyleLbl="node1" presStyleIdx="4" presStyleCnt="7">
        <dgm:presLayoutVars>
          <dgm:chMax val="0"/>
          <dgm:bulletEnabled val="1"/>
        </dgm:presLayoutVars>
      </dgm:prSet>
      <dgm:spPr/>
    </dgm:pt>
    <dgm:pt modelId="{41CD5DFC-97F3-A34A-8561-732869EEBD66}" type="pres">
      <dgm:prSet presAssocID="{9EF96143-9B1C-BE46-8702-9B92A74AF663}" presName="spacer" presStyleCnt="0"/>
      <dgm:spPr/>
    </dgm:pt>
    <dgm:pt modelId="{EEE30028-4CA9-9141-AEAA-8CDE0C9CFE62}" type="pres">
      <dgm:prSet presAssocID="{94E6E14B-B53E-8843-8E8C-2B20043F7FF1}" presName="parentText" presStyleLbl="node1" presStyleIdx="5" presStyleCnt="7">
        <dgm:presLayoutVars>
          <dgm:chMax val="0"/>
          <dgm:bulletEnabled val="1"/>
        </dgm:presLayoutVars>
      </dgm:prSet>
      <dgm:spPr/>
    </dgm:pt>
    <dgm:pt modelId="{2DFE7E4B-4527-C349-B862-AE0E5C2BF9F0}" type="pres">
      <dgm:prSet presAssocID="{60FE1CAE-887A-754E-9A58-E029B69EBC22}" presName="spacer" presStyleCnt="0"/>
      <dgm:spPr/>
    </dgm:pt>
    <dgm:pt modelId="{E104F2B1-61FC-6A49-BC5A-B6F7DA629479}" type="pres">
      <dgm:prSet presAssocID="{FF5E08D4-0BEF-834F-A71A-846E3DB902A5}" presName="parentText" presStyleLbl="node1" presStyleIdx="6" presStyleCnt="7">
        <dgm:presLayoutVars>
          <dgm:chMax val="0"/>
          <dgm:bulletEnabled val="1"/>
        </dgm:presLayoutVars>
      </dgm:prSet>
      <dgm:spPr/>
    </dgm:pt>
  </dgm:ptLst>
  <dgm:cxnLst>
    <dgm:cxn modelId="{2B71BF08-2394-784C-8121-B5F049D6ADAF}" srcId="{EE044F8F-CA9E-8543-A10D-56F0A8CB1492}" destId="{94E6E14B-B53E-8843-8E8C-2B20043F7FF1}" srcOrd="5" destOrd="0" parTransId="{67A11557-14BC-BD46-BCBD-2CF975E3A5A2}" sibTransId="{60FE1CAE-887A-754E-9A58-E029B69EBC22}"/>
    <dgm:cxn modelId="{2392AD0E-2CF4-604A-A98D-30AB467FE1E6}" type="presOf" srcId="{94E6E14B-B53E-8843-8E8C-2B20043F7FF1}" destId="{EEE30028-4CA9-9141-AEAA-8CDE0C9CFE62}" srcOrd="0" destOrd="0" presId="urn:microsoft.com/office/officeart/2005/8/layout/vList2"/>
    <dgm:cxn modelId="{19500F20-86F2-F64A-B993-79731B38DDF5}" type="presOf" srcId="{EE044F8F-CA9E-8543-A10D-56F0A8CB1492}" destId="{CC945E56-3530-1A4C-9D85-6DA96D26EDB4}" srcOrd="0" destOrd="0" presId="urn:microsoft.com/office/officeart/2005/8/layout/vList2"/>
    <dgm:cxn modelId="{09255C32-9EE0-774E-8ECF-371FBAC08286}" type="presOf" srcId="{5015BFC2-30F7-374E-A8FD-E73D5B02AF87}" destId="{F5187F0D-F0E9-7749-ABC1-978292589F80}" srcOrd="0" destOrd="0" presId="urn:microsoft.com/office/officeart/2005/8/layout/vList2"/>
    <dgm:cxn modelId="{C63CFA3D-41BA-E045-AD4F-411235E5F283}" srcId="{EE044F8F-CA9E-8543-A10D-56F0A8CB1492}" destId="{5015BFC2-30F7-374E-A8FD-E73D5B02AF87}" srcOrd="3" destOrd="0" parTransId="{03B21628-1176-034B-8AC3-33C410D80750}" sibTransId="{03B5C1D1-DF6C-7840-84BD-32DD33B8C03F}"/>
    <dgm:cxn modelId="{AC968C5A-63E5-A443-A2C8-564823F85CF1}" type="presOf" srcId="{FF5E08D4-0BEF-834F-A71A-846E3DB902A5}" destId="{E104F2B1-61FC-6A49-BC5A-B6F7DA629479}" srcOrd="0" destOrd="0" presId="urn:microsoft.com/office/officeart/2005/8/layout/vList2"/>
    <dgm:cxn modelId="{4C7D9760-4F27-6249-BC8F-BDBB50F20636}" type="presOf" srcId="{1A45FBAC-4AE7-604C-839A-7038711707C0}" destId="{D700A14D-67E3-0F41-9F8C-A2B99E1F5466}" srcOrd="0" destOrd="0" presId="urn:microsoft.com/office/officeart/2005/8/layout/vList2"/>
    <dgm:cxn modelId="{C81CB160-B815-F741-BC5E-ED3A595FFF96}" type="presOf" srcId="{29628E13-3ED3-474A-B1CF-98DB690F659C}" destId="{51F7DB4C-E880-6D41-91ED-07D70D275EA7}" srcOrd="0" destOrd="0" presId="urn:microsoft.com/office/officeart/2005/8/layout/vList2"/>
    <dgm:cxn modelId="{D7E44870-C428-2D4D-8BBA-07D718206E61}" type="presOf" srcId="{2BBE8F61-3274-9A42-BAA1-D38852789D8E}" destId="{E42A3155-74B2-E94C-A272-7058E6E2D73A}" srcOrd="0" destOrd="0" presId="urn:microsoft.com/office/officeart/2005/8/layout/vList2"/>
    <dgm:cxn modelId="{56344C7D-6304-9C46-9B1A-124D1C064C5F}" srcId="{EE044F8F-CA9E-8543-A10D-56F0A8CB1492}" destId="{1A45FBAC-4AE7-604C-839A-7038711707C0}" srcOrd="4" destOrd="0" parTransId="{DBCA6A90-7573-4349-BE8F-6F6102FAE8D6}" sibTransId="{9EF96143-9B1C-BE46-8702-9B92A74AF663}"/>
    <dgm:cxn modelId="{8DD2C78F-3A86-3F48-BA13-E31AD05CE0A9}" srcId="{EE044F8F-CA9E-8543-A10D-56F0A8CB1492}" destId="{FF5E08D4-0BEF-834F-A71A-846E3DB902A5}" srcOrd="6" destOrd="0" parTransId="{B906BC3D-E685-E446-95D6-772E40C5ACC3}" sibTransId="{88544475-55D6-3546-BCCF-FDFE7C7D1017}"/>
    <dgm:cxn modelId="{7CA21FA5-F11B-614E-A1D9-708589381DF7}" srcId="{EE044F8F-CA9E-8543-A10D-56F0A8CB1492}" destId="{29628E13-3ED3-474A-B1CF-98DB690F659C}" srcOrd="2" destOrd="0" parTransId="{5C442C37-A033-7143-BBDB-3CC221706D13}" sibTransId="{8EC67F05-FC7C-244B-A17A-C98778BEA543}"/>
    <dgm:cxn modelId="{303011AB-9E94-4A42-B02E-9051EFFD88F2}" srcId="{EE044F8F-CA9E-8543-A10D-56F0A8CB1492}" destId="{2BBE8F61-3274-9A42-BAA1-D38852789D8E}" srcOrd="0" destOrd="0" parTransId="{8C098C08-B141-DF45-946E-95250ACC80E8}" sibTransId="{2EC1169D-816D-EB40-9F7E-15224E8A2E23}"/>
    <dgm:cxn modelId="{5E9313C3-12CF-9A4F-ADBD-65F6D71BA50D}" srcId="{EE044F8F-CA9E-8543-A10D-56F0A8CB1492}" destId="{0F7F9BC4-A4B0-8F4A-952B-44DED13E188E}" srcOrd="1" destOrd="0" parTransId="{A97E4CDD-547A-0445-B17B-D9821882BF72}" sibTransId="{AE035736-AED5-8949-A32D-38DEBEBBBA74}"/>
    <dgm:cxn modelId="{E6ABEEF2-30E2-C542-B302-881727238915}" type="presOf" srcId="{0F7F9BC4-A4B0-8F4A-952B-44DED13E188E}" destId="{EAEF56D0-3479-2146-B0C2-5B2BEAA3B9ED}" srcOrd="0" destOrd="0" presId="urn:microsoft.com/office/officeart/2005/8/layout/vList2"/>
    <dgm:cxn modelId="{07E3DCDF-8A49-5A4C-B1E4-A8173112AC88}" type="presParOf" srcId="{CC945E56-3530-1A4C-9D85-6DA96D26EDB4}" destId="{E42A3155-74B2-E94C-A272-7058E6E2D73A}" srcOrd="0" destOrd="0" presId="urn:microsoft.com/office/officeart/2005/8/layout/vList2"/>
    <dgm:cxn modelId="{39BD9B87-1FD7-FA48-B4D9-0ED174604A50}" type="presParOf" srcId="{CC945E56-3530-1A4C-9D85-6DA96D26EDB4}" destId="{A68EFB93-900C-DA4D-AAF1-4DC8EBF16C4E}" srcOrd="1" destOrd="0" presId="urn:microsoft.com/office/officeart/2005/8/layout/vList2"/>
    <dgm:cxn modelId="{5D70DBE2-0B16-AF44-9385-A959129143A3}" type="presParOf" srcId="{CC945E56-3530-1A4C-9D85-6DA96D26EDB4}" destId="{EAEF56D0-3479-2146-B0C2-5B2BEAA3B9ED}" srcOrd="2" destOrd="0" presId="urn:microsoft.com/office/officeart/2005/8/layout/vList2"/>
    <dgm:cxn modelId="{1A11756E-3C1C-9248-8CD3-504F1C706A92}" type="presParOf" srcId="{CC945E56-3530-1A4C-9D85-6DA96D26EDB4}" destId="{037F51EE-3916-1D40-B904-86089F416CD9}" srcOrd="3" destOrd="0" presId="urn:microsoft.com/office/officeart/2005/8/layout/vList2"/>
    <dgm:cxn modelId="{572AED34-AD10-1942-9940-E79BF91ADD07}" type="presParOf" srcId="{CC945E56-3530-1A4C-9D85-6DA96D26EDB4}" destId="{51F7DB4C-E880-6D41-91ED-07D70D275EA7}" srcOrd="4" destOrd="0" presId="urn:microsoft.com/office/officeart/2005/8/layout/vList2"/>
    <dgm:cxn modelId="{D12EA5B4-7473-BE46-849E-59C87CA31B9C}" type="presParOf" srcId="{CC945E56-3530-1A4C-9D85-6DA96D26EDB4}" destId="{F8811F9E-FAD2-554B-AD5D-1D154E625C10}" srcOrd="5" destOrd="0" presId="urn:microsoft.com/office/officeart/2005/8/layout/vList2"/>
    <dgm:cxn modelId="{A30DA8D0-465A-8841-B65E-615ACAA50A43}" type="presParOf" srcId="{CC945E56-3530-1A4C-9D85-6DA96D26EDB4}" destId="{F5187F0D-F0E9-7749-ABC1-978292589F80}" srcOrd="6" destOrd="0" presId="urn:microsoft.com/office/officeart/2005/8/layout/vList2"/>
    <dgm:cxn modelId="{BA1A7D19-D095-F643-BE04-B9343F71A119}" type="presParOf" srcId="{CC945E56-3530-1A4C-9D85-6DA96D26EDB4}" destId="{16CCB74C-C409-0843-A8D3-460934B6967A}" srcOrd="7" destOrd="0" presId="urn:microsoft.com/office/officeart/2005/8/layout/vList2"/>
    <dgm:cxn modelId="{7A1A4411-338F-F744-89E5-A5D12A989CF1}" type="presParOf" srcId="{CC945E56-3530-1A4C-9D85-6DA96D26EDB4}" destId="{D700A14D-67E3-0F41-9F8C-A2B99E1F5466}" srcOrd="8" destOrd="0" presId="urn:microsoft.com/office/officeart/2005/8/layout/vList2"/>
    <dgm:cxn modelId="{D2BF5AB2-1954-7144-9168-081F4953597B}" type="presParOf" srcId="{CC945E56-3530-1A4C-9D85-6DA96D26EDB4}" destId="{41CD5DFC-97F3-A34A-8561-732869EEBD66}" srcOrd="9" destOrd="0" presId="urn:microsoft.com/office/officeart/2005/8/layout/vList2"/>
    <dgm:cxn modelId="{BB369706-13D1-3442-A1EE-7E40A96FCD9A}" type="presParOf" srcId="{CC945E56-3530-1A4C-9D85-6DA96D26EDB4}" destId="{EEE30028-4CA9-9141-AEAA-8CDE0C9CFE62}" srcOrd="10" destOrd="0" presId="urn:microsoft.com/office/officeart/2005/8/layout/vList2"/>
    <dgm:cxn modelId="{9B21FEC7-574A-9A42-9D1B-4D40B26B6057}" type="presParOf" srcId="{CC945E56-3530-1A4C-9D85-6DA96D26EDB4}" destId="{2DFE7E4B-4527-C349-B862-AE0E5C2BF9F0}" srcOrd="11" destOrd="0" presId="urn:microsoft.com/office/officeart/2005/8/layout/vList2"/>
    <dgm:cxn modelId="{71C320A9-5985-A74F-AE64-F4CDAB977448}" type="presParOf" srcId="{CC945E56-3530-1A4C-9D85-6DA96D26EDB4}" destId="{E104F2B1-61FC-6A49-BC5A-B6F7DA629479}" srcOrd="12" destOrd="0" presId="urn:microsoft.com/office/officeart/2005/8/layout/vList2"/>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33D5667-5632-F943-B82C-07A9FA2D7385}" type="doc">
      <dgm:prSet loTypeId="urn:microsoft.com/office/officeart/2005/8/layout/hList1" loCatId="" qsTypeId="urn:microsoft.com/office/officeart/2005/8/quickstyle/simple1" qsCatId="simple" csTypeId="urn:microsoft.com/office/officeart/2005/8/colors/colorful4" csCatId="colorful" phldr="1"/>
      <dgm:spPr/>
      <dgm:t>
        <a:bodyPr/>
        <a:lstStyle/>
        <a:p>
          <a:endParaRPr lang="en-US"/>
        </a:p>
      </dgm:t>
    </dgm:pt>
    <dgm:pt modelId="{72EA60B6-9E1C-7C4F-A6DF-10F6FDCC6240}">
      <dgm:prSet phldrT="[Text]"/>
      <dgm:spPr>
        <a:solidFill>
          <a:schemeClr val="accent2"/>
        </a:solidFill>
      </dgm:spPr>
      <dgm:t>
        <a:bodyPr/>
        <a:lstStyle/>
        <a:p>
          <a:r>
            <a:rPr lang="en-US" b="1" dirty="0"/>
            <a:t>Goal: Investigate High School Student Perceptions of School Climate to Target Interventions</a:t>
          </a:r>
        </a:p>
      </dgm:t>
    </dgm:pt>
    <dgm:pt modelId="{A736F61E-535E-A24C-84F7-645F8C6C24CA}" type="parTrans" cxnId="{FE33F3C3-4668-C946-B110-5E78C30A0235}">
      <dgm:prSet/>
      <dgm:spPr/>
      <dgm:t>
        <a:bodyPr/>
        <a:lstStyle/>
        <a:p>
          <a:endParaRPr lang="en-US"/>
        </a:p>
      </dgm:t>
    </dgm:pt>
    <dgm:pt modelId="{923918F4-D752-9043-8C0F-99993D8A8B2E}" type="sibTrans" cxnId="{FE33F3C3-4668-C946-B110-5E78C30A0235}">
      <dgm:prSet/>
      <dgm:spPr/>
      <dgm:t>
        <a:bodyPr/>
        <a:lstStyle/>
        <a:p>
          <a:endParaRPr lang="en-US"/>
        </a:p>
      </dgm:t>
    </dgm:pt>
    <dgm:pt modelId="{254F5BDA-9C5B-7A42-9E68-1AAEBE5935AB}">
      <dgm:prSet phldrT="[Text]"/>
      <dgm:spPr/>
      <dgm:t>
        <a:bodyPr/>
        <a:lstStyle/>
        <a:p>
          <a:r>
            <a:rPr lang="en-US" b="1" dirty="0"/>
            <a:t>Demographic Overview</a:t>
          </a:r>
        </a:p>
      </dgm:t>
    </dgm:pt>
    <dgm:pt modelId="{DE522A11-A850-DC41-9F2A-958A0D00B389}" type="parTrans" cxnId="{F88AB46F-A9FD-664A-A0B2-D0F06A420D5F}">
      <dgm:prSet/>
      <dgm:spPr/>
      <dgm:t>
        <a:bodyPr/>
        <a:lstStyle/>
        <a:p>
          <a:endParaRPr lang="en-US"/>
        </a:p>
      </dgm:t>
    </dgm:pt>
    <dgm:pt modelId="{47FB27D0-D2BC-E040-8AB8-2A320CBE72B2}" type="sibTrans" cxnId="{F88AB46F-A9FD-664A-A0B2-D0F06A420D5F}">
      <dgm:prSet/>
      <dgm:spPr/>
      <dgm:t>
        <a:bodyPr/>
        <a:lstStyle/>
        <a:p>
          <a:endParaRPr lang="en-US"/>
        </a:p>
      </dgm:t>
    </dgm:pt>
    <dgm:pt modelId="{D2476CF9-4727-244F-A58C-C3BBDA1DC5FC}">
      <dgm:prSet phldrT="[Text]"/>
      <dgm:spPr/>
      <dgm:t>
        <a:bodyPr/>
        <a:lstStyle/>
        <a:p>
          <a:r>
            <a:rPr lang="en-US" b="1" dirty="0"/>
            <a:t>Data Summary</a:t>
          </a:r>
        </a:p>
      </dgm:t>
    </dgm:pt>
    <dgm:pt modelId="{A0F527DC-7680-B342-8563-900EEDF7D70D}" type="parTrans" cxnId="{8FFD0B5D-D7CC-E447-A42B-D5CC8126732E}">
      <dgm:prSet/>
      <dgm:spPr/>
      <dgm:t>
        <a:bodyPr/>
        <a:lstStyle/>
        <a:p>
          <a:endParaRPr lang="en-US"/>
        </a:p>
      </dgm:t>
    </dgm:pt>
    <dgm:pt modelId="{00844CF1-0FE2-7146-8858-80B75AE33D87}" type="sibTrans" cxnId="{8FFD0B5D-D7CC-E447-A42B-D5CC8126732E}">
      <dgm:prSet/>
      <dgm:spPr/>
      <dgm:t>
        <a:bodyPr/>
        <a:lstStyle/>
        <a:p>
          <a:endParaRPr lang="en-US"/>
        </a:p>
      </dgm:t>
    </dgm:pt>
    <dgm:pt modelId="{658E7294-B99C-624B-8A7A-225E785026AB}">
      <dgm:prSet phldrT="[Text]"/>
      <dgm:spPr/>
      <dgm:t>
        <a:bodyPr/>
        <a:lstStyle/>
        <a:p>
          <a:r>
            <a:rPr lang="en-US" b="1" dirty="0"/>
            <a:t>Goal: Initial Assessment of School Climate in Elementary School Community</a:t>
          </a:r>
        </a:p>
      </dgm:t>
    </dgm:pt>
    <dgm:pt modelId="{D75FDD13-E158-AC40-932D-B8A3F9BF1E28}" type="parTrans" cxnId="{82615579-AB7F-0641-BFAD-4C49D3789127}">
      <dgm:prSet/>
      <dgm:spPr/>
      <dgm:t>
        <a:bodyPr/>
        <a:lstStyle/>
        <a:p>
          <a:endParaRPr lang="en-US"/>
        </a:p>
      </dgm:t>
    </dgm:pt>
    <dgm:pt modelId="{2E4527BF-5046-A744-A0F3-CE1F407ACEA4}" type="sibTrans" cxnId="{82615579-AB7F-0641-BFAD-4C49D3789127}">
      <dgm:prSet/>
      <dgm:spPr/>
      <dgm:t>
        <a:bodyPr/>
        <a:lstStyle/>
        <a:p>
          <a:endParaRPr lang="en-US"/>
        </a:p>
      </dgm:t>
    </dgm:pt>
    <dgm:pt modelId="{24055D4E-7E94-1C40-A689-8F7BE3E8157B}">
      <dgm:prSet phldrT="[Text]"/>
      <dgm:spPr/>
      <dgm:t>
        <a:bodyPr/>
        <a:lstStyle/>
        <a:p>
          <a:r>
            <a:rPr lang="en-US" b="1" dirty="0"/>
            <a:t>Demographic Overview</a:t>
          </a:r>
        </a:p>
      </dgm:t>
    </dgm:pt>
    <dgm:pt modelId="{0DE3F64F-67F6-CC48-9252-5EA7FA814452}" type="parTrans" cxnId="{8D407F5D-517B-0B4D-83DD-24E600E84CA1}">
      <dgm:prSet/>
      <dgm:spPr/>
      <dgm:t>
        <a:bodyPr/>
        <a:lstStyle/>
        <a:p>
          <a:endParaRPr lang="en-US"/>
        </a:p>
      </dgm:t>
    </dgm:pt>
    <dgm:pt modelId="{C1CE784E-0199-9949-BD35-E7A82859C2ED}" type="sibTrans" cxnId="{8D407F5D-517B-0B4D-83DD-24E600E84CA1}">
      <dgm:prSet/>
      <dgm:spPr/>
      <dgm:t>
        <a:bodyPr/>
        <a:lstStyle/>
        <a:p>
          <a:endParaRPr lang="en-US"/>
        </a:p>
      </dgm:t>
    </dgm:pt>
    <dgm:pt modelId="{34C8DB33-2F13-EC44-A9FB-C2B7A2ABC54B}">
      <dgm:prSet phldrT="[Text]"/>
      <dgm:spPr/>
      <dgm:t>
        <a:bodyPr/>
        <a:lstStyle/>
        <a:p>
          <a:r>
            <a:rPr lang="en-US" b="1" dirty="0"/>
            <a:t>Visual comparisons </a:t>
          </a:r>
          <a:r>
            <a:rPr lang="en-US" b="0" dirty="0"/>
            <a:t>within student demographic groups:</a:t>
          </a:r>
        </a:p>
      </dgm:t>
    </dgm:pt>
    <dgm:pt modelId="{BAF362B3-3E9C-B642-AB09-DD2A0B0723C8}" type="parTrans" cxnId="{7B4C5CD0-DDB0-204D-9D6C-3AA29433DC3E}">
      <dgm:prSet/>
      <dgm:spPr/>
      <dgm:t>
        <a:bodyPr/>
        <a:lstStyle/>
        <a:p>
          <a:endParaRPr lang="en-US"/>
        </a:p>
      </dgm:t>
    </dgm:pt>
    <dgm:pt modelId="{0449BF33-0C51-FD4E-ADAC-A440D9A6B7E5}" type="sibTrans" cxnId="{7B4C5CD0-DDB0-204D-9D6C-3AA29433DC3E}">
      <dgm:prSet/>
      <dgm:spPr/>
      <dgm:t>
        <a:bodyPr/>
        <a:lstStyle/>
        <a:p>
          <a:endParaRPr lang="en-US"/>
        </a:p>
      </dgm:t>
    </dgm:pt>
    <dgm:pt modelId="{0AEB4917-C471-CB43-91EB-E0F60049929B}">
      <dgm:prSet phldrT="[Text]"/>
      <dgm:spPr/>
      <dgm:t>
        <a:bodyPr/>
        <a:lstStyle/>
        <a:p>
          <a:r>
            <a:rPr lang="en-US" dirty="0"/>
            <a:t>School</a:t>
          </a:r>
        </a:p>
      </dgm:t>
    </dgm:pt>
    <dgm:pt modelId="{B6B13FDD-44BC-7C4B-BEA4-B60088DA2B4B}" type="parTrans" cxnId="{378073D5-188E-E046-B80B-729E2FADC55F}">
      <dgm:prSet/>
      <dgm:spPr/>
      <dgm:t>
        <a:bodyPr/>
        <a:lstStyle/>
        <a:p>
          <a:endParaRPr lang="en-US"/>
        </a:p>
      </dgm:t>
    </dgm:pt>
    <dgm:pt modelId="{76723F08-598B-F148-9CE0-8276FD9CCC6A}" type="sibTrans" cxnId="{378073D5-188E-E046-B80B-729E2FADC55F}">
      <dgm:prSet/>
      <dgm:spPr/>
      <dgm:t>
        <a:bodyPr/>
        <a:lstStyle/>
        <a:p>
          <a:endParaRPr lang="en-US"/>
        </a:p>
      </dgm:t>
    </dgm:pt>
    <dgm:pt modelId="{51B0AE6E-D545-9244-97AB-40AB9E41C14E}">
      <dgm:prSet phldrT="[Text]"/>
      <dgm:spPr/>
      <dgm:t>
        <a:bodyPr/>
        <a:lstStyle/>
        <a:p>
          <a:r>
            <a:rPr lang="en-US" dirty="0"/>
            <a:t>Student</a:t>
          </a:r>
        </a:p>
      </dgm:t>
    </dgm:pt>
    <dgm:pt modelId="{67CA13B7-1C90-B34A-9C5F-4FBA0B9C754F}" type="parTrans" cxnId="{555E5120-EE66-0D4A-A1D7-65C6228C6E61}">
      <dgm:prSet/>
      <dgm:spPr/>
      <dgm:t>
        <a:bodyPr/>
        <a:lstStyle/>
        <a:p>
          <a:endParaRPr lang="en-US"/>
        </a:p>
      </dgm:t>
    </dgm:pt>
    <dgm:pt modelId="{E43623EF-1CB3-784C-A042-37BC19B0A537}" type="sibTrans" cxnId="{555E5120-EE66-0D4A-A1D7-65C6228C6E61}">
      <dgm:prSet/>
      <dgm:spPr/>
      <dgm:t>
        <a:bodyPr/>
        <a:lstStyle/>
        <a:p>
          <a:endParaRPr lang="en-US"/>
        </a:p>
      </dgm:t>
    </dgm:pt>
    <dgm:pt modelId="{7CDC89CD-0246-6649-ACCB-39808E2803A1}">
      <dgm:prSet phldrT="[Text]"/>
      <dgm:spPr/>
      <dgm:t>
        <a:bodyPr/>
        <a:lstStyle/>
        <a:p>
          <a:r>
            <a:rPr lang="en-US" dirty="0"/>
            <a:t>Grade</a:t>
          </a:r>
        </a:p>
      </dgm:t>
    </dgm:pt>
    <dgm:pt modelId="{C4E32A6C-24B0-FB4C-BD71-B8A42EC2CCFD}" type="parTrans" cxnId="{71663C6C-7120-6E4C-B61C-86B1B1F98C15}">
      <dgm:prSet/>
      <dgm:spPr/>
      <dgm:t>
        <a:bodyPr/>
        <a:lstStyle/>
        <a:p>
          <a:endParaRPr lang="en-US"/>
        </a:p>
      </dgm:t>
    </dgm:pt>
    <dgm:pt modelId="{26D3E8F2-FD13-CD43-8905-A0795209C053}" type="sibTrans" cxnId="{71663C6C-7120-6E4C-B61C-86B1B1F98C15}">
      <dgm:prSet/>
      <dgm:spPr/>
      <dgm:t>
        <a:bodyPr/>
        <a:lstStyle/>
        <a:p>
          <a:endParaRPr lang="en-US"/>
        </a:p>
      </dgm:t>
    </dgm:pt>
    <dgm:pt modelId="{99ECAAB1-30ED-484F-B773-7532BF140453}">
      <dgm:prSet/>
      <dgm:spPr/>
      <dgm:t>
        <a:bodyPr/>
        <a:lstStyle/>
        <a:p>
          <a:r>
            <a:rPr lang="en-US" dirty="0"/>
            <a:t>School</a:t>
          </a:r>
        </a:p>
      </dgm:t>
    </dgm:pt>
    <dgm:pt modelId="{41988CDC-8D9B-A445-AAE3-DD05A60C5384}" type="parTrans" cxnId="{AF325CC5-DA22-C346-88B8-7CF5B9FE978E}">
      <dgm:prSet/>
      <dgm:spPr/>
      <dgm:t>
        <a:bodyPr/>
        <a:lstStyle/>
        <a:p>
          <a:endParaRPr lang="en-US"/>
        </a:p>
      </dgm:t>
    </dgm:pt>
    <dgm:pt modelId="{BBFE0910-E61F-DC40-95EF-386429BD8483}" type="sibTrans" cxnId="{AF325CC5-DA22-C346-88B8-7CF5B9FE978E}">
      <dgm:prSet/>
      <dgm:spPr/>
      <dgm:t>
        <a:bodyPr/>
        <a:lstStyle/>
        <a:p>
          <a:endParaRPr lang="en-US"/>
        </a:p>
      </dgm:t>
    </dgm:pt>
    <dgm:pt modelId="{4D016EA2-CF7E-5A48-A17F-5B553F751416}">
      <dgm:prSet/>
      <dgm:spPr/>
      <dgm:t>
        <a:bodyPr/>
        <a:lstStyle/>
        <a:p>
          <a:r>
            <a:rPr lang="en-US" b="1" dirty="0"/>
            <a:t>Data Summary</a:t>
          </a:r>
        </a:p>
      </dgm:t>
    </dgm:pt>
    <dgm:pt modelId="{1B34AD19-5584-7444-A613-9CEC27BC91E1}" type="parTrans" cxnId="{110F79F9-12FA-394B-B51C-8D70B68279A6}">
      <dgm:prSet/>
      <dgm:spPr/>
      <dgm:t>
        <a:bodyPr/>
        <a:lstStyle/>
        <a:p>
          <a:endParaRPr lang="en-US"/>
        </a:p>
      </dgm:t>
    </dgm:pt>
    <dgm:pt modelId="{DCEB750F-4EF0-384D-9F22-BD524F8D21E5}" type="sibTrans" cxnId="{110F79F9-12FA-394B-B51C-8D70B68279A6}">
      <dgm:prSet/>
      <dgm:spPr/>
      <dgm:t>
        <a:bodyPr/>
        <a:lstStyle/>
        <a:p>
          <a:endParaRPr lang="en-US"/>
        </a:p>
      </dgm:t>
    </dgm:pt>
    <dgm:pt modelId="{E39226B9-2CE0-7B4E-87B2-964543EC2430}">
      <dgm:prSet/>
      <dgm:spPr/>
      <dgm:t>
        <a:bodyPr/>
        <a:lstStyle/>
        <a:p>
          <a:r>
            <a:rPr lang="en-US" dirty="0"/>
            <a:t>Student</a:t>
          </a:r>
        </a:p>
      </dgm:t>
    </dgm:pt>
    <dgm:pt modelId="{1F01551A-5A42-A044-9AFC-F87B11343D93}" type="parTrans" cxnId="{B489012A-A7B8-D944-A94C-99468EB4DF08}">
      <dgm:prSet/>
      <dgm:spPr/>
      <dgm:t>
        <a:bodyPr/>
        <a:lstStyle/>
        <a:p>
          <a:endParaRPr lang="en-US"/>
        </a:p>
      </dgm:t>
    </dgm:pt>
    <dgm:pt modelId="{284BA375-59D8-5D4E-BF44-50CC6EDDDFD6}" type="sibTrans" cxnId="{B489012A-A7B8-D944-A94C-99468EB4DF08}">
      <dgm:prSet/>
      <dgm:spPr/>
      <dgm:t>
        <a:bodyPr/>
        <a:lstStyle/>
        <a:p>
          <a:endParaRPr lang="en-US"/>
        </a:p>
      </dgm:t>
    </dgm:pt>
    <dgm:pt modelId="{48EC6992-1F89-1B4F-A669-7A26C2851581}">
      <dgm:prSet/>
      <dgm:spPr/>
      <dgm:t>
        <a:bodyPr/>
        <a:lstStyle/>
        <a:p>
          <a:r>
            <a:rPr lang="en-US" b="1" dirty="0"/>
            <a:t>Visual comparison </a:t>
          </a:r>
          <a:r>
            <a:rPr lang="en-US" dirty="0"/>
            <a:t>across overall respondent groups</a:t>
          </a:r>
        </a:p>
      </dgm:t>
    </dgm:pt>
    <dgm:pt modelId="{8759FD2A-E0A3-A546-A221-A9F07CA94EA9}" type="parTrans" cxnId="{31AB1E68-1138-9843-B19E-9CF55AD5F159}">
      <dgm:prSet/>
      <dgm:spPr/>
      <dgm:t>
        <a:bodyPr/>
        <a:lstStyle/>
        <a:p>
          <a:endParaRPr lang="en-US"/>
        </a:p>
      </dgm:t>
    </dgm:pt>
    <dgm:pt modelId="{098F6C6B-6EE4-9742-A07F-B1F91CBA6921}" type="sibTrans" cxnId="{31AB1E68-1138-9843-B19E-9CF55AD5F159}">
      <dgm:prSet/>
      <dgm:spPr/>
      <dgm:t>
        <a:bodyPr/>
        <a:lstStyle/>
        <a:p>
          <a:endParaRPr lang="en-US"/>
        </a:p>
      </dgm:t>
    </dgm:pt>
    <dgm:pt modelId="{14E34279-21E2-9243-BC8A-C571E80C4F3A}">
      <dgm:prSet/>
      <dgm:spPr/>
      <dgm:t>
        <a:bodyPr/>
        <a:lstStyle/>
        <a:p>
          <a:r>
            <a:rPr lang="en-US" dirty="0"/>
            <a:t>Personnel</a:t>
          </a:r>
        </a:p>
      </dgm:t>
    </dgm:pt>
    <dgm:pt modelId="{B17FF82F-6332-5643-B687-9D1BE678DABA}" type="parTrans" cxnId="{4C2D39E4-CC59-9D49-95A7-221F494DFEC6}">
      <dgm:prSet/>
      <dgm:spPr/>
      <dgm:t>
        <a:bodyPr/>
        <a:lstStyle/>
        <a:p>
          <a:endParaRPr lang="en-US"/>
        </a:p>
      </dgm:t>
    </dgm:pt>
    <dgm:pt modelId="{CC16D3F9-0E73-134A-BC93-C721EF8E6482}" type="sibTrans" cxnId="{4C2D39E4-CC59-9D49-95A7-221F494DFEC6}">
      <dgm:prSet/>
      <dgm:spPr/>
      <dgm:t>
        <a:bodyPr/>
        <a:lstStyle/>
        <a:p>
          <a:endParaRPr lang="en-US"/>
        </a:p>
      </dgm:t>
    </dgm:pt>
    <dgm:pt modelId="{C3D3AB51-0388-C441-9E49-AC1FA4C83CC8}">
      <dgm:prSet/>
      <dgm:spPr/>
      <dgm:t>
        <a:bodyPr/>
        <a:lstStyle/>
        <a:p>
          <a:r>
            <a:rPr lang="en-US" dirty="0"/>
            <a:t>Family/Parent</a:t>
          </a:r>
        </a:p>
      </dgm:t>
    </dgm:pt>
    <dgm:pt modelId="{6E2855B4-CB3C-084C-9975-D2C2817A74CF}" type="parTrans" cxnId="{5801540D-DCE0-2744-8466-7F8433B91073}">
      <dgm:prSet/>
      <dgm:spPr/>
      <dgm:t>
        <a:bodyPr/>
        <a:lstStyle/>
        <a:p>
          <a:endParaRPr lang="en-US"/>
        </a:p>
      </dgm:t>
    </dgm:pt>
    <dgm:pt modelId="{6EF2C353-1C49-E44C-922E-8F548F9A5416}" type="sibTrans" cxnId="{5801540D-DCE0-2744-8466-7F8433B91073}">
      <dgm:prSet/>
      <dgm:spPr/>
      <dgm:t>
        <a:bodyPr/>
        <a:lstStyle/>
        <a:p>
          <a:endParaRPr lang="en-US"/>
        </a:p>
      </dgm:t>
    </dgm:pt>
    <dgm:pt modelId="{4BEC8A71-5E27-2B41-9F61-7FEE8E0623EB}">
      <dgm:prSet/>
      <dgm:spPr/>
      <dgm:t>
        <a:bodyPr/>
        <a:lstStyle/>
        <a:p>
          <a:r>
            <a:rPr lang="en-US" dirty="0"/>
            <a:t>Personnel</a:t>
          </a:r>
        </a:p>
      </dgm:t>
    </dgm:pt>
    <dgm:pt modelId="{E9C391B3-92F5-FF48-8C82-DFDEBDB554BB}" type="parTrans" cxnId="{53BC04FA-8EAC-0D4E-9271-34727124417D}">
      <dgm:prSet/>
      <dgm:spPr/>
      <dgm:t>
        <a:bodyPr/>
        <a:lstStyle/>
        <a:p>
          <a:endParaRPr lang="en-US"/>
        </a:p>
      </dgm:t>
    </dgm:pt>
    <dgm:pt modelId="{92C32719-BD2C-224A-9565-094909344E3B}" type="sibTrans" cxnId="{53BC04FA-8EAC-0D4E-9271-34727124417D}">
      <dgm:prSet/>
      <dgm:spPr/>
      <dgm:t>
        <a:bodyPr/>
        <a:lstStyle/>
        <a:p>
          <a:endParaRPr lang="en-US"/>
        </a:p>
      </dgm:t>
    </dgm:pt>
    <dgm:pt modelId="{B126AB87-3D04-AF40-84D2-F3C5F03C1399}">
      <dgm:prSet/>
      <dgm:spPr/>
      <dgm:t>
        <a:bodyPr/>
        <a:lstStyle/>
        <a:p>
          <a:r>
            <a:rPr lang="en-US" dirty="0"/>
            <a:t>Family/Parent</a:t>
          </a:r>
        </a:p>
      </dgm:t>
    </dgm:pt>
    <dgm:pt modelId="{A8CD1585-D65E-BF4F-A656-7A57CF4366E9}" type="parTrans" cxnId="{1F51932D-9D72-C946-B4C6-EE3C5351EC2A}">
      <dgm:prSet/>
      <dgm:spPr/>
      <dgm:t>
        <a:bodyPr/>
        <a:lstStyle/>
        <a:p>
          <a:endParaRPr lang="en-US"/>
        </a:p>
      </dgm:t>
    </dgm:pt>
    <dgm:pt modelId="{5AE48467-AEE1-F34F-91D2-9F7173878F31}" type="sibTrans" cxnId="{1F51932D-9D72-C946-B4C6-EE3C5351EC2A}">
      <dgm:prSet/>
      <dgm:spPr/>
      <dgm:t>
        <a:bodyPr/>
        <a:lstStyle/>
        <a:p>
          <a:endParaRPr lang="en-US"/>
        </a:p>
      </dgm:t>
    </dgm:pt>
    <dgm:pt modelId="{51773D9C-6E8F-3741-B192-C10BB85931B1}">
      <dgm:prSet phldrT="[Text]"/>
      <dgm:spPr/>
      <dgm:t>
        <a:bodyPr/>
        <a:lstStyle/>
        <a:p>
          <a:r>
            <a:rPr lang="en-US" dirty="0"/>
            <a:t>Educational services received</a:t>
          </a:r>
        </a:p>
      </dgm:t>
    </dgm:pt>
    <dgm:pt modelId="{42100C94-504F-FE4B-978C-BAA379358EDC}" type="parTrans" cxnId="{B8504766-B335-1946-85D6-51DA08AAABDB}">
      <dgm:prSet/>
      <dgm:spPr/>
      <dgm:t>
        <a:bodyPr/>
        <a:lstStyle/>
        <a:p>
          <a:endParaRPr lang="en-US"/>
        </a:p>
      </dgm:t>
    </dgm:pt>
    <dgm:pt modelId="{F6950522-13B2-1C4C-A899-AEF0D81A3AFF}" type="sibTrans" cxnId="{B8504766-B335-1946-85D6-51DA08AAABDB}">
      <dgm:prSet/>
      <dgm:spPr/>
      <dgm:t>
        <a:bodyPr/>
        <a:lstStyle/>
        <a:p>
          <a:endParaRPr lang="en-US"/>
        </a:p>
      </dgm:t>
    </dgm:pt>
    <dgm:pt modelId="{44A5354A-39C8-604B-B315-E630F1C25892}">
      <dgm:prSet phldrT="[Text]"/>
      <dgm:spPr/>
      <dgm:t>
        <a:bodyPr/>
        <a:lstStyle/>
        <a:p>
          <a:r>
            <a:rPr lang="en-US" dirty="0"/>
            <a:t>Gender</a:t>
          </a:r>
        </a:p>
      </dgm:t>
    </dgm:pt>
    <dgm:pt modelId="{4CE57ABC-9092-404A-813A-8AADBA8AF789}" type="parTrans" cxnId="{0E097C27-4375-6F48-B0B1-1BC372562696}">
      <dgm:prSet/>
      <dgm:spPr/>
      <dgm:t>
        <a:bodyPr/>
        <a:lstStyle/>
        <a:p>
          <a:endParaRPr lang="en-US"/>
        </a:p>
      </dgm:t>
    </dgm:pt>
    <dgm:pt modelId="{46E43018-170E-9D41-8CA6-FCF4B0E0E449}" type="sibTrans" cxnId="{0E097C27-4375-6F48-B0B1-1BC372562696}">
      <dgm:prSet/>
      <dgm:spPr/>
      <dgm:t>
        <a:bodyPr/>
        <a:lstStyle/>
        <a:p>
          <a:endParaRPr lang="en-US"/>
        </a:p>
      </dgm:t>
    </dgm:pt>
    <dgm:pt modelId="{C2C972E1-6C1A-D54D-A1D7-52CE759DB0A2}" type="pres">
      <dgm:prSet presAssocID="{733D5667-5632-F943-B82C-07A9FA2D7385}" presName="Name0" presStyleCnt="0">
        <dgm:presLayoutVars>
          <dgm:dir/>
          <dgm:animLvl val="lvl"/>
          <dgm:resizeHandles val="exact"/>
        </dgm:presLayoutVars>
      </dgm:prSet>
      <dgm:spPr/>
    </dgm:pt>
    <dgm:pt modelId="{08724DFA-660F-4C4F-85D7-1EDF947E7E77}" type="pres">
      <dgm:prSet presAssocID="{72EA60B6-9E1C-7C4F-A6DF-10F6FDCC6240}" presName="composite" presStyleCnt="0"/>
      <dgm:spPr/>
    </dgm:pt>
    <dgm:pt modelId="{C2044C76-2A40-3946-9192-C5E4206D3BAF}" type="pres">
      <dgm:prSet presAssocID="{72EA60B6-9E1C-7C4F-A6DF-10F6FDCC6240}" presName="parTx" presStyleLbl="alignNode1" presStyleIdx="0" presStyleCnt="2">
        <dgm:presLayoutVars>
          <dgm:chMax val="0"/>
          <dgm:chPref val="0"/>
          <dgm:bulletEnabled val="1"/>
        </dgm:presLayoutVars>
      </dgm:prSet>
      <dgm:spPr/>
    </dgm:pt>
    <dgm:pt modelId="{E338DC38-B826-F84A-BAE1-7F529A8691BA}" type="pres">
      <dgm:prSet presAssocID="{72EA60B6-9E1C-7C4F-A6DF-10F6FDCC6240}" presName="desTx" presStyleLbl="alignAccFollowNode1" presStyleIdx="0" presStyleCnt="2" custScaleY="96221">
        <dgm:presLayoutVars>
          <dgm:bulletEnabled val="1"/>
        </dgm:presLayoutVars>
      </dgm:prSet>
      <dgm:spPr/>
    </dgm:pt>
    <dgm:pt modelId="{9A984B55-46A2-6244-8991-330759437DFD}" type="pres">
      <dgm:prSet presAssocID="{923918F4-D752-9043-8C0F-99993D8A8B2E}" presName="space" presStyleCnt="0"/>
      <dgm:spPr/>
    </dgm:pt>
    <dgm:pt modelId="{8BE3C46F-AA26-D34B-9C3A-21C432D850B0}" type="pres">
      <dgm:prSet presAssocID="{658E7294-B99C-624B-8A7A-225E785026AB}" presName="composite" presStyleCnt="0"/>
      <dgm:spPr/>
    </dgm:pt>
    <dgm:pt modelId="{066F0D55-3D0B-C141-BFF9-0D6B7AE2A544}" type="pres">
      <dgm:prSet presAssocID="{658E7294-B99C-624B-8A7A-225E785026AB}" presName="parTx" presStyleLbl="alignNode1" presStyleIdx="1" presStyleCnt="2">
        <dgm:presLayoutVars>
          <dgm:chMax val="0"/>
          <dgm:chPref val="0"/>
          <dgm:bulletEnabled val="1"/>
        </dgm:presLayoutVars>
      </dgm:prSet>
      <dgm:spPr/>
    </dgm:pt>
    <dgm:pt modelId="{2967439A-BC84-254F-9D01-8DD66DDAE847}" type="pres">
      <dgm:prSet presAssocID="{658E7294-B99C-624B-8A7A-225E785026AB}" presName="desTx" presStyleLbl="alignAccFollowNode1" presStyleIdx="1" presStyleCnt="2" custScaleY="95018">
        <dgm:presLayoutVars>
          <dgm:bulletEnabled val="1"/>
        </dgm:presLayoutVars>
      </dgm:prSet>
      <dgm:spPr/>
    </dgm:pt>
  </dgm:ptLst>
  <dgm:cxnLst>
    <dgm:cxn modelId="{5801540D-DCE0-2744-8466-7F8433B91073}" srcId="{24055D4E-7E94-1C40-A689-8F7BE3E8157B}" destId="{C3D3AB51-0388-C441-9E49-AC1FA4C83CC8}" srcOrd="2" destOrd="0" parTransId="{6E2855B4-CB3C-084C-9975-D2C2817A74CF}" sibTransId="{6EF2C353-1C49-E44C-922E-8F548F9A5416}"/>
    <dgm:cxn modelId="{555E5120-EE66-0D4A-A1D7-65C6228C6E61}" srcId="{D2476CF9-4727-244F-A58C-C3BBDA1DC5FC}" destId="{51B0AE6E-D545-9244-97AB-40AB9E41C14E}" srcOrd="0" destOrd="0" parTransId="{67CA13B7-1C90-B34A-9C5F-4FBA0B9C754F}" sibTransId="{E43623EF-1CB3-784C-A042-37BC19B0A537}"/>
    <dgm:cxn modelId="{A7167F21-B25C-4349-9477-F53F0723782F}" type="presOf" srcId="{B126AB87-3D04-AF40-84D2-F3C5F03C1399}" destId="{2967439A-BC84-254F-9D01-8DD66DDAE847}" srcOrd="0" destOrd="7" presId="urn:microsoft.com/office/officeart/2005/8/layout/hList1"/>
    <dgm:cxn modelId="{0E097C27-4375-6F48-B0B1-1BC372562696}" srcId="{34C8DB33-2F13-EC44-A9FB-C2B7A2ABC54B}" destId="{44A5354A-39C8-604B-B315-E630F1C25892}" srcOrd="1" destOrd="0" parTransId="{4CE57ABC-9092-404A-813A-8AADBA8AF789}" sibTransId="{46E43018-170E-9D41-8CA6-FCF4B0E0E449}"/>
    <dgm:cxn modelId="{B489012A-A7B8-D944-A94C-99468EB4DF08}" srcId="{4D016EA2-CF7E-5A48-A17F-5B553F751416}" destId="{E39226B9-2CE0-7B4E-87B2-964543EC2430}" srcOrd="0" destOrd="0" parTransId="{1F01551A-5A42-A044-9AFC-F87B11343D93}" sibTransId="{284BA375-59D8-5D4E-BF44-50CC6EDDDFD6}"/>
    <dgm:cxn modelId="{435E962A-090D-D441-8A6B-3E75FE45EC58}" type="presOf" srcId="{7CDC89CD-0246-6649-ACCB-39808E2803A1}" destId="{E338DC38-B826-F84A-BAE1-7F529A8691BA}" srcOrd="0" destOrd="5" presId="urn:microsoft.com/office/officeart/2005/8/layout/hList1"/>
    <dgm:cxn modelId="{1F51932D-9D72-C946-B4C6-EE3C5351EC2A}" srcId="{4D016EA2-CF7E-5A48-A17F-5B553F751416}" destId="{B126AB87-3D04-AF40-84D2-F3C5F03C1399}" srcOrd="2" destOrd="0" parTransId="{A8CD1585-D65E-BF4F-A656-7A57CF4366E9}" sibTransId="{5AE48467-AEE1-F34F-91D2-9F7173878F31}"/>
    <dgm:cxn modelId="{9D89F933-BB1B-014A-BAE0-21F8EBD175BA}" type="presOf" srcId="{99ECAAB1-30ED-484F-B773-7532BF140453}" destId="{2967439A-BC84-254F-9D01-8DD66DDAE847}" srcOrd="0" destOrd="1" presId="urn:microsoft.com/office/officeart/2005/8/layout/hList1"/>
    <dgm:cxn modelId="{397AB136-75E7-984C-BCC1-586DF5568300}" type="presOf" srcId="{658E7294-B99C-624B-8A7A-225E785026AB}" destId="{066F0D55-3D0B-C141-BFF9-0D6B7AE2A544}" srcOrd="0" destOrd="0" presId="urn:microsoft.com/office/officeart/2005/8/layout/hList1"/>
    <dgm:cxn modelId="{5870214C-C6C6-014D-B529-5221422ED307}" type="presOf" srcId="{51B0AE6E-D545-9244-97AB-40AB9E41C14E}" destId="{E338DC38-B826-F84A-BAE1-7F529A8691BA}" srcOrd="0" destOrd="3" presId="urn:microsoft.com/office/officeart/2005/8/layout/hList1"/>
    <dgm:cxn modelId="{1561754F-8559-CA4F-84CC-548F6C4E867C}" type="presOf" srcId="{4BEC8A71-5E27-2B41-9F61-7FEE8E0623EB}" destId="{2967439A-BC84-254F-9D01-8DD66DDAE847}" srcOrd="0" destOrd="6" presId="urn:microsoft.com/office/officeart/2005/8/layout/hList1"/>
    <dgm:cxn modelId="{8FFD0B5D-D7CC-E447-A42B-D5CC8126732E}" srcId="{72EA60B6-9E1C-7C4F-A6DF-10F6FDCC6240}" destId="{D2476CF9-4727-244F-A58C-C3BBDA1DC5FC}" srcOrd="1" destOrd="0" parTransId="{A0F527DC-7680-B342-8563-900EEDF7D70D}" sibTransId="{00844CF1-0FE2-7146-8858-80B75AE33D87}"/>
    <dgm:cxn modelId="{8D407F5D-517B-0B4D-83DD-24E600E84CA1}" srcId="{658E7294-B99C-624B-8A7A-225E785026AB}" destId="{24055D4E-7E94-1C40-A689-8F7BE3E8157B}" srcOrd="0" destOrd="0" parTransId="{0DE3F64F-67F6-CC48-9252-5EA7FA814452}" sibTransId="{C1CE784E-0199-9949-BD35-E7A82859C2ED}"/>
    <dgm:cxn modelId="{B8504766-B335-1946-85D6-51DA08AAABDB}" srcId="{34C8DB33-2F13-EC44-A9FB-C2B7A2ABC54B}" destId="{51773D9C-6E8F-3741-B192-C10BB85931B1}" srcOrd="2" destOrd="0" parTransId="{42100C94-504F-FE4B-978C-BAA379358EDC}" sibTransId="{F6950522-13B2-1C4C-A899-AEF0D81A3AFF}"/>
    <dgm:cxn modelId="{31AB1E68-1138-9843-B19E-9CF55AD5F159}" srcId="{658E7294-B99C-624B-8A7A-225E785026AB}" destId="{48EC6992-1F89-1B4F-A669-7A26C2851581}" srcOrd="2" destOrd="0" parTransId="{8759FD2A-E0A3-A546-A221-A9F07CA94EA9}" sibTransId="{098F6C6B-6EE4-9742-A07F-B1F91CBA6921}"/>
    <dgm:cxn modelId="{87DBB069-5FCB-5846-A626-C4D49BC0F4EB}" type="presOf" srcId="{4D016EA2-CF7E-5A48-A17F-5B553F751416}" destId="{2967439A-BC84-254F-9D01-8DD66DDAE847}" srcOrd="0" destOrd="4" presId="urn:microsoft.com/office/officeart/2005/8/layout/hList1"/>
    <dgm:cxn modelId="{71663C6C-7120-6E4C-B61C-86B1B1F98C15}" srcId="{34C8DB33-2F13-EC44-A9FB-C2B7A2ABC54B}" destId="{7CDC89CD-0246-6649-ACCB-39808E2803A1}" srcOrd="0" destOrd="0" parTransId="{C4E32A6C-24B0-FB4C-BD71-B8A42EC2CCFD}" sibTransId="{26D3E8F2-FD13-CD43-8905-A0795209C053}"/>
    <dgm:cxn modelId="{F88AB46F-A9FD-664A-A0B2-D0F06A420D5F}" srcId="{72EA60B6-9E1C-7C4F-A6DF-10F6FDCC6240}" destId="{254F5BDA-9C5B-7A42-9E68-1AAEBE5935AB}" srcOrd="0" destOrd="0" parTransId="{DE522A11-A850-DC41-9F2A-958A0D00B389}" sibTransId="{47FB27D0-D2BC-E040-8AB8-2A320CBE72B2}"/>
    <dgm:cxn modelId="{0B82AF75-529C-EA49-A4B0-48870E022931}" type="presOf" srcId="{34C8DB33-2F13-EC44-A9FB-C2B7A2ABC54B}" destId="{E338DC38-B826-F84A-BAE1-7F529A8691BA}" srcOrd="0" destOrd="4" presId="urn:microsoft.com/office/officeart/2005/8/layout/hList1"/>
    <dgm:cxn modelId="{82615579-AB7F-0641-BFAD-4C49D3789127}" srcId="{733D5667-5632-F943-B82C-07A9FA2D7385}" destId="{658E7294-B99C-624B-8A7A-225E785026AB}" srcOrd="1" destOrd="0" parTransId="{D75FDD13-E158-AC40-932D-B8A3F9BF1E28}" sibTransId="{2E4527BF-5046-A744-A0F3-CE1F407ACEA4}"/>
    <dgm:cxn modelId="{5204DD7D-125F-EC4B-9ADB-3A040D4C666B}" type="presOf" srcId="{C3D3AB51-0388-C441-9E49-AC1FA4C83CC8}" destId="{2967439A-BC84-254F-9D01-8DD66DDAE847}" srcOrd="0" destOrd="3" presId="urn:microsoft.com/office/officeart/2005/8/layout/hList1"/>
    <dgm:cxn modelId="{37CD777E-C18A-5749-8A7A-3E97127D75EA}" type="presOf" srcId="{254F5BDA-9C5B-7A42-9E68-1AAEBE5935AB}" destId="{E338DC38-B826-F84A-BAE1-7F529A8691BA}" srcOrd="0" destOrd="0" presId="urn:microsoft.com/office/officeart/2005/8/layout/hList1"/>
    <dgm:cxn modelId="{CECDEBB0-E721-3D4F-89BF-6F13FD5CA12D}" type="presOf" srcId="{D2476CF9-4727-244F-A58C-C3BBDA1DC5FC}" destId="{E338DC38-B826-F84A-BAE1-7F529A8691BA}" srcOrd="0" destOrd="2" presId="urn:microsoft.com/office/officeart/2005/8/layout/hList1"/>
    <dgm:cxn modelId="{469AFAB0-C4AD-9E40-AEE0-D54DE576FFC2}" type="presOf" srcId="{0AEB4917-C471-CB43-91EB-E0F60049929B}" destId="{E338DC38-B826-F84A-BAE1-7F529A8691BA}" srcOrd="0" destOrd="1" presId="urn:microsoft.com/office/officeart/2005/8/layout/hList1"/>
    <dgm:cxn modelId="{314409B1-6435-864D-A760-03A3BA6F1AE1}" type="presOf" srcId="{44A5354A-39C8-604B-B315-E630F1C25892}" destId="{E338DC38-B826-F84A-BAE1-7F529A8691BA}" srcOrd="0" destOrd="6" presId="urn:microsoft.com/office/officeart/2005/8/layout/hList1"/>
    <dgm:cxn modelId="{F62E21B8-CC48-A541-A9EA-E3C8CFFC7C5F}" type="presOf" srcId="{48EC6992-1F89-1B4F-A669-7A26C2851581}" destId="{2967439A-BC84-254F-9D01-8DD66DDAE847}" srcOrd="0" destOrd="8" presId="urn:microsoft.com/office/officeart/2005/8/layout/hList1"/>
    <dgm:cxn modelId="{FE33F3C3-4668-C946-B110-5E78C30A0235}" srcId="{733D5667-5632-F943-B82C-07A9FA2D7385}" destId="{72EA60B6-9E1C-7C4F-A6DF-10F6FDCC6240}" srcOrd="0" destOrd="0" parTransId="{A736F61E-535E-A24C-84F7-645F8C6C24CA}" sibTransId="{923918F4-D752-9043-8C0F-99993D8A8B2E}"/>
    <dgm:cxn modelId="{AF325CC5-DA22-C346-88B8-7CF5B9FE978E}" srcId="{24055D4E-7E94-1C40-A689-8F7BE3E8157B}" destId="{99ECAAB1-30ED-484F-B773-7532BF140453}" srcOrd="0" destOrd="0" parTransId="{41988CDC-8D9B-A445-AAE3-DD05A60C5384}" sibTransId="{BBFE0910-E61F-DC40-95EF-386429BD8483}"/>
    <dgm:cxn modelId="{7B4C5CD0-DDB0-204D-9D6C-3AA29433DC3E}" srcId="{72EA60B6-9E1C-7C4F-A6DF-10F6FDCC6240}" destId="{34C8DB33-2F13-EC44-A9FB-C2B7A2ABC54B}" srcOrd="2" destOrd="0" parTransId="{BAF362B3-3E9C-B642-AB09-DD2A0B0723C8}" sibTransId="{0449BF33-0C51-FD4E-ADAC-A440D9A6B7E5}"/>
    <dgm:cxn modelId="{3122A2D1-1192-2B40-9A66-8C37EAFAA8A4}" type="presOf" srcId="{24055D4E-7E94-1C40-A689-8F7BE3E8157B}" destId="{2967439A-BC84-254F-9D01-8DD66DDAE847}" srcOrd="0" destOrd="0" presId="urn:microsoft.com/office/officeart/2005/8/layout/hList1"/>
    <dgm:cxn modelId="{378073D5-188E-E046-B80B-729E2FADC55F}" srcId="{254F5BDA-9C5B-7A42-9E68-1AAEBE5935AB}" destId="{0AEB4917-C471-CB43-91EB-E0F60049929B}" srcOrd="0" destOrd="0" parTransId="{B6B13FDD-44BC-7C4B-BEA4-B60088DA2B4B}" sibTransId="{76723F08-598B-F148-9CE0-8276FD9CCC6A}"/>
    <dgm:cxn modelId="{D2D370E0-C680-2444-863E-C8ED92AEE36C}" type="presOf" srcId="{72EA60B6-9E1C-7C4F-A6DF-10F6FDCC6240}" destId="{C2044C76-2A40-3946-9192-C5E4206D3BAF}" srcOrd="0" destOrd="0" presId="urn:microsoft.com/office/officeart/2005/8/layout/hList1"/>
    <dgm:cxn modelId="{74549EE1-2650-4642-9D96-CC65DFEB24A7}" type="presOf" srcId="{14E34279-21E2-9243-BC8A-C571E80C4F3A}" destId="{2967439A-BC84-254F-9D01-8DD66DDAE847}" srcOrd="0" destOrd="2" presId="urn:microsoft.com/office/officeart/2005/8/layout/hList1"/>
    <dgm:cxn modelId="{4C2D39E4-CC59-9D49-95A7-221F494DFEC6}" srcId="{24055D4E-7E94-1C40-A689-8F7BE3E8157B}" destId="{14E34279-21E2-9243-BC8A-C571E80C4F3A}" srcOrd="1" destOrd="0" parTransId="{B17FF82F-6332-5643-B687-9D1BE678DABA}" sibTransId="{CC16D3F9-0E73-134A-BC93-C721EF8E6482}"/>
    <dgm:cxn modelId="{B3C39AE7-0E11-9B43-812A-98C9CEAEC78D}" type="presOf" srcId="{51773D9C-6E8F-3741-B192-C10BB85931B1}" destId="{E338DC38-B826-F84A-BAE1-7F529A8691BA}" srcOrd="0" destOrd="7" presId="urn:microsoft.com/office/officeart/2005/8/layout/hList1"/>
    <dgm:cxn modelId="{AF6316EF-9D0F-E943-AEF6-06889695BE82}" type="presOf" srcId="{E39226B9-2CE0-7B4E-87B2-964543EC2430}" destId="{2967439A-BC84-254F-9D01-8DD66DDAE847}" srcOrd="0" destOrd="5" presId="urn:microsoft.com/office/officeart/2005/8/layout/hList1"/>
    <dgm:cxn modelId="{745C9FF1-1512-DB43-8D5E-EBDFBE816BCD}" type="presOf" srcId="{733D5667-5632-F943-B82C-07A9FA2D7385}" destId="{C2C972E1-6C1A-D54D-A1D7-52CE759DB0A2}" srcOrd="0" destOrd="0" presId="urn:microsoft.com/office/officeart/2005/8/layout/hList1"/>
    <dgm:cxn modelId="{110F79F9-12FA-394B-B51C-8D70B68279A6}" srcId="{658E7294-B99C-624B-8A7A-225E785026AB}" destId="{4D016EA2-CF7E-5A48-A17F-5B553F751416}" srcOrd="1" destOrd="0" parTransId="{1B34AD19-5584-7444-A613-9CEC27BC91E1}" sibTransId="{DCEB750F-4EF0-384D-9F22-BD524F8D21E5}"/>
    <dgm:cxn modelId="{53BC04FA-8EAC-0D4E-9271-34727124417D}" srcId="{4D016EA2-CF7E-5A48-A17F-5B553F751416}" destId="{4BEC8A71-5E27-2B41-9F61-7FEE8E0623EB}" srcOrd="1" destOrd="0" parTransId="{E9C391B3-92F5-FF48-8C82-DFDEBDB554BB}" sibTransId="{92C32719-BD2C-224A-9565-094909344E3B}"/>
    <dgm:cxn modelId="{AA018649-1299-924D-BBB1-A11DFFE615DF}" type="presParOf" srcId="{C2C972E1-6C1A-D54D-A1D7-52CE759DB0A2}" destId="{08724DFA-660F-4C4F-85D7-1EDF947E7E77}" srcOrd="0" destOrd="0" presId="urn:microsoft.com/office/officeart/2005/8/layout/hList1"/>
    <dgm:cxn modelId="{6619E23C-2F91-2342-87B1-8CD9C846CF18}" type="presParOf" srcId="{08724DFA-660F-4C4F-85D7-1EDF947E7E77}" destId="{C2044C76-2A40-3946-9192-C5E4206D3BAF}" srcOrd="0" destOrd="0" presId="urn:microsoft.com/office/officeart/2005/8/layout/hList1"/>
    <dgm:cxn modelId="{FDAC1EA5-D96A-D94B-98A7-7ADA87A579A8}" type="presParOf" srcId="{08724DFA-660F-4C4F-85D7-1EDF947E7E77}" destId="{E338DC38-B826-F84A-BAE1-7F529A8691BA}" srcOrd="1" destOrd="0" presId="urn:microsoft.com/office/officeart/2005/8/layout/hList1"/>
    <dgm:cxn modelId="{C6EE2345-1B6B-534F-88E1-2221D5082A28}" type="presParOf" srcId="{C2C972E1-6C1A-D54D-A1D7-52CE759DB0A2}" destId="{9A984B55-46A2-6244-8991-330759437DFD}" srcOrd="1" destOrd="0" presId="urn:microsoft.com/office/officeart/2005/8/layout/hList1"/>
    <dgm:cxn modelId="{5E55B2A4-78D1-8042-81C3-14A48376D0E6}" type="presParOf" srcId="{C2C972E1-6C1A-D54D-A1D7-52CE759DB0A2}" destId="{8BE3C46F-AA26-D34B-9C3A-21C432D850B0}" srcOrd="2" destOrd="0" presId="urn:microsoft.com/office/officeart/2005/8/layout/hList1"/>
    <dgm:cxn modelId="{47D086FC-111C-B84E-8BBD-7040D2083276}" type="presParOf" srcId="{8BE3C46F-AA26-D34B-9C3A-21C432D850B0}" destId="{066F0D55-3D0B-C141-BFF9-0D6B7AE2A544}" srcOrd="0" destOrd="0" presId="urn:microsoft.com/office/officeart/2005/8/layout/hList1"/>
    <dgm:cxn modelId="{5EB1E203-7777-294B-8201-9C4F86A5DC1D}" type="presParOf" srcId="{8BE3C46F-AA26-D34B-9C3A-21C432D850B0}" destId="{2967439A-BC84-254F-9D01-8DD66DDAE847}"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D1E6FA-CFE3-3A49-BEDA-E67730E79C98}" type="doc">
      <dgm:prSet loTypeId="urn:microsoft.com/office/officeart/2005/8/layout/pyramid4" loCatId="" qsTypeId="urn:microsoft.com/office/officeart/2005/8/quickstyle/3D7" qsCatId="3D" csTypeId="urn:microsoft.com/office/officeart/2005/8/colors/accent0_3" csCatId="mainScheme" phldr="1"/>
      <dgm:spPr/>
      <dgm:t>
        <a:bodyPr/>
        <a:lstStyle/>
        <a:p>
          <a:endParaRPr lang="en-US"/>
        </a:p>
      </dgm:t>
    </dgm:pt>
    <dgm:pt modelId="{2F324219-A2F7-0046-B48F-096E8D1AC3D9}">
      <dgm:prSet phldrT="[Text]" custT="1"/>
      <dgm:spPr/>
      <dgm:t>
        <a:bodyPr/>
        <a:lstStyle/>
        <a:p>
          <a:r>
            <a:rPr lang="en-US" sz="2200" dirty="0">
              <a:solidFill>
                <a:schemeClr val="bg1"/>
              </a:solidFill>
            </a:rPr>
            <a:t>Promoting Prosocial Behaviors</a:t>
          </a:r>
        </a:p>
      </dgm:t>
    </dgm:pt>
    <dgm:pt modelId="{42A682F4-ECCD-E54E-9D8C-BC6C3365E75D}" type="parTrans" cxnId="{92B929EA-36BF-844C-AFC8-3115F2C68443}">
      <dgm:prSet/>
      <dgm:spPr/>
      <dgm:t>
        <a:bodyPr/>
        <a:lstStyle/>
        <a:p>
          <a:endParaRPr lang="en-US"/>
        </a:p>
      </dgm:t>
    </dgm:pt>
    <dgm:pt modelId="{6514E58B-AEB4-CF40-93B2-55CFE2E3F4C5}" type="sibTrans" cxnId="{92B929EA-36BF-844C-AFC8-3115F2C68443}">
      <dgm:prSet/>
      <dgm:spPr/>
      <dgm:t>
        <a:bodyPr/>
        <a:lstStyle/>
        <a:p>
          <a:endParaRPr lang="en-US"/>
        </a:p>
      </dgm:t>
    </dgm:pt>
    <dgm:pt modelId="{D4B5E5A1-39E6-E943-AD17-D9D2BE17A837}">
      <dgm:prSet phldrT="[Text]"/>
      <dgm:spPr/>
      <dgm:t>
        <a:bodyPr/>
        <a:lstStyle/>
        <a:p>
          <a:endParaRPr lang="en-US" dirty="0"/>
        </a:p>
      </dgm:t>
    </dgm:pt>
    <dgm:pt modelId="{4EB9A870-3F73-8E4C-BBD5-BBAA723D41F7}" type="parTrans" cxnId="{504D9904-A8E1-CC47-A6C7-152BC1BD7681}">
      <dgm:prSet/>
      <dgm:spPr/>
      <dgm:t>
        <a:bodyPr/>
        <a:lstStyle/>
        <a:p>
          <a:endParaRPr lang="en-US"/>
        </a:p>
      </dgm:t>
    </dgm:pt>
    <dgm:pt modelId="{66662AEC-9405-E444-95C9-DAAA164FDB5B}" type="sibTrans" cxnId="{504D9904-A8E1-CC47-A6C7-152BC1BD7681}">
      <dgm:prSet/>
      <dgm:spPr/>
      <dgm:t>
        <a:bodyPr/>
        <a:lstStyle/>
        <a:p>
          <a:endParaRPr lang="en-US"/>
        </a:p>
      </dgm:t>
    </dgm:pt>
    <dgm:pt modelId="{885BD1EB-1303-3349-BA21-FAC8221DF524}">
      <dgm:prSet phldrT="[Text]"/>
      <dgm:spPr/>
      <dgm:t>
        <a:bodyPr/>
        <a:lstStyle/>
        <a:p>
          <a:r>
            <a:rPr lang="en-US" dirty="0">
              <a:solidFill>
                <a:schemeClr val="bg1"/>
              </a:solidFill>
            </a:rPr>
            <a:t>Positive Student Outcomes</a:t>
          </a:r>
        </a:p>
      </dgm:t>
    </dgm:pt>
    <dgm:pt modelId="{70C583AC-D3E1-0141-A260-4484236F99FC}" type="parTrans" cxnId="{B3F761DD-884E-3348-91A3-025400DA2F0F}">
      <dgm:prSet/>
      <dgm:spPr/>
      <dgm:t>
        <a:bodyPr/>
        <a:lstStyle/>
        <a:p>
          <a:endParaRPr lang="en-US"/>
        </a:p>
      </dgm:t>
    </dgm:pt>
    <dgm:pt modelId="{3488F30F-766F-A340-9DE6-996FFA2CD83B}" type="sibTrans" cxnId="{B3F761DD-884E-3348-91A3-025400DA2F0F}">
      <dgm:prSet/>
      <dgm:spPr/>
      <dgm:t>
        <a:bodyPr/>
        <a:lstStyle/>
        <a:p>
          <a:endParaRPr lang="en-US"/>
        </a:p>
      </dgm:t>
    </dgm:pt>
    <dgm:pt modelId="{33A4B3CF-EA02-CD46-BF76-F95880BF8A86}">
      <dgm:prSet phldrT="[Text]"/>
      <dgm:spPr/>
      <dgm:t>
        <a:bodyPr/>
        <a:lstStyle/>
        <a:p>
          <a:r>
            <a:rPr lang="en-US" dirty="0">
              <a:solidFill>
                <a:schemeClr val="bg1"/>
              </a:solidFill>
            </a:rPr>
            <a:t>Data-Based Decision Making &amp; Fidelity</a:t>
          </a:r>
        </a:p>
      </dgm:t>
    </dgm:pt>
    <dgm:pt modelId="{E5C6D0DD-68F4-F543-99B9-C1B8748920DF}" type="sibTrans" cxnId="{847A5FEF-760F-FC45-B521-644D4ED559BC}">
      <dgm:prSet/>
      <dgm:spPr/>
      <dgm:t>
        <a:bodyPr/>
        <a:lstStyle/>
        <a:p>
          <a:endParaRPr lang="en-US"/>
        </a:p>
      </dgm:t>
    </dgm:pt>
    <dgm:pt modelId="{C93D2FBA-4A8B-7A4C-B71E-4FF409D8F35B}" type="parTrans" cxnId="{847A5FEF-760F-FC45-B521-644D4ED559BC}">
      <dgm:prSet/>
      <dgm:spPr/>
      <dgm:t>
        <a:bodyPr/>
        <a:lstStyle/>
        <a:p>
          <a:endParaRPr lang="en-US"/>
        </a:p>
      </dgm:t>
    </dgm:pt>
    <dgm:pt modelId="{B2612579-EFDA-C34E-97D3-E75C374A4855}" type="pres">
      <dgm:prSet presAssocID="{01D1E6FA-CFE3-3A49-BEDA-E67730E79C98}" presName="compositeShape" presStyleCnt="0">
        <dgm:presLayoutVars>
          <dgm:chMax val="9"/>
          <dgm:dir/>
          <dgm:resizeHandles val="exact"/>
        </dgm:presLayoutVars>
      </dgm:prSet>
      <dgm:spPr/>
    </dgm:pt>
    <dgm:pt modelId="{7168804E-CAEC-F445-A122-39EBF15AB797}" type="pres">
      <dgm:prSet presAssocID="{01D1E6FA-CFE3-3A49-BEDA-E67730E79C98}" presName="triangle1" presStyleLbl="node1" presStyleIdx="0" presStyleCnt="4">
        <dgm:presLayoutVars>
          <dgm:bulletEnabled val="1"/>
        </dgm:presLayoutVars>
      </dgm:prSet>
      <dgm:spPr/>
    </dgm:pt>
    <dgm:pt modelId="{010292DE-200A-0E40-A474-51883487407C}" type="pres">
      <dgm:prSet presAssocID="{01D1E6FA-CFE3-3A49-BEDA-E67730E79C98}" presName="triangle2" presStyleLbl="node1" presStyleIdx="1" presStyleCnt="4">
        <dgm:presLayoutVars>
          <dgm:bulletEnabled val="1"/>
        </dgm:presLayoutVars>
      </dgm:prSet>
      <dgm:spPr/>
    </dgm:pt>
    <dgm:pt modelId="{FFF2BDFC-524F-FB46-B536-73D41768E8AE}" type="pres">
      <dgm:prSet presAssocID="{01D1E6FA-CFE3-3A49-BEDA-E67730E79C98}" presName="triangle3" presStyleLbl="node1" presStyleIdx="2" presStyleCnt="4" custLinFactNeighborY="-2341">
        <dgm:presLayoutVars>
          <dgm:bulletEnabled val="1"/>
        </dgm:presLayoutVars>
      </dgm:prSet>
      <dgm:spPr/>
    </dgm:pt>
    <dgm:pt modelId="{523F5791-B476-9648-891B-D24B3DAE3F14}" type="pres">
      <dgm:prSet presAssocID="{01D1E6FA-CFE3-3A49-BEDA-E67730E79C98}" presName="triangle4" presStyleLbl="node1" presStyleIdx="3" presStyleCnt="4" custLinFactNeighborX="-3358" custLinFactNeighborY="-2341">
        <dgm:presLayoutVars>
          <dgm:bulletEnabled val="1"/>
        </dgm:presLayoutVars>
      </dgm:prSet>
      <dgm:spPr/>
    </dgm:pt>
  </dgm:ptLst>
  <dgm:cxnLst>
    <dgm:cxn modelId="{504D9904-A8E1-CC47-A6C7-152BC1BD7681}" srcId="{01D1E6FA-CFE3-3A49-BEDA-E67730E79C98}" destId="{D4B5E5A1-39E6-E943-AD17-D9D2BE17A837}" srcOrd="2" destOrd="0" parTransId="{4EB9A870-3F73-8E4C-BBD5-BBAA723D41F7}" sibTransId="{66662AEC-9405-E444-95C9-DAAA164FDB5B}"/>
    <dgm:cxn modelId="{726FBA6E-AE2E-7D4C-954F-A94F9F09F883}" type="presOf" srcId="{2F324219-A2F7-0046-B48F-096E8D1AC3D9}" destId="{7168804E-CAEC-F445-A122-39EBF15AB797}" srcOrd="0" destOrd="0" presId="urn:microsoft.com/office/officeart/2005/8/layout/pyramid4"/>
    <dgm:cxn modelId="{EEA74983-9897-2545-A029-625BD10D6F76}" type="presOf" srcId="{33A4B3CF-EA02-CD46-BF76-F95880BF8A86}" destId="{010292DE-200A-0E40-A474-51883487407C}" srcOrd="0" destOrd="0" presId="urn:microsoft.com/office/officeart/2005/8/layout/pyramid4"/>
    <dgm:cxn modelId="{AB3AEFA2-FD75-7843-9AE1-EACEF9CE0EFA}" type="presOf" srcId="{885BD1EB-1303-3349-BA21-FAC8221DF524}" destId="{523F5791-B476-9648-891B-D24B3DAE3F14}" srcOrd="0" destOrd="0" presId="urn:microsoft.com/office/officeart/2005/8/layout/pyramid4"/>
    <dgm:cxn modelId="{220FA5DC-C530-E249-83F8-F86D420ABF2B}" type="presOf" srcId="{D4B5E5A1-39E6-E943-AD17-D9D2BE17A837}" destId="{FFF2BDFC-524F-FB46-B536-73D41768E8AE}" srcOrd="0" destOrd="0" presId="urn:microsoft.com/office/officeart/2005/8/layout/pyramid4"/>
    <dgm:cxn modelId="{B3F761DD-884E-3348-91A3-025400DA2F0F}" srcId="{01D1E6FA-CFE3-3A49-BEDA-E67730E79C98}" destId="{885BD1EB-1303-3349-BA21-FAC8221DF524}" srcOrd="3" destOrd="0" parTransId="{70C583AC-D3E1-0141-A260-4484236F99FC}" sibTransId="{3488F30F-766F-A340-9DE6-996FFA2CD83B}"/>
    <dgm:cxn modelId="{92B929EA-36BF-844C-AFC8-3115F2C68443}" srcId="{01D1E6FA-CFE3-3A49-BEDA-E67730E79C98}" destId="{2F324219-A2F7-0046-B48F-096E8D1AC3D9}" srcOrd="0" destOrd="0" parTransId="{42A682F4-ECCD-E54E-9D8C-BC6C3365E75D}" sibTransId="{6514E58B-AEB4-CF40-93B2-55CFE2E3F4C5}"/>
    <dgm:cxn modelId="{847A5FEF-760F-FC45-B521-644D4ED559BC}" srcId="{01D1E6FA-CFE3-3A49-BEDA-E67730E79C98}" destId="{33A4B3CF-EA02-CD46-BF76-F95880BF8A86}" srcOrd="1" destOrd="0" parTransId="{C93D2FBA-4A8B-7A4C-B71E-4FF409D8F35B}" sibTransId="{E5C6D0DD-68F4-F543-99B9-C1B8748920DF}"/>
    <dgm:cxn modelId="{641C88F9-2414-9F4C-9A36-F3FC925D9884}" type="presOf" srcId="{01D1E6FA-CFE3-3A49-BEDA-E67730E79C98}" destId="{B2612579-EFDA-C34E-97D3-E75C374A4855}" srcOrd="0" destOrd="0" presId="urn:microsoft.com/office/officeart/2005/8/layout/pyramid4"/>
    <dgm:cxn modelId="{5606EC6D-34EF-E845-9014-D80F8C4A4E00}" type="presParOf" srcId="{B2612579-EFDA-C34E-97D3-E75C374A4855}" destId="{7168804E-CAEC-F445-A122-39EBF15AB797}" srcOrd="0" destOrd="0" presId="urn:microsoft.com/office/officeart/2005/8/layout/pyramid4"/>
    <dgm:cxn modelId="{8BAF609C-F77E-0945-A969-8208CB14702D}" type="presParOf" srcId="{B2612579-EFDA-C34E-97D3-E75C374A4855}" destId="{010292DE-200A-0E40-A474-51883487407C}" srcOrd="1" destOrd="0" presId="urn:microsoft.com/office/officeart/2005/8/layout/pyramid4"/>
    <dgm:cxn modelId="{C3A0D2CC-08AE-0047-867A-0067E415FDCB}" type="presParOf" srcId="{B2612579-EFDA-C34E-97D3-E75C374A4855}" destId="{FFF2BDFC-524F-FB46-B536-73D41768E8AE}" srcOrd="2" destOrd="0" presId="urn:microsoft.com/office/officeart/2005/8/layout/pyramid4"/>
    <dgm:cxn modelId="{08052280-B968-C848-BBBD-F2E4868A8A0F}" type="presParOf" srcId="{B2612579-EFDA-C34E-97D3-E75C374A4855}" destId="{523F5791-B476-9648-891B-D24B3DAE3F14}" srcOrd="3" destOrd="0" presId="urn:microsoft.com/office/officeart/2005/8/layout/pyramid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DA8ABAD-4CA5-F846-98B1-C96DF20BF5D9}" type="doc">
      <dgm:prSet loTypeId="urn:microsoft.com/office/officeart/2005/8/layout/radial6" loCatId="" qsTypeId="urn:microsoft.com/office/officeart/2009/2/quickstyle/3d8" qsCatId="3D" csTypeId="urn:microsoft.com/office/officeart/2005/8/colors/colorful3" csCatId="colorful" phldr="1"/>
      <dgm:spPr/>
      <dgm:t>
        <a:bodyPr/>
        <a:lstStyle/>
        <a:p>
          <a:endParaRPr lang="en-US"/>
        </a:p>
      </dgm:t>
    </dgm:pt>
    <dgm:pt modelId="{A94E2760-6876-DD40-9124-EA55D6F727C9}">
      <dgm:prSet phldrT="[Text]" custT="1"/>
      <dgm:spPr/>
      <dgm:t>
        <a:bodyPr/>
        <a:lstStyle/>
        <a:p>
          <a:r>
            <a:rPr lang="en-US" sz="2400" b="1"/>
            <a:t>school climate</a:t>
          </a:r>
          <a:endParaRPr lang="en-US" sz="2400" b="1" dirty="0"/>
        </a:p>
      </dgm:t>
    </dgm:pt>
    <dgm:pt modelId="{E82A5A7A-C058-A24D-9733-B407209F286D}" type="parTrans" cxnId="{5C801E9A-37A7-EA44-BF22-7D9B2055B627}">
      <dgm:prSet/>
      <dgm:spPr/>
      <dgm:t>
        <a:bodyPr/>
        <a:lstStyle/>
        <a:p>
          <a:endParaRPr lang="en-US" sz="2400" b="1">
            <a:solidFill>
              <a:schemeClr val="tx1"/>
            </a:solidFill>
          </a:endParaRPr>
        </a:p>
      </dgm:t>
    </dgm:pt>
    <dgm:pt modelId="{24770949-EDB8-B842-9346-8F49C9625571}" type="sibTrans" cxnId="{5C801E9A-37A7-EA44-BF22-7D9B2055B627}">
      <dgm:prSet/>
      <dgm:spPr/>
      <dgm:t>
        <a:bodyPr/>
        <a:lstStyle/>
        <a:p>
          <a:endParaRPr lang="en-US" sz="2400" b="1">
            <a:solidFill>
              <a:schemeClr val="tx1"/>
            </a:solidFill>
          </a:endParaRPr>
        </a:p>
      </dgm:t>
    </dgm:pt>
    <dgm:pt modelId="{3639CD91-DD3B-C544-86E1-F270EAE2509F}">
      <dgm:prSet phldrT="[Text]" custT="1"/>
      <dgm:spPr/>
      <dgm:t>
        <a:bodyPr/>
        <a:lstStyle/>
        <a:p>
          <a:r>
            <a:rPr lang="en-US" sz="2000" b="1" dirty="0"/>
            <a:t>every school</a:t>
          </a:r>
        </a:p>
      </dgm:t>
    </dgm:pt>
    <dgm:pt modelId="{F7ED202E-15D8-A342-A790-5D8670498690}" type="parTrans" cxnId="{1E0E9ED6-ED1B-1E4B-9509-16CCBDAD0371}">
      <dgm:prSet/>
      <dgm:spPr/>
      <dgm:t>
        <a:bodyPr/>
        <a:lstStyle/>
        <a:p>
          <a:endParaRPr lang="en-US" sz="2400" b="1">
            <a:solidFill>
              <a:schemeClr val="tx1"/>
            </a:solidFill>
          </a:endParaRPr>
        </a:p>
      </dgm:t>
    </dgm:pt>
    <dgm:pt modelId="{DED7DC77-2B95-5D40-BE0E-BD5355989DFC}" type="sibTrans" cxnId="{1E0E9ED6-ED1B-1E4B-9509-16CCBDAD0371}">
      <dgm:prSet/>
      <dgm:spPr/>
      <dgm:t>
        <a:bodyPr/>
        <a:lstStyle/>
        <a:p>
          <a:endParaRPr lang="en-US" sz="2400" b="1">
            <a:solidFill>
              <a:schemeClr val="tx1"/>
            </a:solidFill>
          </a:endParaRPr>
        </a:p>
      </dgm:t>
    </dgm:pt>
    <dgm:pt modelId="{2043494D-48E3-2748-9963-C0BF96CB59D6}">
      <dgm:prSet phldrT="[Text]" custT="1"/>
      <dgm:spPr/>
      <dgm:t>
        <a:bodyPr/>
        <a:lstStyle/>
        <a:p>
          <a:r>
            <a:rPr lang="en-US" sz="2400" b="1"/>
            <a:t>difficult to describe </a:t>
          </a:r>
          <a:endParaRPr lang="en-US" sz="2400" b="1" dirty="0"/>
        </a:p>
      </dgm:t>
    </dgm:pt>
    <dgm:pt modelId="{5E33CDD7-9ADB-A44A-8A5B-01A173DA1F18}" type="parTrans" cxnId="{E679CBC5-7967-EE47-B8E2-88FD5995C8A8}">
      <dgm:prSet/>
      <dgm:spPr/>
      <dgm:t>
        <a:bodyPr/>
        <a:lstStyle/>
        <a:p>
          <a:endParaRPr lang="en-US" sz="2400" b="1">
            <a:solidFill>
              <a:schemeClr val="tx1"/>
            </a:solidFill>
          </a:endParaRPr>
        </a:p>
      </dgm:t>
    </dgm:pt>
    <dgm:pt modelId="{9E0BABEC-8DB3-254C-8CCB-6681BCE17FBE}" type="sibTrans" cxnId="{E679CBC5-7967-EE47-B8E2-88FD5995C8A8}">
      <dgm:prSet/>
      <dgm:spPr/>
      <dgm:t>
        <a:bodyPr/>
        <a:lstStyle/>
        <a:p>
          <a:endParaRPr lang="en-US" sz="2400" b="1">
            <a:solidFill>
              <a:schemeClr val="tx1"/>
            </a:solidFill>
          </a:endParaRPr>
        </a:p>
      </dgm:t>
    </dgm:pt>
    <dgm:pt modelId="{7EE286C0-B1E9-8741-8AFA-9C09AD779E9C}">
      <dgm:prSet phldrT="[Text]" custT="1"/>
      <dgm:spPr/>
      <dgm:t>
        <a:bodyPr/>
        <a:lstStyle/>
        <a:p>
          <a:r>
            <a:rPr lang="en-US" sz="2400" b="1"/>
            <a:t>difficult to measure</a:t>
          </a:r>
          <a:endParaRPr lang="en-US" sz="2400" b="1" dirty="0"/>
        </a:p>
      </dgm:t>
    </dgm:pt>
    <dgm:pt modelId="{4FE91025-E654-BC4A-A048-AE70E007B41B}" type="parTrans" cxnId="{A5629984-9345-CB4F-A61B-5C0D73EAA6B5}">
      <dgm:prSet/>
      <dgm:spPr/>
      <dgm:t>
        <a:bodyPr/>
        <a:lstStyle/>
        <a:p>
          <a:endParaRPr lang="en-US" sz="2400" b="1">
            <a:solidFill>
              <a:schemeClr val="tx1"/>
            </a:solidFill>
          </a:endParaRPr>
        </a:p>
      </dgm:t>
    </dgm:pt>
    <dgm:pt modelId="{90350CE4-F896-4E4F-B823-1ACC49B9ED8F}" type="sibTrans" cxnId="{A5629984-9345-CB4F-A61B-5C0D73EAA6B5}">
      <dgm:prSet/>
      <dgm:spPr/>
      <dgm:t>
        <a:bodyPr/>
        <a:lstStyle/>
        <a:p>
          <a:endParaRPr lang="en-US" sz="2400" b="1">
            <a:solidFill>
              <a:schemeClr val="tx1"/>
            </a:solidFill>
          </a:endParaRPr>
        </a:p>
      </dgm:t>
    </dgm:pt>
    <dgm:pt modelId="{74B6D16A-46A2-9D47-B77B-72A66601AE34}">
      <dgm:prSet phldrT="[Text]" custT="1"/>
      <dgm:spPr/>
      <dgm:t>
        <a:bodyPr/>
        <a:lstStyle/>
        <a:p>
          <a:r>
            <a:rPr lang="en-US" sz="2400" b="1" dirty="0"/>
            <a:t>elusive</a:t>
          </a:r>
        </a:p>
      </dgm:t>
    </dgm:pt>
    <dgm:pt modelId="{341E43C7-55C4-464E-B31D-73152F2B4F69}" type="parTrans" cxnId="{1A6A974B-01A2-B44D-AD09-9AAB7AB6DBE1}">
      <dgm:prSet/>
      <dgm:spPr/>
      <dgm:t>
        <a:bodyPr/>
        <a:lstStyle/>
        <a:p>
          <a:endParaRPr lang="en-US" sz="2400" b="1">
            <a:solidFill>
              <a:schemeClr val="tx1"/>
            </a:solidFill>
          </a:endParaRPr>
        </a:p>
      </dgm:t>
    </dgm:pt>
    <dgm:pt modelId="{0C850751-B5EB-5C40-8DF6-7B14FC5A6C4A}" type="sibTrans" cxnId="{1A6A974B-01A2-B44D-AD09-9AAB7AB6DBE1}">
      <dgm:prSet/>
      <dgm:spPr/>
      <dgm:t>
        <a:bodyPr/>
        <a:lstStyle/>
        <a:p>
          <a:endParaRPr lang="en-US" sz="2400" b="1">
            <a:solidFill>
              <a:schemeClr val="tx1"/>
            </a:solidFill>
          </a:endParaRPr>
        </a:p>
      </dgm:t>
    </dgm:pt>
    <dgm:pt modelId="{F926047C-00C4-A147-9959-71722C66DFDB}">
      <dgm:prSet custT="1"/>
      <dgm:spPr/>
      <dgm:t>
        <a:bodyPr/>
        <a:lstStyle/>
        <a:p>
          <a:r>
            <a:rPr lang="en-US" sz="2000" b="1" dirty="0"/>
            <a:t>individual &amp; group </a:t>
          </a:r>
        </a:p>
        <a:p>
          <a:r>
            <a:rPr lang="en-US" sz="2000" b="1" dirty="0"/>
            <a:t>phenomenon</a:t>
          </a:r>
        </a:p>
      </dgm:t>
    </dgm:pt>
    <dgm:pt modelId="{41964EAB-27E1-C745-9324-0A27801D951A}" type="parTrans" cxnId="{B930CD02-E091-D44D-A9D6-6055B3727124}">
      <dgm:prSet/>
      <dgm:spPr/>
      <dgm:t>
        <a:bodyPr/>
        <a:lstStyle/>
        <a:p>
          <a:endParaRPr lang="en-US" sz="2400" b="1">
            <a:solidFill>
              <a:schemeClr val="tx1"/>
            </a:solidFill>
          </a:endParaRPr>
        </a:p>
      </dgm:t>
    </dgm:pt>
    <dgm:pt modelId="{705E117F-C4D5-464F-8EB4-C0FD099D3023}" type="sibTrans" cxnId="{B930CD02-E091-D44D-A9D6-6055B3727124}">
      <dgm:prSet/>
      <dgm:spPr/>
      <dgm:t>
        <a:bodyPr/>
        <a:lstStyle/>
        <a:p>
          <a:endParaRPr lang="en-US" sz="2400" b="1">
            <a:solidFill>
              <a:schemeClr val="tx1"/>
            </a:solidFill>
          </a:endParaRPr>
        </a:p>
      </dgm:t>
    </dgm:pt>
    <dgm:pt modelId="{B67BAFB8-CBDA-EE43-BAF7-91AE63688700}" type="pres">
      <dgm:prSet presAssocID="{CDA8ABAD-4CA5-F846-98B1-C96DF20BF5D9}" presName="Name0" presStyleCnt="0">
        <dgm:presLayoutVars>
          <dgm:chMax val="1"/>
          <dgm:dir/>
          <dgm:animLvl val="ctr"/>
          <dgm:resizeHandles val="exact"/>
        </dgm:presLayoutVars>
      </dgm:prSet>
      <dgm:spPr/>
    </dgm:pt>
    <dgm:pt modelId="{1A04D3F5-9187-A844-BCCB-850A1752EE78}" type="pres">
      <dgm:prSet presAssocID="{A94E2760-6876-DD40-9124-EA55D6F727C9}" presName="centerShape" presStyleLbl="node0" presStyleIdx="0" presStyleCnt="1" custScaleX="105470" custScaleY="116995"/>
      <dgm:spPr/>
    </dgm:pt>
    <dgm:pt modelId="{769F3E30-0864-774F-8DD3-B4E1590C7BE3}" type="pres">
      <dgm:prSet presAssocID="{3639CD91-DD3B-C544-86E1-F270EAE2509F}" presName="node" presStyleLbl="node1" presStyleIdx="0" presStyleCnt="5" custScaleX="131892" custScaleY="136795">
        <dgm:presLayoutVars>
          <dgm:bulletEnabled val="1"/>
        </dgm:presLayoutVars>
      </dgm:prSet>
      <dgm:spPr/>
    </dgm:pt>
    <dgm:pt modelId="{5056859F-3C67-A44E-9D61-D15A6F7A66F2}" type="pres">
      <dgm:prSet presAssocID="{3639CD91-DD3B-C544-86E1-F270EAE2509F}" presName="dummy" presStyleCnt="0"/>
      <dgm:spPr/>
    </dgm:pt>
    <dgm:pt modelId="{E4E695CF-08E4-4A4F-8A5A-D6C456A2FC39}" type="pres">
      <dgm:prSet presAssocID="{DED7DC77-2B95-5D40-BE0E-BD5355989DFC}" presName="sibTrans" presStyleLbl="sibTrans2D1" presStyleIdx="0" presStyleCnt="5"/>
      <dgm:spPr/>
    </dgm:pt>
    <dgm:pt modelId="{B5954336-5877-7346-B6A7-2B166BB6D35B}" type="pres">
      <dgm:prSet presAssocID="{2043494D-48E3-2748-9963-C0BF96CB59D6}" presName="node" presStyleLbl="node1" presStyleIdx="1" presStyleCnt="5" custScaleX="136374" custScaleY="125804" custRadScaleRad="100493" custRadScaleInc="-17310">
        <dgm:presLayoutVars>
          <dgm:bulletEnabled val="1"/>
        </dgm:presLayoutVars>
      </dgm:prSet>
      <dgm:spPr/>
    </dgm:pt>
    <dgm:pt modelId="{6E4EEB54-14BA-A14C-99A0-4E93043AEDC9}" type="pres">
      <dgm:prSet presAssocID="{2043494D-48E3-2748-9963-C0BF96CB59D6}" presName="dummy" presStyleCnt="0"/>
      <dgm:spPr/>
    </dgm:pt>
    <dgm:pt modelId="{D43381B0-B724-8149-B676-546DFA1F4B93}" type="pres">
      <dgm:prSet presAssocID="{9E0BABEC-8DB3-254C-8CCB-6681BCE17FBE}" presName="sibTrans" presStyleLbl="sibTrans2D1" presStyleIdx="1" presStyleCnt="5"/>
      <dgm:spPr/>
    </dgm:pt>
    <dgm:pt modelId="{B5C44E47-8A6D-894E-B143-578B0628A01C}" type="pres">
      <dgm:prSet presAssocID="{7EE286C0-B1E9-8741-8AFA-9C09AD779E9C}" presName="node" presStyleLbl="node1" presStyleIdx="2" presStyleCnt="5" custScaleX="175863" custScaleY="110395">
        <dgm:presLayoutVars>
          <dgm:bulletEnabled val="1"/>
        </dgm:presLayoutVars>
      </dgm:prSet>
      <dgm:spPr/>
    </dgm:pt>
    <dgm:pt modelId="{CF636E4B-EA78-FB47-8802-77EF536FCCC9}" type="pres">
      <dgm:prSet presAssocID="{7EE286C0-B1E9-8741-8AFA-9C09AD779E9C}" presName="dummy" presStyleCnt="0"/>
      <dgm:spPr/>
    </dgm:pt>
    <dgm:pt modelId="{7D47C868-0C70-4C4D-A8BE-3A8EF216E78B}" type="pres">
      <dgm:prSet presAssocID="{90350CE4-F896-4E4F-B823-1ACC49B9ED8F}" presName="sibTrans" presStyleLbl="sibTrans2D1" presStyleIdx="2" presStyleCnt="5"/>
      <dgm:spPr/>
    </dgm:pt>
    <dgm:pt modelId="{D62C5308-EE6E-4A48-98C8-630AB2D195E6}" type="pres">
      <dgm:prSet presAssocID="{74B6D16A-46A2-9D47-B77B-72A66601AE34}" presName="node" presStyleLbl="node1" presStyleIdx="3" presStyleCnt="5" custScaleX="142479" custScaleY="158901">
        <dgm:presLayoutVars>
          <dgm:bulletEnabled val="1"/>
        </dgm:presLayoutVars>
      </dgm:prSet>
      <dgm:spPr/>
    </dgm:pt>
    <dgm:pt modelId="{707D28AB-A0F7-5147-8DB1-DD8037CD5632}" type="pres">
      <dgm:prSet presAssocID="{74B6D16A-46A2-9D47-B77B-72A66601AE34}" presName="dummy" presStyleCnt="0"/>
      <dgm:spPr/>
    </dgm:pt>
    <dgm:pt modelId="{CFA9DC83-E3D2-4542-B5A9-0B31205D1DBF}" type="pres">
      <dgm:prSet presAssocID="{0C850751-B5EB-5C40-8DF6-7B14FC5A6C4A}" presName="sibTrans" presStyleLbl="sibTrans2D1" presStyleIdx="3" presStyleCnt="5"/>
      <dgm:spPr/>
    </dgm:pt>
    <dgm:pt modelId="{A7EA341D-BC03-7044-AE79-610302C707F4}" type="pres">
      <dgm:prSet presAssocID="{F926047C-00C4-A147-9959-71722C66DFDB}" presName="node" presStyleLbl="node1" presStyleIdx="4" presStyleCnt="5" custScaleX="127246" custScaleY="165185">
        <dgm:presLayoutVars>
          <dgm:bulletEnabled val="1"/>
        </dgm:presLayoutVars>
      </dgm:prSet>
      <dgm:spPr/>
    </dgm:pt>
    <dgm:pt modelId="{5A69E1D3-C2A2-6144-BC45-D03FF12EFBE2}" type="pres">
      <dgm:prSet presAssocID="{F926047C-00C4-A147-9959-71722C66DFDB}" presName="dummy" presStyleCnt="0"/>
      <dgm:spPr/>
    </dgm:pt>
    <dgm:pt modelId="{97C055F1-E523-5A47-9698-C8CB1B0C7426}" type="pres">
      <dgm:prSet presAssocID="{705E117F-C4D5-464F-8EB4-C0FD099D3023}" presName="sibTrans" presStyleLbl="sibTrans2D1" presStyleIdx="4" presStyleCnt="5"/>
      <dgm:spPr/>
    </dgm:pt>
  </dgm:ptLst>
  <dgm:cxnLst>
    <dgm:cxn modelId="{B930CD02-E091-D44D-A9D6-6055B3727124}" srcId="{A94E2760-6876-DD40-9124-EA55D6F727C9}" destId="{F926047C-00C4-A147-9959-71722C66DFDB}" srcOrd="4" destOrd="0" parTransId="{41964EAB-27E1-C745-9324-0A27801D951A}" sibTransId="{705E117F-C4D5-464F-8EB4-C0FD099D3023}"/>
    <dgm:cxn modelId="{369C813B-D0D1-374E-8722-D076F286AD2A}" type="presOf" srcId="{F926047C-00C4-A147-9959-71722C66DFDB}" destId="{A7EA341D-BC03-7044-AE79-610302C707F4}" srcOrd="0" destOrd="0" presId="urn:microsoft.com/office/officeart/2005/8/layout/radial6"/>
    <dgm:cxn modelId="{754E6E3F-AA06-474C-832F-922DF09E12F8}" type="presOf" srcId="{DED7DC77-2B95-5D40-BE0E-BD5355989DFC}" destId="{E4E695CF-08E4-4A4F-8A5A-D6C456A2FC39}" srcOrd="0" destOrd="0" presId="urn:microsoft.com/office/officeart/2005/8/layout/radial6"/>
    <dgm:cxn modelId="{BBF1B846-EC90-314C-B189-6876E8445CB3}" type="presOf" srcId="{0C850751-B5EB-5C40-8DF6-7B14FC5A6C4A}" destId="{CFA9DC83-E3D2-4542-B5A9-0B31205D1DBF}" srcOrd="0" destOrd="0" presId="urn:microsoft.com/office/officeart/2005/8/layout/radial6"/>
    <dgm:cxn modelId="{1A6A974B-01A2-B44D-AD09-9AAB7AB6DBE1}" srcId="{A94E2760-6876-DD40-9124-EA55D6F727C9}" destId="{74B6D16A-46A2-9D47-B77B-72A66601AE34}" srcOrd="3" destOrd="0" parTransId="{341E43C7-55C4-464E-B31D-73152F2B4F69}" sibTransId="{0C850751-B5EB-5C40-8DF6-7B14FC5A6C4A}"/>
    <dgm:cxn modelId="{B50BCD4F-C0DC-DC4C-9096-9EDCFC3ADDA7}" type="presOf" srcId="{90350CE4-F896-4E4F-B823-1ACC49B9ED8F}" destId="{7D47C868-0C70-4C4D-A8BE-3A8EF216E78B}" srcOrd="0" destOrd="0" presId="urn:microsoft.com/office/officeart/2005/8/layout/radial6"/>
    <dgm:cxn modelId="{BD732450-3223-3E4D-B71F-3A60E96C956D}" type="presOf" srcId="{A94E2760-6876-DD40-9124-EA55D6F727C9}" destId="{1A04D3F5-9187-A844-BCCB-850A1752EE78}" srcOrd="0" destOrd="0" presId="urn:microsoft.com/office/officeart/2005/8/layout/radial6"/>
    <dgm:cxn modelId="{DC678E50-5811-B847-A956-357EF27C04E5}" type="presOf" srcId="{7EE286C0-B1E9-8741-8AFA-9C09AD779E9C}" destId="{B5C44E47-8A6D-894E-B143-578B0628A01C}" srcOrd="0" destOrd="0" presId="urn:microsoft.com/office/officeart/2005/8/layout/radial6"/>
    <dgm:cxn modelId="{2DF0996C-DABD-3F4E-AF8C-BDD8F9DA81D1}" type="presOf" srcId="{74B6D16A-46A2-9D47-B77B-72A66601AE34}" destId="{D62C5308-EE6E-4A48-98C8-630AB2D195E6}" srcOrd="0" destOrd="0" presId="urn:microsoft.com/office/officeart/2005/8/layout/radial6"/>
    <dgm:cxn modelId="{A5629984-9345-CB4F-A61B-5C0D73EAA6B5}" srcId="{A94E2760-6876-DD40-9124-EA55D6F727C9}" destId="{7EE286C0-B1E9-8741-8AFA-9C09AD779E9C}" srcOrd="2" destOrd="0" parTransId="{4FE91025-E654-BC4A-A048-AE70E007B41B}" sibTransId="{90350CE4-F896-4E4F-B823-1ACC49B9ED8F}"/>
    <dgm:cxn modelId="{F0196A8C-D543-8C4B-A8F4-F4F927DBFDC8}" type="presOf" srcId="{CDA8ABAD-4CA5-F846-98B1-C96DF20BF5D9}" destId="{B67BAFB8-CBDA-EE43-BAF7-91AE63688700}" srcOrd="0" destOrd="0" presId="urn:microsoft.com/office/officeart/2005/8/layout/radial6"/>
    <dgm:cxn modelId="{5C801E9A-37A7-EA44-BF22-7D9B2055B627}" srcId="{CDA8ABAD-4CA5-F846-98B1-C96DF20BF5D9}" destId="{A94E2760-6876-DD40-9124-EA55D6F727C9}" srcOrd="0" destOrd="0" parTransId="{E82A5A7A-C058-A24D-9733-B407209F286D}" sibTransId="{24770949-EDB8-B842-9346-8F49C9625571}"/>
    <dgm:cxn modelId="{66C3B19A-DB19-0C4A-8727-3379E726DFA5}" type="presOf" srcId="{3639CD91-DD3B-C544-86E1-F270EAE2509F}" destId="{769F3E30-0864-774F-8DD3-B4E1590C7BE3}" srcOrd="0" destOrd="0" presId="urn:microsoft.com/office/officeart/2005/8/layout/radial6"/>
    <dgm:cxn modelId="{0D5D2CB8-F587-CD4D-9456-D25F1322A270}" type="presOf" srcId="{705E117F-C4D5-464F-8EB4-C0FD099D3023}" destId="{97C055F1-E523-5A47-9698-C8CB1B0C7426}" srcOrd="0" destOrd="0" presId="urn:microsoft.com/office/officeart/2005/8/layout/radial6"/>
    <dgm:cxn modelId="{E679CBC5-7967-EE47-B8E2-88FD5995C8A8}" srcId="{A94E2760-6876-DD40-9124-EA55D6F727C9}" destId="{2043494D-48E3-2748-9963-C0BF96CB59D6}" srcOrd="1" destOrd="0" parTransId="{5E33CDD7-9ADB-A44A-8A5B-01A173DA1F18}" sibTransId="{9E0BABEC-8DB3-254C-8CCB-6681BCE17FBE}"/>
    <dgm:cxn modelId="{1E0E9ED6-ED1B-1E4B-9509-16CCBDAD0371}" srcId="{A94E2760-6876-DD40-9124-EA55D6F727C9}" destId="{3639CD91-DD3B-C544-86E1-F270EAE2509F}" srcOrd="0" destOrd="0" parTransId="{F7ED202E-15D8-A342-A790-5D8670498690}" sibTransId="{DED7DC77-2B95-5D40-BE0E-BD5355989DFC}"/>
    <dgm:cxn modelId="{80E0BDE6-FF72-3D4B-A758-FE5834B14FDD}" type="presOf" srcId="{9E0BABEC-8DB3-254C-8CCB-6681BCE17FBE}" destId="{D43381B0-B724-8149-B676-546DFA1F4B93}" srcOrd="0" destOrd="0" presId="urn:microsoft.com/office/officeart/2005/8/layout/radial6"/>
    <dgm:cxn modelId="{1FA65FEF-886C-B542-8625-7295E3ED6D78}" type="presOf" srcId="{2043494D-48E3-2748-9963-C0BF96CB59D6}" destId="{B5954336-5877-7346-B6A7-2B166BB6D35B}" srcOrd="0" destOrd="0" presId="urn:microsoft.com/office/officeart/2005/8/layout/radial6"/>
    <dgm:cxn modelId="{683AEBD3-1FDB-1E45-BCA4-E758B3768897}" type="presParOf" srcId="{B67BAFB8-CBDA-EE43-BAF7-91AE63688700}" destId="{1A04D3F5-9187-A844-BCCB-850A1752EE78}" srcOrd="0" destOrd="0" presId="urn:microsoft.com/office/officeart/2005/8/layout/radial6"/>
    <dgm:cxn modelId="{22DFE5F8-D465-D147-A301-B8BDE3EC17E7}" type="presParOf" srcId="{B67BAFB8-CBDA-EE43-BAF7-91AE63688700}" destId="{769F3E30-0864-774F-8DD3-B4E1590C7BE3}" srcOrd="1" destOrd="0" presId="urn:microsoft.com/office/officeart/2005/8/layout/radial6"/>
    <dgm:cxn modelId="{62C6E898-E0A4-EA4C-ADAF-9C6AE6286882}" type="presParOf" srcId="{B67BAFB8-CBDA-EE43-BAF7-91AE63688700}" destId="{5056859F-3C67-A44E-9D61-D15A6F7A66F2}" srcOrd="2" destOrd="0" presId="urn:microsoft.com/office/officeart/2005/8/layout/radial6"/>
    <dgm:cxn modelId="{C9703C58-BC79-4C4D-91E3-4A86B2FA8300}" type="presParOf" srcId="{B67BAFB8-CBDA-EE43-BAF7-91AE63688700}" destId="{E4E695CF-08E4-4A4F-8A5A-D6C456A2FC39}" srcOrd="3" destOrd="0" presId="urn:microsoft.com/office/officeart/2005/8/layout/radial6"/>
    <dgm:cxn modelId="{397B43A8-8811-7443-AF5E-E0B521EA1C84}" type="presParOf" srcId="{B67BAFB8-CBDA-EE43-BAF7-91AE63688700}" destId="{B5954336-5877-7346-B6A7-2B166BB6D35B}" srcOrd="4" destOrd="0" presId="urn:microsoft.com/office/officeart/2005/8/layout/radial6"/>
    <dgm:cxn modelId="{79A998A2-8D8A-4646-B5B3-82C904C8AC22}" type="presParOf" srcId="{B67BAFB8-CBDA-EE43-BAF7-91AE63688700}" destId="{6E4EEB54-14BA-A14C-99A0-4E93043AEDC9}" srcOrd="5" destOrd="0" presId="urn:microsoft.com/office/officeart/2005/8/layout/radial6"/>
    <dgm:cxn modelId="{8E27A34F-3693-A947-A017-D65E23F34DBB}" type="presParOf" srcId="{B67BAFB8-CBDA-EE43-BAF7-91AE63688700}" destId="{D43381B0-B724-8149-B676-546DFA1F4B93}" srcOrd="6" destOrd="0" presId="urn:microsoft.com/office/officeart/2005/8/layout/radial6"/>
    <dgm:cxn modelId="{70BAE593-9A57-9F47-A3A9-D1FCCB6A405D}" type="presParOf" srcId="{B67BAFB8-CBDA-EE43-BAF7-91AE63688700}" destId="{B5C44E47-8A6D-894E-B143-578B0628A01C}" srcOrd="7" destOrd="0" presId="urn:microsoft.com/office/officeart/2005/8/layout/radial6"/>
    <dgm:cxn modelId="{3EE66CF3-9E9C-9F44-93B5-DE512C58EE7E}" type="presParOf" srcId="{B67BAFB8-CBDA-EE43-BAF7-91AE63688700}" destId="{CF636E4B-EA78-FB47-8802-77EF536FCCC9}" srcOrd="8" destOrd="0" presId="urn:microsoft.com/office/officeart/2005/8/layout/radial6"/>
    <dgm:cxn modelId="{B91C4C11-3311-0D4F-8EF2-4C8218EF20D2}" type="presParOf" srcId="{B67BAFB8-CBDA-EE43-BAF7-91AE63688700}" destId="{7D47C868-0C70-4C4D-A8BE-3A8EF216E78B}" srcOrd="9" destOrd="0" presId="urn:microsoft.com/office/officeart/2005/8/layout/radial6"/>
    <dgm:cxn modelId="{197BB8B4-5314-2842-8C4D-D5554EB4C8CF}" type="presParOf" srcId="{B67BAFB8-CBDA-EE43-BAF7-91AE63688700}" destId="{D62C5308-EE6E-4A48-98C8-630AB2D195E6}" srcOrd="10" destOrd="0" presId="urn:microsoft.com/office/officeart/2005/8/layout/radial6"/>
    <dgm:cxn modelId="{CCF70DFE-3926-0A4E-8E6A-A4DFE8B857E9}" type="presParOf" srcId="{B67BAFB8-CBDA-EE43-BAF7-91AE63688700}" destId="{707D28AB-A0F7-5147-8DB1-DD8037CD5632}" srcOrd="11" destOrd="0" presId="urn:microsoft.com/office/officeart/2005/8/layout/radial6"/>
    <dgm:cxn modelId="{C9CB4C7C-63F7-AA42-A389-4AE79D9A611D}" type="presParOf" srcId="{B67BAFB8-CBDA-EE43-BAF7-91AE63688700}" destId="{CFA9DC83-E3D2-4542-B5A9-0B31205D1DBF}" srcOrd="12" destOrd="0" presId="urn:microsoft.com/office/officeart/2005/8/layout/radial6"/>
    <dgm:cxn modelId="{F04560F0-2E29-EC40-A4D6-3D3FA869400D}" type="presParOf" srcId="{B67BAFB8-CBDA-EE43-BAF7-91AE63688700}" destId="{A7EA341D-BC03-7044-AE79-610302C707F4}" srcOrd="13" destOrd="0" presId="urn:microsoft.com/office/officeart/2005/8/layout/radial6"/>
    <dgm:cxn modelId="{362077E8-50D4-9746-98A1-BA30CC3CEDC5}" type="presParOf" srcId="{B67BAFB8-CBDA-EE43-BAF7-91AE63688700}" destId="{5A69E1D3-C2A2-6144-BC45-D03FF12EFBE2}" srcOrd="14" destOrd="0" presId="urn:microsoft.com/office/officeart/2005/8/layout/radial6"/>
    <dgm:cxn modelId="{9C552A65-1661-324A-B51F-AE966F5996CC}" type="presParOf" srcId="{B67BAFB8-CBDA-EE43-BAF7-91AE63688700}" destId="{97C055F1-E523-5A47-9698-C8CB1B0C7426}"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2C7BBEE-8A0D-458B-91A0-D8EC239DEB71}" type="doc">
      <dgm:prSet loTypeId="urn:microsoft.com/office/officeart/2005/8/layout/radial1" loCatId="relationship" qsTypeId="urn:microsoft.com/office/officeart/2005/8/quickstyle/3d2#1" qsCatId="3D" csTypeId="urn:microsoft.com/office/officeart/2005/8/colors/colorful1#1" csCatId="colorful" phldr="1"/>
      <dgm:spPr/>
      <dgm:t>
        <a:bodyPr/>
        <a:lstStyle/>
        <a:p>
          <a:endParaRPr lang="en-US"/>
        </a:p>
      </dgm:t>
    </dgm:pt>
    <dgm:pt modelId="{BE806C8E-BD8E-45A5-84B5-54560ED8F3BB}">
      <dgm:prSet phldrT="[Text]" custT="1"/>
      <dgm:spPr/>
      <dgm:t>
        <a:bodyPr/>
        <a:lstStyle/>
        <a:p>
          <a:r>
            <a:rPr lang="en-US" sz="1400" b="1" dirty="0">
              <a:ln>
                <a:noFill/>
              </a:ln>
              <a:solidFill>
                <a:schemeClr val="tx1"/>
              </a:solidFill>
            </a:rPr>
            <a:t>Race</a:t>
          </a:r>
        </a:p>
      </dgm:t>
    </dgm:pt>
    <dgm:pt modelId="{9CEC99DC-C85F-4F9B-9FD2-6A3F891CA1ED}" type="parTrans" cxnId="{64429D77-08FB-4A86-B073-7EB91F6DE1D7}">
      <dgm:prSet custT="1"/>
      <dgm:spPr/>
      <dgm:t>
        <a:bodyPr/>
        <a:lstStyle/>
        <a:p>
          <a:endParaRPr lang="en-US" sz="900" b="1">
            <a:ln>
              <a:noFill/>
            </a:ln>
            <a:solidFill>
              <a:schemeClr val="tx1"/>
            </a:solidFill>
          </a:endParaRPr>
        </a:p>
      </dgm:t>
    </dgm:pt>
    <dgm:pt modelId="{8C3C0159-267B-4385-A6CE-FF9C76E6DB48}" type="sibTrans" cxnId="{64429D77-08FB-4A86-B073-7EB91F6DE1D7}">
      <dgm:prSet/>
      <dgm:spPr/>
      <dgm:t>
        <a:bodyPr/>
        <a:lstStyle/>
        <a:p>
          <a:endParaRPr lang="en-US" sz="3200" b="1">
            <a:ln>
              <a:noFill/>
            </a:ln>
            <a:solidFill>
              <a:schemeClr val="tx1"/>
            </a:solidFill>
          </a:endParaRPr>
        </a:p>
      </dgm:t>
    </dgm:pt>
    <dgm:pt modelId="{CA603CE5-8114-4D36-BFD2-B218C1C78DA1}">
      <dgm:prSet phldrT="[Text]" custT="1"/>
      <dgm:spPr/>
      <dgm:t>
        <a:bodyPr/>
        <a:lstStyle/>
        <a:p>
          <a:r>
            <a:rPr lang="en-US" sz="1400" b="1" dirty="0">
              <a:ln>
                <a:noFill/>
              </a:ln>
              <a:solidFill>
                <a:schemeClr val="tx1"/>
              </a:solidFill>
            </a:rPr>
            <a:t>Sexuality</a:t>
          </a:r>
        </a:p>
      </dgm:t>
    </dgm:pt>
    <dgm:pt modelId="{8645490F-45EB-4D37-A3BE-CEBA8ACDA617}" type="parTrans" cxnId="{CC115790-FFDC-48D8-BFA8-F7C8A92802F0}">
      <dgm:prSet custT="1"/>
      <dgm:spPr/>
      <dgm:t>
        <a:bodyPr/>
        <a:lstStyle/>
        <a:p>
          <a:endParaRPr lang="en-US" sz="1200" b="1">
            <a:ln>
              <a:noFill/>
            </a:ln>
            <a:solidFill>
              <a:schemeClr val="tx1"/>
            </a:solidFill>
          </a:endParaRPr>
        </a:p>
      </dgm:t>
    </dgm:pt>
    <dgm:pt modelId="{33B79193-61EE-4A06-AD5A-265143C1EC19}" type="sibTrans" cxnId="{CC115790-FFDC-48D8-BFA8-F7C8A92802F0}">
      <dgm:prSet/>
      <dgm:spPr/>
      <dgm:t>
        <a:bodyPr/>
        <a:lstStyle/>
        <a:p>
          <a:endParaRPr lang="en-US" sz="3200" b="1">
            <a:ln>
              <a:noFill/>
            </a:ln>
            <a:solidFill>
              <a:schemeClr val="tx1"/>
            </a:solidFill>
          </a:endParaRPr>
        </a:p>
      </dgm:t>
    </dgm:pt>
    <dgm:pt modelId="{C6F9EC11-F9C1-4F45-BBEC-EA26B19A243D}">
      <dgm:prSet phldrT="[Text]" custT="1"/>
      <dgm:spPr/>
      <dgm:t>
        <a:bodyPr/>
        <a:lstStyle/>
        <a:p>
          <a:r>
            <a:rPr lang="en-US" sz="1400" b="1" dirty="0">
              <a:ln>
                <a:noFill/>
              </a:ln>
              <a:solidFill>
                <a:schemeClr val="tx1"/>
              </a:solidFill>
            </a:rPr>
            <a:t>Physical/</a:t>
          </a:r>
        </a:p>
        <a:p>
          <a:r>
            <a:rPr lang="en-US" sz="1400" b="1" dirty="0">
              <a:ln>
                <a:noFill/>
              </a:ln>
              <a:solidFill>
                <a:schemeClr val="tx1"/>
              </a:solidFill>
            </a:rPr>
            <a:t>Cognitive Ability</a:t>
          </a:r>
        </a:p>
      </dgm:t>
    </dgm:pt>
    <dgm:pt modelId="{22228483-F37E-468A-93A4-29099A5854B9}" type="parTrans" cxnId="{D7386C3B-C03B-43C4-90B8-F199B5C09ACA}">
      <dgm:prSet custT="1"/>
      <dgm:spPr/>
      <dgm:t>
        <a:bodyPr/>
        <a:lstStyle/>
        <a:p>
          <a:endParaRPr lang="en-US" sz="900" b="1">
            <a:ln>
              <a:noFill/>
            </a:ln>
            <a:solidFill>
              <a:schemeClr val="tx1"/>
            </a:solidFill>
          </a:endParaRPr>
        </a:p>
      </dgm:t>
    </dgm:pt>
    <dgm:pt modelId="{E2869CB2-BA02-4556-893C-C17EDE268914}" type="sibTrans" cxnId="{D7386C3B-C03B-43C4-90B8-F199B5C09ACA}">
      <dgm:prSet/>
      <dgm:spPr/>
      <dgm:t>
        <a:bodyPr/>
        <a:lstStyle/>
        <a:p>
          <a:endParaRPr lang="en-US" sz="3200" b="1">
            <a:ln>
              <a:noFill/>
            </a:ln>
            <a:solidFill>
              <a:schemeClr val="tx1"/>
            </a:solidFill>
          </a:endParaRPr>
        </a:p>
      </dgm:t>
    </dgm:pt>
    <dgm:pt modelId="{C249CC81-48FF-4D85-9B78-0BD7EB5C80B1}">
      <dgm:prSet phldrT="[Text]"/>
      <dgm:spPr/>
      <dgm:t>
        <a:bodyPr/>
        <a:lstStyle/>
        <a:p>
          <a:endParaRPr lang="en-US" sz="3200" b="1" dirty="0">
            <a:ln>
              <a:noFill/>
            </a:ln>
            <a:solidFill>
              <a:schemeClr val="tx1"/>
            </a:solidFill>
          </a:endParaRPr>
        </a:p>
      </dgm:t>
    </dgm:pt>
    <dgm:pt modelId="{59669BEB-A14F-4A97-B863-24BDB959F7A4}" type="parTrans" cxnId="{F5EEA1E9-B987-405B-9230-4BBEAC769084}">
      <dgm:prSet/>
      <dgm:spPr/>
      <dgm:t>
        <a:bodyPr/>
        <a:lstStyle/>
        <a:p>
          <a:endParaRPr lang="en-US" sz="3200" b="1">
            <a:ln>
              <a:noFill/>
            </a:ln>
            <a:solidFill>
              <a:schemeClr val="tx1"/>
            </a:solidFill>
          </a:endParaRPr>
        </a:p>
      </dgm:t>
    </dgm:pt>
    <dgm:pt modelId="{3A8B8A26-61F1-43DF-ABA4-E218801B7A2B}" type="sibTrans" cxnId="{F5EEA1E9-B987-405B-9230-4BBEAC769084}">
      <dgm:prSet/>
      <dgm:spPr/>
      <dgm:t>
        <a:bodyPr/>
        <a:lstStyle/>
        <a:p>
          <a:endParaRPr lang="en-US" sz="3200" b="1">
            <a:ln>
              <a:noFill/>
            </a:ln>
            <a:solidFill>
              <a:schemeClr val="tx1"/>
            </a:solidFill>
          </a:endParaRPr>
        </a:p>
      </dgm:t>
    </dgm:pt>
    <dgm:pt modelId="{550490AB-820D-444F-8869-89C38B640E95}">
      <dgm:prSet phldrT="[Text]" custT="1"/>
      <dgm:spPr/>
      <dgm:t>
        <a:bodyPr/>
        <a:lstStyle/>
        <a:p>
          <a:r>
            <a:rPr lang="en-US" sz="1400" b="1" dirty="0">
              <a:ln>
                <a:noFill/>
              </a:ln>
              <a:solidFill>
                <a:schemeClr val="tx1"/>
              </a:solidFill>
            </a:rPr>
            <a:t>Language</a:t>
          </a:r>
        </a:p>
      </dgm:t>
    </dgm:pt>
    <dgm:pt modelId="{D4EF69EB-72E0-4DED-87D6-031E50164B51}" type="parTrans" cxnId="{F53B0CA1-B0C8-4914-8DD8-02A7237C32E3}">
      <dgm:prSet custT="1"/>
      <dgm:spPr/>
      <dgm:t>
        <a:bodyPr/>
        <a:lstStyle/>
        <a:p>
          <a:endParaRPr lang="en-US" sz="1200" b="1">
            <a:ln>
              <a:noFill/>
            </a:ln>
            <a:solidFill>
              <a:schemeClr val="tx1"/>
            </a:solidFill>
          </a:endParaRPr>
        </a:p>
      </dgm:t>
    </dgm:pt>
    <dgm:pt modelId="{BDDEA7F3-193D-4C8E-8D2D-2D840C8726E6}" type="sibTrans" cxnId="{F53B0CA1-B0C8-4914-8DD8-02A7237C32E3}">
      <dgm:prSet/>
      <dgm:spPr/>
      <dgm:t>
        <a:bodyPr/>
        <a:lstStyle/>
        <a:p>
          <a:endParaRPr lang="en-US" sz="3200" b="1">
            <a:ln>
              <a:noFill/>
            </a:ln>
            <a:solidFill>
              <a:schemeClr val="tx1"/>
            </a:solidFill>
          </a:endParaRPr>
        </a:p>
      </dgm:t>
    </dgm:pt>
    <dgm:pt modelId="{71F205E9-6103-4D19-9E7A-E79EBFA0BDAC}">
      <dgm:prSet phldrT="[Text]" custT="1"/>
      <dgm:spPr/>
      <dgm:t>
        <a:bodyPr/>
        <a:lstStyle/>
        <a:p>
          <a:r>
            <a:rPr lang="en-US" sz="1400" b="1" dirty="0">
              <a:ln>
                <a:noFill/>
              </a:ln>
              <a:solidFill>
                <a:schemeClr val="tx1"/>
              </a:solidFill>
            </a:rPr>
            <a:t>Gender Identity</a:t>
          </a:r>
        </a:p>
      </dgm:t>
    </dgm:pt>
    <dgm:pt modelId="{74FF1469-8343-4B7C-8813-E622F55A905C}" type="parTrans" cxnId="{750ADF3B-83CC-40C5-914E-EF324C94EBFD}">
      <dgm:prSet custT="1"/>
      <dgm:spPr/>
      <dgm:t>
        <a:bodyPr/>
        <a:lstStyle/>
        <a:p>
          <a:endParaRPr lang="en-US" sz="1050" b="1">
            <a:ln>
              <a:noFill/>
            </a:ln>
            <a:solidFill>
              <a:schemeClr val="tx1"/>
            </a:solidFill>
          </a:endParaRPr>
        </a:p>
      </dgm:t>
    </dgm:pt>
    <dgm:pt modelId="{4A57F471-0701-4F7A-A949-C32EBB87CD10}" type="sibTrans" cxnId="{750ADF3B-83CC-40C5-914E-EF324C94EBFD}">
      <dgm:prSet/>
      <dgm:spPr/>
      <dgm:t>
        <a:bodyPr/>
        <a:lstStyle/>
        <a:p>
          <a:endParaRPr lang="en-US" sz="3200" b="1">
            <a:ln>
              <a:noFill/>
            </a:ln>
            <a:solidFill>
              <a:schemeClr val="tx1"/>
            </a:solidFill>
          </a:endParaRPr>
        </a:p>
      </dgm:t>
    </dgm:pt>
    <dgm:pt modelId="{5DAB3254-32D6-475C-9621-6CE76B839BBB}">
      <dgm:prSet phldrT="[Text]" custT="1"/>
      <dgm:spPr/>
      <dgm:t>
        <a:bodyPr/>
        <a:lstStyle/>
        <a:p>
          <a:r>
            <a:rPr lang="en-US" sz="1400" b="1" dirty="0">
              <a:ln>
                <a:noFill/>
              </a:ln>
              <a:solidFill>
                <a:schemeClr val="tx1"/>
              </a:solidFill>
            </a:rPr>
            <a:t>Family </a:t>
          </a:r>
        </a:p>
      </dgm:t>
    </dgm:pt>
    <dgm:pt modelId="{507C81C9-2DFA-469C-A759-2765A1315A1F}" type="parTrans" cxnId="{FB61227C-D6E2-4289-A861-7CA3B0FD2592}">
      <dgm:prSet custT="1"/>
      <dgm:spPr/>
      <dgm:t>
        <a:bodyPr/>
        <a:lstStyle/>
        <a:p>
          <a:endParaRPr lang="en-US" sz="1200" b="1">
            <a:ln>
              <a:noFill/>
            </a:ln>
            <a:solidFill>
              <a:schemeClr val="tx1"/>
            </a:solidFill>
          </a:endParaRPr>
        </a:p>
      </dgm:t>
    </dgm:pt>
    <dgm:pt modelId="{7F715D5D-E7F4-47DD-8F36-99D4BAB4CC4B}" type="sibTrans" cxnId="{FB61227C-D6E2-4289-A861-7CA3B0FD2592}">
      <dgm:prSet/>
      <dgm:spPr/>
      <dgm:t>
        <a:bodyPr/>
        <a:lstStyle/>
        <a:p>
          <a:endParaRPr lang="en-US" sz="3200" b="1">
            <a:ln>
              <a:noFill/>
            </a:ln>
            <a:solidFill>
              <a:schemeClr val="tx1"/>
            </a:solidFill>
          </a:endParaRPr>
        </a:p>
      </dgm:t>
    </dgm:pt>
    <dgm:pt modelId="{922C454B-2272-4184-BD67-AAE015AC6C86}">
      <dgm:prSet phldrT="[Text]" custT="1"/>
      <dgm:spPr/>
      <dgm:t>
        <a:bodyPr/>
        <a:lstStyle/>
        <a:p>
          <a:r>
            <a:rPr lang="en-US" sz="1400" b="1" dirty="0">
              <a:ln>
                <a:noFill/>
              </a:ln>
              <a:solidFill>
                <a:schemeClr val="tx1"/>
              </a:solidFill>
            </a:rPr>
            <a:t>Community </a:t>
          </a:r>
        </a:p>
      </dgm:t>
    </dgm:pt>
    <dgm:pt modelId="{4D27881D-E1C7-4A18-B422-083CA4E57F6C}" type="parTrans" cxnId="{EAF5A7C3-57F2-4117-9939-04D6217D8062}">
      <dgm:prSet custT="1"/>
      <dgm:spPr/>
      <dgm:t>
        <a:bodyPr/>
        <a:lstStyle/>
        <a:p>
          <a:endParaRPr lang="en-US" sz="900" b="1">
            <a:ln>
              <a:noFill/>
            </a:ln>
            <a:solidFill>
              <a:schemeClr val="tx1"/>
            </a:solidFill>
          </a:endParaRPr>
        </a:p>
      </dgm:t>
    </dgm:pt>
    <dgm:pt modelId="{A391DD2D-290C-401C-8DB0-5EDC2A3F0036}" type="sibTrans" cxnId="{EAF5A7C3-57F2-4117-9939-04D6217D8062}">
      <dgm:prSet/>
      <dgm:spPr/>
      <dgm:t>
        <a:bodyPr/>
        <a:lstStyle/>
        <a:p>
          <a:endParaRPr lang="en-US" sz="3200" b="1">
            <a:ln>
              <a:noFill/>
            </a:ln>
            <a:solidFill>
              <a:schemeClr val="tx1"/>
            </a:solidFill>
          </a:endParaRPr>
        </a:p>
      </dgm:t>
    </dgm:pt>
    <dgm:pt modelId="{B7D66CBA-6CAB-4A08-BF92-C0E4C0F8D036}">
      <dgm:prSet phldrT="[Text]" custT="1"/>
      <dgm:spPr/>
      <dgm:t>
        <a:bodyPr/>
        <a:lstStyle/>
        <a:p>
          <a:r>
            <a:rPr lang="en-US" sz="1400" b="1" dirty="0">
              <a:ln>
                <a:noFill/>
              </a:ln>
              <a:solidFill>
                <a:schemeClr val="tx1"/>
              </a:solidFill>
            </a:rPr>
            <a:t>Socio-economic Status (SES)</a:t>
          </a:r>
        </a:p>
      </dgm:t>
    </dgm:pt>
    <dgm:pt modelId="{73C06D5C-1395-4AA9-97E0-894F40F43B98}" type="parTrans" cxnId="{D9019492-160C-403C-8B40-2FBA92CBF5C8}">
      <dgm:prSet custT="1"/>
      <dgm:spPr/>
      <dgm:t>
        <a:bodyPr/>
        <a:lstStyle/>
        <a:p>
          <a:endParaRPr lang="en-US" sz="1200" b="1">
            <a:ln>
              <a:noFill/>
            </a:ln>
            <a:solidFill>
              <a:schemeClr val="tx1"/>
            </a:solidFill>
          </a:endParaRPr>
        </a:p>
      </dgm:t>
    </dgm:pt>
    <dgm:pt modelId="{83479DCA-BCD0-409C-97D7-20F9771924E2}" type="sibTrans" cxnId="{D9019492-160C-403C-8B40-2FBA92CBF5C8}">
      <dgm:prSet/>
      <dgm:spPr/>
      <dgm:t>
        <a:bodyPr/>
        <a:lstStyle/>
        <a:p>
          <a:endParaRPr lang="en-US" sz="3200" b="1">
            <a:ln>
              <a:noFill/>
            </a:ln>
            <a:solidFill>
              <a:schemeClr val="tx1"/>
            </a:solidFill>
          </a:endParaRPr>
        </a:p>
      </dgm:t>
    </dgm:pt>
    <dgm:pt modelId="{20B543CA-B2FB-4955-82C4-1CAF7413C514}">
      <dgm:prSet phldrT="[Text]" custT="1"/>
      <dgm:spPr/>
      <dgm:t>
        <a:bodyPr/>
        <a:lstStyle/>
        <a:p>
          <a:r>
            <a:rPr lang="en-US" sz="1400" b="1" dirty="0">
              <a:ln>
                <a:noFill/>
              </a:ln>
              <a:solidFill>
                <a:schemeClr val="tx1"/>
              </a:solidFill>
            </a:rPr>
            <a:t>School Influences</a:t>
          </a:r>
        </a:p>
      </dgm:t>
    </dgm:pt>
    <dgm:pt modelId="{FF71F311-0216-4009-A8D4-43790E3BE907}" type="parTrans" cxnId="{BCF42862-8E9E-4010-8E27-37DAF42276C2}">
      <dgm:prSet custT="1"/>
      <dgm:spPr/>
      <dgm:t>
        <a:bodyPr/>
        <a:lstStyle/>
        <a:p>
          <a:endParaRPr lang="en-US" sz="900" b="1">
            <a:ln>
              <a:noFill/>
            </a:ln>
            <a:solidFill>
              <a:schemeClr val="tx1"/>
            </a:solidFill>
          </a:endParaRPr>
        </a:p>
      </dgm:t>
    </dgm:pt>
    <dgm:pt modelId="{9F08C945-E873-4248-99DA-A3E5CBEEF8BE}" type="sibTrans" cxnId="{BCF42862-8E9E-4010-8E27-37DAF42276C2}">
      <dgm:prSet/>
      <dgm:spPr/>
      <dgm:t>
        <a:bodyPr/>
        <a:lstStyle/>
        <a:p>
          <a:endParaRPr lang="en-US" sz="3200" b="1">
            <a:ln>
              <a:noFill/>
            </a:ln>
            <a:solidFill>
              <a:schemeClr val="tx1"/>
            </a:solidFill>
          </a:endParaRPr>
        </a:p>
      </dgm:t>
    </dgm:pt>
    <dgm:pt modelId="{4B518B0A-4A12-48A7-9F03-6A28E89542F2}">
      <dgm:prSet phldrT="[Text]" custT="1"/>
      <dgm:spPr>
        <a:solidFill>
          <a:srgbClr val="945200"/>
        </a:solidFill>
      </dgm:spPr>
      <dgm:t>
        <a:bodyPr/>
        <a:lstStyle/>
        <a:p>
          <a:r>
            <a:rPr lang="en-US" sz="1200" b="1" dirty="0">
              <a:ln>
                <a:noFill/>
              </a:ln>
              <a:solidFill>
                <a:schemeClr val="bg1"/>
              </a:solidFill>
            </a:rPr>
            <a:t>Individual</a:t>
          </a:r>
        </a:p>
      </dgm:t>
    </dgm:pt>
    <dgm:pt modelId="{E32D22EC-E5C3-4C59-AB34-29CBC4A874A1}" type="sibTrans" cxnId="{EF8C7C4B-8B53-441A-B476-B81B6C98128D}">
      <dgm:prSet/>
      <dgm:spPr/>
      <dgm:t>
        <a:bodyPr/>
        <a:lstStyle/>
        <a:p>
          <a:endParaRPr lang="en-US" sz="3200" b="1">
            <a:ln>
              <a:noFill/>
            </a:ln>
            <a:solidFill>
              <a:schemeClr val="tx1"/>
            </a:solidFill>
          </a:endParaRPr>
        </a:p>
      </dgm:t>
    </dgm:pt>
    <dgm:pt modelId="{797A8D3B-AC0F-410D-A9D1-3CD08F5F7318}" type="parTrans" cxnId="{EF8C7C4B-8B53-441A-B476-B81B6C98128D}">
      <dgm:prSet/>
      <dgm:spPr/>
      <dgm:t>
        <a:bodyPr/>
        <a:lstStyle/>
        <a:p>
          <a:endParaRPr lang="en-US" sz="3200" b="1">
            <a:ln>
              <a:noFill/>
            </a:ln>
            <a:solidFill>
              <a:schemeClr val="tx1"/>
            </a:solidFill>
          </a:endParaRPr>
        </a:p>
      </dgm:t>
    </dgm:pt>
    <dgm:pt modelId="{671EAAF8-1E2F-471A-9212-FC89130D5D59}">
      <dgm:prSet phldrT="[Text]" custT="1"/>
      <dgm:spPr/>
      <dgm:t>
        <a:bodyPr/>
        <a:lstStyle/>
        <a:p>
          <a:r>
            <a:rPr lang="en-US" sz="1400" b="1" dirty="0">
              <a:ln>
                <a:noFill/>
              </a:ln>
              <a:solidFill>
                <a:schemeClr val="tx1"/>
              </a:solidFill>
            </a:rPr>
            <a:t>Nationality </a:t>
          </a:r>
        </a:p>
      </dgm:t>
    </dgm:pt>
    <dgm:pt modelId="{E50A7758-7E0C-4725-8D6E-B83820FCCDF4}" type="sibTrans" cxnId="{EBDCC1C2-CE62-46EA-B5E7-8B050813FEEE}">
      <dgm:prSet/>
      <dgm:spPr/>
      <dgm:t>
        <a:bodyPr/>
        <a:lstStyle/>
        <a:p>
          <a:endParaRPr lang="en-US" sz="3200" b="1">
            <a:ln>
              <a:noFill/>
            </a:ln>
            <a:solidFill>
              <a:schemeClr val="tx1"/>
            </a:solidFill>
          </a:endParaRPr>
        </a:p>
      </dgm:t>
    </dgm:pt>
    <dgm:pt modelId="{391C0A47-8DD3-4BB4-A165-EB3E93063F76}" type="parTrans" cxnId="{EBDCC1C2-CE62-46EA-B5E7-8B050813FEEE}">
      <dgm:prSet custT="1"/>
      <dgm:spPr/>
      <dgm:t>
        <a:bodyPr/>
        <a:lstStyle/>
        <a:p>
          <a:endParaRPr lang="en-US" sz="900" b="1">
            <a:ln>
              <a:noFill/>
            </a:ln>
            <a:solidFill>
              <a:schemeClr val="tx1"/>
            </a:solidFill>
          </a:endParaRPr>
        </a:p>
      </dgm:t>
    </dgm:pt>
    <dgm:pt modelId="{427E74D2-0ACB-4964-AE88-6B6A545A1BB4}" type="pres">
      <dgm:prSet presAssocID="{92C7BBEE-8A0D-458B-91A0-D8EC239DEB71}" presName="cycle" presStyleCnt="0">
        <dgm:presLayoutVars>
          <dgm:chMax val="1"/>
          <dgm:dir/>
          <dgm:animLvl val="ctr"/>
          <dgm:resizeHandles val="exact"/>
        </dgm:presLayoutVars>
      </dgm:prSet>
      <dgm:spPr/>
    </dgm:pt>
    <dgm:pt modelId="{72A74E3E-DA30-4A8A-8CB8-75E5780C78C4}" type="pres">
      <dgm:prSet presAssocID="{4B518B0A-4A12-48A7-9F03-6A28E89542F2}" presName="centerShape" presStyleLbl="node0" presStyleIdx="0" presStyleCnt="1" custLinFactNeighborX="-4411" custLinFactNeighborY="112"/>
      <dgm:spPr/>
    </dgm:pt>
    <dgm:pt modelId="{37B91EB5-FE78-4054-8B23-C42B13CCFF40}" type="pres">
      <dgm:prSet presAssocID="{9CEC99DC-C85F-4F9B-9FD2-6A3F891CA1ED}" presName="Name9" presStyleLbl="parChTrans1D2" presStyleIdx="0" presStyleCnt="10"/>
      <dgm:spPr/>
    </dgm:pt>
    <dgm:pt modelId="{861BBEC3-7747-4504-BE83-BE24242F7647}" type="pres">
      <dgm:prSet presAssocID="{9CEC99DC-C85F-4F9B-9FD2-6A3F891CA1ED}" presName="connTx" presStyleLbl="parChTrans1D2" presStyleIdx="0" presStyleCnt="10"/>
      <dgm:spPr/>
    </dgm:pt>
    <dgm:pt modelId="{3C5E39AE-2DFF-4D10-94B7-742AAFD48F5D}" type="pres">
      <dgm:prSet presAssocID="{BE806C8E-BD8E-45A5-84B5-54560ED8F3BB}" presName="node" presStyleLbl="node1" presStyleIdx="0" presStyleCnt="10" custScaleX="145718" custScaleY="128587" custRadScaleRad="93704" custRadScaleInc="175446">
        <dgm:presLayoutVars>
          <dgm:bulletEnabled val="1"/>
        </dgm:presLayoutVars>
      </dgm:prSet>
      <dgm:spPr/>
    </dgm:pt>
    <dgm:pt modelId="{C85039AD-2E7D-4A5A-9546-9371EC72ADE6}" type="pres">
      <dgm:prSet presAssocID="{D4EF69EB-72E0-4DED-87D6-031E50164B51}" presName="Name9" presStyleLbl="parChTrans1D2" presStyleIdx="1" presStyleCnt="10"/>
      <dgm:spPr/>
    </dgm:pt>
    <dgm:pt modelId="{09F35027-84DC-4259-A702-C51864D0BCE4}" type="pres">
      <dgm:prSet presAssocID="{D4EF69EB-72E0-4DED-87D6-031E50164B51}" presName="connTx" presStyleLbl="parChTrans1D2" presStyleIdx="1" presStyleCnt="10"/>
      <dgm:spPr/>
    </dgm:pt>
    <dgm:pt modelId="{7AC39FD5-69E8-4D5E-90DA-D3515331A39F}" type="pres">
      <dgm:prSet presAssocID="{550490AB-820D-444F-8869-89C38B640E95}" presName="node" presStyleLbl="node1" presStyleIdx="1" presStyleCnt="10" custScaleX="145718" custScaleY="128587" custRadScaleRad="207280" custRadScaleInc="151642">
        <dgm:presLayoutVars>
          <dgm:bulletEnabled val="1"/>
        </dgm:presLayoutVars>
      </dgm:prSet>
      <dgm:spPr/>
    </dgm:pt>
    <dgm:pt modelId="{52552B71-5C44-4266-AB40-A666ADEC9F0D}" type="pres">
      <dgm:prSet presAssocID="{74FF1469-8343-4B7C-8813-E622F55A905C}" presName="Name9" presStyleLbl="parChTrans1D2" presStyleIdx="2" presStyleCnt="10"/>
      <dgm:spPr/>
    </dgm:pt>
    <dgm:pt modelId="{68E69924-302B-47FA-8D59-669088568476}" type="pres">
      <dgm:prSet presAssocID="{74FF1469-8343-4B7C-8813-E622F55A905C}" presName="connTx" presStyleLbl="parChTrans1D2" presStyleIdx="2" presStyleCnt="10"/>
      <dgm:spPr/>
    </dgm:pt>
    <dgm:pt modelId="{271F96D2-99F2-4AD7-BB70-D2FEE7279770}" type="pres">
      <dgm:prSet presAssocID="{71F205E9-6103-4D19-9E7A-E79EBFA0BDAC}" presName="node" presStyleLbl="node1" presStyleIdx="2" presStyleCnt="10" custScaleX="145718" custScaleY="128587" custRadScaleRad="146817" custRadScaleInc="91668">
        <dgm:presLayoutVars>
          <dgm:bulletEnabled val="1"/>
        </dgm:presLayoutVars>
      </dgm:prSet>
      <dgm:spPr/>
    </dgm:pt>
    <dgm:pt modelId="{F709821E-4058-4FF4-9BD1-61C034D97BB6}" type="pres">
      <dgm:prSet presAssocID="{507C81C9-2DFA-469C-A759-2765A1315A1F}" presName="Name9" presStyleLbl="parChTrans1D2" presStyleIdx="3" presStyleCnt="10"/>
      <dgm:spPr/>
    </dgm:pt>
    <dgm:pt modelId="{EB6EB787-F02A-4765-9A60-234C9A5A49DF}" type="pres">
      <dgm:prSet presAssocID="{507C81C9-2DFA-469C-A759-2765A1315A1F}" presName="connTx" presStyleLbl="parChTrans1D2" presStyleIdx="3" presStyleCnt="10"/>
      <dgm:spPr/>
    </dgm:pt>
    <dgm:pt modelId="{81D56C1E-B7D1-49FF-A80D-5E776D41EF85}" type="pres">
      <dgm:prSet presAssocID="{5DAB3254-32D6-475C-9621-6CE76B839BBB}" presName="node" presStyleLbl="node1" presStyleIdx="3" presStyleCnt="10" custScaleX="145718" custScaleY="128587" custRadScaleRad="204632" custRadScaleInc="26802">
        <dgm:presLayoutVars>
          <dgm:bulletEnabled val="1"/>
        </dgm:presLayoutVars>
      </dgm:prSet>
      <dgm:spPr/>
    </dgm:pt>
    <dgm:pt modelId="{D85DC1C8-806F-489A-BF90-E821F5BB0D11}" type="pres">
      <dgm:prSet presAssocID="{391C0A47-8DD3-4BB4-A165-EB3E93063F76}" presName="Name9" presStyleLbl="parChTrans1D2" presStyleIdx="4" presStyleCnt="10"/>
      <dgm:spPr/>
    </dgm:pt>
    <dgm:pt modelId="{46C0208C-2DDF-4EC5-AB53-C81E18894D5B}" type="pres">
      <dgm:prSet presAssocID="{391C0A47-8DD3-4BB4-A165-EB3E93063F76}" presName="connTx" presStyleLbl="parChTrans1D2" presStyleIdx="4" presStyleCnt="10"/>
      <dgm:spPr/>
    </dgm:pt>
    <dgm:pt modelId="{5A0804D1-A839-468D-943B-3AAFD9825A41}" type="pres">
      <dgm:prSet presAssocID="{671EAAF8-1E2F-471A-9212-FC89130D5D59}" presName="node" presStyleLbl="node1" presStyleIdx="4" presStyleCnt="10" custScaleX="145718" custScaleY="128587" custRadScaleRad="116105" custRadScaleInc="38827">
        <dgm:presLayoutVars>
          <dgm:bulletEnabled val="1"/>
        </dgm:presLayoutVars>
      </dgm:prSet>
      <dgm:spPr/>
    </dgm:pt>
    <dgm:pt modelId="{538E4E83-0B11-41CB-BBBB-6C23C999358E}" type="pres">
      <dgm:prSet presAssocID="{4D27881D-E1C7-4A18-B422-083CA4E57F6C}" presName="Name9" presStyleLbl="parChTrans1D2" presStyleIdx="5" presStyleCnt="10"/>
      <dgm:spPr/>
    </dgm:pt>
    <dgm:pt modelId="{9B565CF8-FCB5-4162-8CFC-AA6CD8D7EA2C}" type="pres">
      <dgm:prSet presAssocID="{4D27881D-E1C7-4A18-B422-083CA4E57F6C}" presName="connTx" presStyleLbl="parChTrans1D2" presStyleIdx="5" presStyleCnt="10"/>
      <dgm:spPr/>
    </dgm:pt>
    <dgm:pt modelId="{ED3A5D27-2E61-44D1-B96E-CE7E6C83C20B}" type="pres">
      <dgm:prSet presAssocID="{922C454B-2272-4184-BD67-AAE015AC6C86}" presName="node" presStyleLbl="node1" presStyleIdx="5" presStyleCnt="10" custScaleX="145718" custScaleY="128587" custRadScaleRad="104265" custRadScaleInc="167048">
        <dgm:presLayoutVars>
          <dgm:bulletEnabled val="1"/>
        </dgm:presLayoutVars>
      </dgm:prSet>
      <dgm:spPr/>
    </dgm:pt>
    <dgm:pt modelId="{72419A8A-4CEC-4CB9-A2A7-6869A5E44FC8}" type="pres">
      <dgm:prSet presAssocID="{8645490F-45EB-4D37-A3BE-CEBA8ACDA617}" presName="Name9" presStyleLbl="parChTrans1D2" presStyleIdx="6" presStyleCnt="10"/>
      <dgm:spPr/>
    </dgm:pt>
    <dgm:pt modelId="{B61D947F-5CAB-4813-910F-2B52C3489E58}" type="pres">
      <dgm:prSet presAssocID="{8645490F-45EB-4D37-A3BE-CEBA8ACDA617}" presName="connTx" presStyleLbl="parChTrans1D2" presStyleIdx="6" presStyleCnt="10"/>
      <dgm:spPr/>
    </dgm:pt>
    <dgm:pt modelId="{1E0B270C-8DFB-424F-96E1-2B6B8E1A68CF}" type="pres">
      <dgm:prSet presAssocID="{CA603CE5-8114-4D36-BFD2-B218C1C78DA1}" presName="node" presStyleLbl="node1" presStyleIdx="6" presStyleCnt="10" custScaleX="145718" custScaleY="128587" custRadScaleRad="212013" custRadScaleInc="168685">
        <dgm:presLayoutVars>
          <dgm:bulletEnabled val="1"/>
        </dgm:presLayoutVars>
      </dgm:prSet>
      <dgm:spPr/>
    </dgm:pt>
    <dgm:pt modelId="{59E3A5C2-37E8-42CA-B23C-E66131B675FA}" type="pres">
      <dgm:prSet presAssocID="{22228483-F37E-468A-93A4-29099A5854B9}" presName="Name9" presStyleLbl="parChTrans1D2" presStyleIdx="7" presStyleCnt="10"/>
      <dgm:spPr/>
    </dgm:pt>
    <dgm:pt modelId="{A5A66E52-D9A9-49C0-8A60-A38D0450E7E0}" type="pres">
      <dgm:prSet presAssocID="{22228483-F37E-468A-93A4-29099A5854B9}" presName="connTx" presStyleLbl="parChTrans1D2" presStyleIdx="7" presStyleCnt="10"/>
      <dgm:spPr/>
    </dgm:pt>
    <dgm:pt modelId="{B1BF907B-8BB6-427F-8230-78FB61E9A5CD}" type="pres">
      <dgm:prSet presAssocID="{C6F9EC11-F9C1-4F45-BBEC-EA26B19A243D}" presName="node" presStyleLbl="node1" presStyleIdx="7" presStyleCnt="10" custScaleX="145718" custScaleY="128587" custRadScaleRad="134009" custRadScaleInc="91136">
        <dgm:presLayoutVars>
          <dgm:bulletEnabled val="1"/>
        </dgm:presLayoutVars>
      </dgm:prSet>
      <dgm:spPr/>
    </dgm:pt>
    <dgm:pt modelId="{D2B8D486-7C75-412E-A862-6DCE375917EF}" type="pres">
      <dgm:prSet presAssocID="{73C06D5C-1395-4AA9-97E0-894F40F43B98}" presName="Name9" presStyleLbl="parChTrans1D2" presStyleIdx="8" presStyleCnt="10"/>
      <dgm:spPr/>
    </dgm:pt>
    <dgm:pt modelId="{9C1DE1FA-6BF4-4B21-B8C2-D9057036FD8E}" type="pres">
      <dgm:prSet presAssocID="{73C06D5C-1395-4AA9-97E0-894F40F43B98}" presName="connTx" presStyleLbl="parChTrans1D2" presStyleIdx="8" presStyleCnt="10"/>
      <dgm:spPr/>
    </dgm:pt>
    <dgm:pt modelId="{4E06EC28-E8B1-4B92-B3D0-BBB584FE75CB}" type="pres">
      <dgm:prSet presAssocID="{B7D66CBA-6CAB-4A08-BF92-C0E4C0F8D036}" presName="node" presStyleLbl="node1" presStyleIdx="8" presStyleCnt="10" custScaleX="145718" custScaleY="128587" custRadScaleRad="201342" custRadScaleInc="7930">
        <dgm:presLayoutVars>
          <dgm:bulletEnabled val="1"/>
        </dgm:presLayoutVars>
      </dgm:prSet>
      <dgm:spPr/>
    </dgm:pt>
    <dgm:pt modelId="{5CCECDDB-BE1D-419F-A8C8-0A8A9CB7F045}" type="pres">
      <dgm:prSet presAssocID="{FF71F311-0216-4009-A8D4-43790E3BE907}" presName="Name9" presStyleLbl="parChTrans1D2" presStyleIdx="9" presStyleCnt="10"/>
      <dgm:spPr/>
    </dgm:pt>
    <dgm:pt modelId="{76A01076-ABE6-419C-9042-7A152831CC15}" type="pres">
      <dgm:prSet presAssocID="{FF71F311-0216-4009-A8D4-43790E3BE907}" presName="connTx" presStyleLbl="parChTrans1D2" presStyleIdx="9" presStyleCnt="10"/>
      <dgm:spPr/>
    </dgm:pt>
    <dgm:pt modelId="{6548AF73-B9D6-46C9-8032-CC8023DE0301}" type="pres">
      <dgm:prSet presAssocID="{20B543CA-B2FB-4955-82C4-1CAF7413C514}" presName="node" presStyleLbl="node1" presStyleIdx="9" presStyleCnt="10" custScaleX="145718" custScaleY="128587" custRadScaleRad="111923" custRadScaleInc="-16289">
        <dgm:presLayoutVars>
          <dgm:bulletEnabled val="1"/>
        </dgm:presLayoutVars>
      </dgm:prSet>
      <dgm:spPr/>
    </dgm:pt>
  </dgm:ptLst>
  <dgm:cxnLst>
    <dgm:cxn modelId="{9E725220-6637-354E-A61C-F9DC8B255BBA}" type="presOf" srcId="{391C0A47-8DD3-4BB4-A165-EB3E93063F76}" destId="{46C0208C-2DDF-4EC5-AB53-C81E18894D5B}" srcOrd="1" destOrd="0" presId="urn:microsoft.com/office/officeart/2005/8/layout/radial1"/>
    <dgm:cxn modelId="{3FAD9923-CF75-6B42-AD12-4A9EDBC6A75C}" type="presOf" srcId="{FF71F311-0216-4009-A8D4-43790E3BE907}" destId="{76A01076-ABE6-419C-9042-7A152831CC15}" srcOrd="1" destOrd="0" presId="urn:microsoft.com/office/officeart/2005/8/layout/radial1"/>
    <dgm:cxn modelId="{2DBC9926-F3FF-9B40-90FC-AAF17FA83936}" type="presOf" srcId="{22228483-F37E-468A-93A4-29099A5854B9}" destId="{59E3A5C2-37E8-42CA-B23C-E66131B675FA}" srcOrd="0" destOrd="0" presId="urn:microsoft.com/office/officeart/2005/8/layout/radial1"/>
    <dgm:cxn modelId="{56566927-BC78-FD44-94BA-6CC6C6527B70}" type="presOf" srcId="{BE806C8E-BD8E-45A5-84B5-54560ED8F3BB}" destId="{3C5E39AE-2DFF-4D10-94B7-742AAFD48F5D}" srcOrd="0" destOrd="0" presId="urn:microsoft.com/office/officeart/2005/8/layout/radial1"/>
    <dgm:cxn modelId="{E59BD22D-811A-FF48-A687-4E9EA6161788}" type="presOf" srcId="{71F205E9-6103-4D19-9E7A-E79EBFA0BDAC}" destId="{271F96D2-99F2-4AD7-BB70-D2FEE7279770}" srcOrd="0" destOrd="0" presId="urn:microsoft.com/office/officeart/2005/8/layout/radial1"/>
    <dgm:cxn modelId="{5711C534-C03A-8C4D-B229-DFFCF373B2CD}" type="presOf" srcId="{550490AB-820D-444F-8869-89C38B640E95}" destId="{7AC39FD5-69E8-4D5E-90DA-D3515331A39F}" srcOrd="0" destOrd="0" presId="urn:microsoft.com/office/officeart/2005/8/layout/radial1"/>
    <dgm:cxn modelId="{BC777539-A520-6741-A384-694F1059C134}" type="presOf" srcId="{74FF1469-8343-4B7C-8813-E622F55A905C}" destId="{52552B71-5C44-4266-AB40-A666ADEC9F0D}" srcOrd="0" destOrd="0" presId="urn:microsoft.com/office/officeart/2005/8/layout/radial1"/>
    <dgm:cxn modelId="{A0E84E3A-9344-424D-BA31-2486CC181C9B}" type="presOf" srcId="{507C81C9-2DFA-469C-A759-2765A1315A1F}" destId="{EB6EB787-F02A-4765-9A60-234C9A5A49DF}" srcOrd="1" destOrd="0" presId="urn:microsoft.com/office/officeart/2005/8/layout/radial1"/>
    <dgm:cxn modelId="{D7386C3B-C03B-43C4-90B8-F199B5C09ACA}" srcId="{4B518B0A-4A12-48A7-9F03-6A28E89542F2}" destId="{C6F9EC11-F9C1-4F45-BBEC-EA26B19A243D}" srcOrd="7" destOrd="0" parTransId="{22228483-F37E-468A-93A4-29099A5854B9}" sibTransId="{E2869CB2-BA02-4556-893C-C17EDE268914}"/>
    <dgm:cxn modelId="{750ADF3B-83CC-40C5-914E-EF324C94EBFD}" srcId="{4B518B0A-4A12-48A7-9F03-6A28E89542F2}" destId="{71F205E9-6103-4D19-9E7A-E79EBFA0BDAC}" srcOrd="2" destOrd="0" parTransId="{74FF1469-8343-4B7C-8813-E622F55A905C}" sibTransId="{4A57F471-0701-4F7A-A949-C32EBB87CD10}"/>
    <dgm:cxn modelId="{EA2FC940-943F-7A40-A77B-0B7A897A021C}" type="presOf" srcId="{8645490F-45EB-4D37-A3BE-CEBA8ACDA617}" destId="{B61D947F-5CAB-4813-910F-2B52C3489E58}" srcOrd="1" destOrd="0" presId="urn:microsoft.com/office/officeart/2005/8/layout/radial1"/>
    <dgm:cxn modelId="{0347174A-CABC-F048-833C-F18DA6E42460}" type="presOf" srcId="{5DAB3254-32D6-475C-9621-6CE76B839BBB}" destId="{81D56C1E-B7D1-49FF-A80D-5E776D41EF85}" srcOrd="0" destOrd="0" presId="urn:microsoft.com/office/officeart/2005/8/layout/radial1"/>
    <dgm:cxn modelId="{EF8C7C4B-8B53-441A-B476-B81B6C98128D}" srcId="{92C7BBEE-8A0D-458B-91A0-D8EC239DEB71}" destId="{4B518B0A-4A12-48A7-9F03-6A28E89542F2}" srcOrd="0" destOrd="0" parTransId="{797A8D3B-AC0F-410D-A9D1-3CD08F5F7318}" sibTransId="{E32D22EC-E5C3-4C59-AB34-29CBC4A874A1}"/>
    <dgm:cxn modelId="{73F18E52-A7FF-D740-BD83-E07A76BAE8DC}" type="presOf" srcId="{73C06D5C-1395-4AA9-97E0-894F40F43B98}" destId="{9C1DE1FA-6BF4-4B21-B8C2-D9057036FD8E}" srcOrd="1" destOrd="0" presId="urn:microsoft.com/office/officeart/2005/8/layout/radial1"/>
    <dgm:cxn modelId="{D71BAB5F-6AF5-7549-AE76-C82936F23362}" type="presOf" srcId="{922C454B-2272-4184-BD67-AAE015AC6C86}" destId="{ED3A5D27-2E61-44D1-B96E-CE7E6C83C20B}" srcOrd="0" destOrd="0" presId="urn:microsoft.com/office/officeart/2005/8/layout/radial1"/>
    <dgm:cxn modelId="{8BA70460-49ED-2145-B306-56AAF633A220}" type="presOf" srcId="{FF71F311-0216-4009-A8D4-43790E3BE907}" destId="{5CCECDDB-BE1D-419F-A8C8-0A8A9CB7F045}" srcOrd="0" destOrd="0" presId="urn:microsoft.com/office/officeart/2005/8/layout/radial1"/>
    <dgm:cxn modelId="{B4DC7760-70EA-7A40-8C3C-019CFE3E98AD}" type="presOf" srcId="{73C06D5C-1395-4AA9-97E0-894F40F43B98}" destId="{D2B8D486-7C75-412E-A862-6DCE375917EF}" srcOrd="0" destOrd="0" presId="urn:microsoft.com/office/officeart/2005/8/layout/radial1"/>
    <dgm:cxn modelId="{BCF42862-8E9E-4010-8E27-37DAF42276C2}" srcId="{4B518B0A-4A12-48A7-9F03-6A28E89542F2}" destId="{20B543CA-B2FB-4955-82C4-1CAF7413C514}" srcOrd="9" destOrd="0" parTransId="{FF71F311-0216-4009-A8D4-43790E3BE907}" sibTransId="{9F08C945-E873-4248-99DA-A3E5CBEEF8BE}"/>
    <dgm:cxn modelId="{08141872-0C00-4741-9B02-8807B78BC8B8}" type="presOf" srcId="{C6F9EC11-F9C1-4F45-BBEC-EA26B19A243D}" destId="{B1BF907B-8BB6-427F-8230-78FB61E9A5CD}" srcOrd="0" destOrd="0" presId="urn:microsoft.com/office/officeart/2005/8/layout/radial1"/>
    <dgm:cxn modelId="{B41A1A75-B3D4-284E-8FD9-791194ACA043}" type="presOf" srcId="{22228483-F37E-468A-93A4-29099A5854B9}" destId="{A5A66E52-D9A9-49C0-8A60-A38D0450E7E0}" srcOrd="1" destOrd="0" presId="urn:microsoft.com/office/officeart/2005/8/layout/radial1"/>
    <dgm:cxn modelId="{AFBAC576-70D9-8747-803E-7C715F330994}" type="presOf" srcId="{671EAAF8-1E2F-471A-9212-FC89130D5D59}" destId="{5A0804D1-A839-468D-943B-3AAFD9825A41}" srcOrd="0" destOrd="0" presId="urn:microsoft.com/office/officeart/2005/8/layout/radial1"/>
    <dgm:cxn modelId="{64429D77-08FB-4A86-B073-7EB91F6DE1D7}" srcId="{4B518B0A-4A12-48A7-9F03-6A28E89542F2}" destId="{BE806C8E-BD8E-45A5-84B5-54560ED8F3BB}" srcOrd="0" destOrd="0" parTransId="{9CEC99DC-C85F-4F9B-9FD2-6A3F891CA1ED}" sibTransId="{8C3C0159-267B-4385-A6CE-FF9C76E6DB48}"/>
    <dgm:cxn modelId="{0A722779-01B0-0F4E-A253-CB488332D060}" type="presOf" srcId="{D4EF69EB-72E0-4DED-87D6-031E50164B51}" destId="{09F35027-84DC-4259-A702-C51864D0BCE4}" srcOrd="1" destOrd="0" presId="urn:microsoft.com/office/officeart/2005/8/layout/radial1"/>
    <dgm:cxn modelId="{153B3379-9A78-E54C-8CE1-A5A02E5E0012}" type="presOf" srcId="{4D27881D-E1C7-4A18-B422-083CA4E57F6C}" destId="{538E4E83-0B11-41CB-BBBB-6C23C999358E}" srcOrd="0" destOrd="0" presId="urn:microsoft.com/office/officeart/2005/8/layout/radial1"/>
    <dgm:cxn modelId="{FB61227C-D6E2-4289-A861-7CA3B0FD2592}" srcId="{4B518B0A-4A12-48A7-9F03-6A28E89542F2}" destId="{5DAB3254-32D6-475C-9621-6CE76B839BBB}" srcOrd="3" destOrd="0" parTransId="{507C81C9-2DFA-469C-A759-2765A1315A1F}" sibTransId="{7F715D5D-E7F4-47DD-8F36-99D4BAB4CC4B}"/>
    <dgm:cxn modelId="{D50E4283-4713-A845-9F60-9799A66B57BB}" type="presOf" srcId="{8645490F-45EB-4D37-A3BE-CEBA8ACDA617}" destId="{72419A8A-4CEC-4CB9-A2A7-6869A5E44FC8}" srcOrd="0" destOrd="0" presId="urn:microsoft.com/office/officeart/2005/8/layout/radial1"/>
    <dgm:cxn modelId="{6CCCFD8B-9B44-8C4D-BAAA-F4A820B1F1E4}" type="presOf" srcId="{4B518B0A-4A12-48A7-9F03-6A28E89542F2}" destId="{72A74E3E-DA30-4A8A-8CB8-75E5780C78C4}" srcOrd="0" destOrd="0" presId="urn:microsoft.com/office/officeart/2005/8/layout/radial1"/>
    <dgm:cxn modelId="{CC115790-FFDC-48D8-BFA8-F7C8A92802F0}" srcId="{4B518B0A-4A12-48A7-9F03-6A28E89542F2}" destId="{CA603CE5-8114-4D36-BFD2-B218C1C78DA1}" srcOrd="6" destOrd="0" parTransId="{8645490F-45EB-4D37-A3BE-CEBA8ACDA617}" sibTransId="{33B79193-61EE-4A06-AD5A-265143C1EC19}"/>
    <dgm:cxn modelId="{D9019492-160C-403C-8B40-2FBA92CBF5C8}" srcId="{4B518B0A-4A12-48A7-9F03-6A28E89542F2}" destId="{B7D66CBA-6CAB-4A08-BF92-C0E4C0F8D036}" srcOrd="8" destOrd="0" parTransId="{73C06D5C-1395-4AA9-97E0-894F40F43B98}" sibTransId="{83479DCA-BCD0-409C-97D7-20F9771924E2}"/>
    <dgm:cxn modelId="{BD5BCA94-AD48-FD4B-887C-F722E4EDF473}" type="presOf" srcId="{74FF1469-8343-4B7C-8813-E622F55A905C}" destId="{68E69924-302B-47FA-8D59-669088568476}" srcOrd="1" destOrd="0" presId="urn:microsoft.com/office/officeart/2005/8/layout/radial1"/>
    <dgm:cxn modelId="{F53B0CA1-B0C8-4914-8DD8-02A7237C32E3}" srcId="{4B518B0A-4A12-48A7-9F03-6A28E89542F2}" destId="{550490AB-820D-444F-8869-89C38B640E95}" srcOrd="1" destOrd="0" parTransId="{D4EF69EB-72E0-4DED-87D6-031E50164B51}" sibTransId="{BDDEA7F3-193D-4C8E-8D2D-2D840C8726E6}"/>
    <dgm:cxn modelId="{3C7164A1-BF31-EA40-9407-DE0F4DCD2E5B}" type="presOf" srcId="{20B543CA-B2FB-4955-82C4-1CAF7413C514}" destId="{6548AF73-B9D6-46C9-8032-CC8023DE0301}" srcOrd="0" destOrd="0" presId="urn:microsoft.com/office/officeart/2005/8/layout/radial1"/>
    <dgm:cxn modelId="{EFC1DCA1-FE39-6D46-8F7D-142533C25EBE}" type="presOf" srcId="{9CEC99DC-C85F-4F9B-9FD2-6A3F891CA1ED}" destId="{37B91EB5-FE78-4054-8B23-C42B13CCFF40}" srcOrd="0" destOrd="0" presId="urn:microsoft.com/office/officeart/2005/8/layout/radial1"/>
    <dgm:cxn modelId="{9E9080BA-631A-B84F-982E-1EAE73E553B3}" type="presOf" srcId="{B7D66CBA-6CAB-4A08-BF92-C0E4C0F8D036}" destId="{4E06EC28-E8B1-4B92-B3D0-BBB584FE75CB}" srcOrd="0" destOrd="0" presId="urn:microsoft.com/office/officeart/2005/8/layout/radial1"/>
    <dgm:cxn modelId="{ADA2E6BE-9519-A24F-8739-E1F8E79BD203}" type="presOf" srcId="{507C81C9-2DFA-469C-A759-2765A1315A1F}" destId="{F709821E-4058-4FF4-9BD1-61C034D97BB6}" srcOrd="0" destOrd="0" presId="urn:microsoft.com/office/officeart/2005/8/layout/radial1"/>
    <dgm:cxn modelId="{EBDCC1C2-CE62-46EA-B5E7-8B050813FEEE}" srcId="{4B518B0A-4A12-48A7-9F03-6A28E89542F2}" destId="{671EAAF8-1E2F-471A-9212-FC89130D5D59}" srcOrd="4" destOrd="0" parTransId="{391C0A47-8DD3-4BB4-A165-EB3E93063F76}" sibTransId="{E50A7758-7E0C-4725-8D6E-B83820FCCDF4}"/>
    <dgm:cxn modelId="{EAF5A7C3-57F2-4117-9939-04D6217D8062}" srcId="{4B518B0A-4A12-48A7-9F03-6A28E89542F2}" destId="{922C454B-2272-4184-BD67-AAE015AC6C86}" srcOrd="5" destOrd="0" parTransId="{4D27881D-E1C7-4A18-B422-083CA4E57F6C}" sibTransId="{A391DD2D-290C-401C-8DB0-5EDC2A3F0036}"/>
    <dgm:cxn modelId="{D8FF8DCB-49E4-C648-A190-FA00F0643166}" type="presOf" srcId="{9CEC99DC-C85F-4F9B-9FD2-6A3F891CA1ED}" destId="{861BBEC3-7747-4504-BE83-BE24242F7647}" srcOrd="1" destOrd="0" presId="urn:microsoft.com/office/officeart/2005/8/layout/radial1"/>
    <dgm:cxn modelId="{EBDB93D0-3785-074F-B6FB-A01C671D23B8}" type="presOf" srcId="{4D27881D-E1C7-4A18-B422-083CA4E57F6C}" destId="{9B565CF8-FCB5-4162-8CFC-AA6CD8D7EA2C}" srcOrd="1" destOrd="0" presId="urn:microsoft.com/office/officeart/2005/8/layout/radial1"/>
    <dgm:cxn modelId="{FA1767D1-7A25-B84F-8B07-D52819606943}" type="presOf" srcId="{D4EF69EB-72E0-4DED-87D6-031E50164B51}" destId="{C85039AD-2E7D-4A5A-9546-9371EC72ADE6}" srcOrd="0" destOrd="0" presId="urn:microsoft.com/office/officeart/2005/8/layout/radial1"/>
    <dgm:cxn modelId="{C2709AE3-4744-6B49-A04D-1A16F37DDF08}" type="presOf" srcId="{391C0A47-8DD3-4BB4-A165-EB3E93063F76}" destId="{D85DC1C8-806F-489A-BF90-E821F5BB0D11}" srcOrd="0" destOrd="0" presId="urn:microsoft.com/office/officeart/2005/8/layout/radial1"/>
    <dgm:cxn modelId="{C5EE38E6-A550-9442-A768-9B0A17ED9746}" type="presOf" srcId="{92C7BBEE-8A0D-458B-91A0-D8EC239DEB71}" destId="{427E74D2-0ACB-4964-AE88-6B6A545A1BB4}" srcOrd="0" destOrd="0" presId="urn:microsoft.com/office/officeart/2005/8/layout/radial1"/>
    <dgm:cxn modelId="{F5EEA1E9-B987-405B-9230-4BBEAC769084}" srcId="{92C7BBEE-8A0D-458B-91A0-D8EC239DEB71}" destId="{C249CC81-48FF-4D85-9B78-0BD7EB5C80B1}" srcOrd="1" destOrd="0" parTransId="{59669BEB-A14F-4A97-B863-24BDB959F7A4}" sibTransId="{3A8B8A26-61F1-43DF-ABA4-E218801B7A2B}"/>
    <dgm:cxn modelId="{89A7D5EF-1499-F64F-93E1-C64A53277B7B}" type="presOf" srcId="{CA603CE5-8114-4D36-BFD2-B218C1C78DA1}" destId="{1E0B270C-8DFB-424F-96E1-2B6B8E1A68CF}" srcOrd="0" destOrd="0" presId="urn:microsoft.com/office/officeart/2005/8/layout/radial1"/>
    <dgm:cxn modelId="{F72FC455-66E8-DE42-947D-6DC9678DA7F4}" type="presParOf" srcId="{427E74D2-0ACB-4964-AE88-6B6A545A1BB4}" destId="{72A74E3E-DA30-4A8A-8CB8-75E5780C78C4}" srcOrd="0" destOrd="0" presId="urn:microsoft.com/office/officeart/2005/8/layout/radial1"/>
    <dgm:cxn modelId="{BF7423B6-5188-A141-A6FF-5CCF35878234}" type="presParOf" srcId="{427E74D2-0ACB-4964-AE88-6B6A545A1BB4}" destId="{37B91EB5-FE78-4054-8B23-C42B13CCFF40}" srcOrd="1" destOrd="0" presId="urn:microsoft.com/office/officeart/2005/8/layout/radial1"/>
    <dgm:cxn modelId="{72B07218-ACDD-434A-AFFB-396F403E8E92}" type="presParOf" srcId="{37B91EB5-FE78-4054-8B23-C42B13CCFF40}" destId="{861BBEC3-7747-4504-BE83-BE24242F7647}" srcOrd="0" destOrd="0" presId="urn:microsoft.com/office/officeart/2005/8/layout/radial1"/>
    <dgm:cxn modelId="{CF5C0321-1315-7E4E-9AEA-D29F55A0A09D}" type="presParOf" srcId="{427E74D2-0ACB-4964-AE88-6B6A545A1BB4}" destId="{3C5E39AE-2DFF-4D10-94B7-742AAFD48F5D}" srcOrd="2" destOrd="0" presId="urn:microsoft.com/office/officeart/2005/8/layout/radial1"/>
    <dgm:cxn modelId="{EFBF92D4-6ADD-3042-9BB7-7E6266F5C202}" type="presParOf" srcId="{427E74D2-0ACB-4964-AE88-6B6A545A1BB4}" destId="{C85039AD-2E7D-4A5A-9546-9371EC72ADE6}" srcOrd="3" destOrd="0" presId="urn:microsoft.com/office/officeart/2005/8/layout/radial1"/>
    <dgm:cxn modelId="{5B392AC7-8562-F74A-83BC-02327F25BC9F}" type="presParOf" srcId="{C85039AD-2E7D-4A5A-9546-9371EC72ADE6}" destId="{09F35027-84DC-4259-A702-C51864D0BCE4}" srcOrd="0" destOrd="0" presId="urn:microsoft.com/office/officeart/2005/8/layout/radial1"/>
    <dgm:cxn modelId="{D420A961-1F6D-734A-B6B9-EDC123A1613F}" type="presParOf" srcId="{427E74D2-0ACB-4964-AE88-6B6A545A1BB4}" destId="{7AC39FD5-69E8-4D5E-90DA-D3515331A39F}" srcOrd="4" destOrd="0" presId="urn:microsoft.com/office/officeart/2005/8/layout/radial1"/>
    <dgm:cxn modelId="{DC025335-20D2-1543-8698-E092BA8E363D}" type="presParOf" srcId="{427E74D2-0ACB-4964-AE88-6B6A545A1BB4}" destId="{52552B71-5C44-4266-AB40-A666ADEC9F0D}" srcOrd="5" destOrd="0" presId="urn:microsoft.com/office/officeart/2005/8/layout/radial1"/>
    <dgm:cxn modelId="{F7FCA15F-40D0-8F4D-BB87-9B7AFF12DA03}" type="presParOf" srcId="{52552B71-5C44-4266-AB40-A666ADEC9F0D}" destId="{68E69924-302B-47FA-8D59-669088568476}" srcOrd="0" destOrd="0" presId="urn:microsoft.com/office/officeart/2005/8/layout/radial1"/>
    <dgm:cxn modelId="{9FD084F1-0F63-6A42-8392-D90452838600}" type="presParOf" srcId="{427E74D2-0ACB-4964-AE88-6B6A545A1BB4}" destId="{271F96D2-99F2-4AD7-BB70-D2FEE7279770}" srcOrd="6" destOrd="0" presId="urn:microsoft.com/office/officeart/2005/8/layout/radial1"/>
    <dgm:cxn modelId="{E9321C65-EB62-0B43-8ABB-1D462127EFB8}" type="presParOf" srcId="{427E74D2-0ACB-4964-AE88-6B6A545A1BB4}" destId="{F709821E-4058-4FF4-9BD1-61C034D97BB6}" srcOrd="7" destOrd="0" presId="urn:microsoft.com/office/officeart/2005/8/layout/radial1"/>
    <dgm:cxn modelId="{E4549704-3561-F541-9E9B-710D905ED31E}" type="presParOf" srcId="{F709821E-4058-4FF4-9BD1-61C034D97BB6}" destId="{EB6EB787-F02A-4765-9A60-234C9A5A49DF}" srcOrd="0" destOrd="0" presId="urn:microsoft.com/office/officeart/2005/8/layout/radial1"/>
    <dgm:cxn modelId="{2F8065E7-F4A5-734F-B098-FC2C2E92BE68}" type="presParOf" srcId="{427E74D2-0ACB-4964-AE88-6B6A545A1BB4}" destId="{81D56C1E-B7D1-49FF-A80D-5E776D41EF85}" srcOrd="8" destOrd="0" presId="urn:microsoft.com/office/officeart/2005/8/layout/radial1"/>
    <dgm:cxn modelId="{BC994786-DFCB-ED43-8DFC-77935E4DE113}" type="presParOf" srcId="{427E74D2-0ACB-4964-AE88-6B6A545A1BB4}" destId="{D85DC1C8-806F-489A-BF90-E821F5BB0D11}" srcOrd="9" destOrd="0" presId="urn:microsoft.com/office/officeart/2005/8/layout/radial1"/>
    <dgm:cxn modelId="{A9CC6755-848C-D04B-849A-4A295EF869AC}" type="presParOf" srcId="{D85DC1C8-806F-489A-BF90-E821F5BB0D11}" destId="{46C0208C-2DDF-4EC5-AB53-C81E18894D5B}" srcOrd="0" destOrd="0" presId="urn:microsoft.com/office/officeart/2005/8/layout/radial1"/>
    <dgm:cxn modelId="{66A24D1A-E18D-354B-969A-6BE648FB0A39}" type="presParOf" srcId="{427E74D2-0ACB-4964-AE88-6B6A545A1BB4}" destId="{5A0804D1-A839-468D-943B-3AAFD9825A41}" srcOrd="10" destOrd="0" presId="urn:microsoft.com/office/officeart/2005/8/layout/radial1"/>
    <dgm:cxn modelId="{963744AD-AF0D-1542-890F-F8E6B0A88C1A}" type="presParOf" srcId="{427E74D2-0ACB-4964-AE88-6B6A545A1BB4}" destId="{538E4E83-0B11-41CB-BBBB-6C23C999358E}" srcOrd="11" destOrd="0" presId="urn:microsoft.com/office/officeart/2005/8/layout/radial1"/>
    <dgm:cxn modelId="{9637EA2D-CCE5-4E44-9882-ECB26A239AC6}" type="presParOf" srcId="{538E4E83-0B11-41CB-BBBB-6C23C999358E}" destId="{9B565CF8-FCB5-4162-8CFC-AA6CD8D7EA2C}" srcOrd="0" destOrd="0" presId="urn:microsoft.com/office/officeart/2005/8/layout/radial1"/>
    <dgm:cxn modelId="{C2F585D1-EC1F-F04D-97FF-C867D2E6BB5C}" type="presParOf" srcId="{427E74D2-0ACB-4964-AE88-6B6A545A1BB4}" destId="{ED3A5D27-2E61-44D1-B96E-CE7E6C83C20B}" srcOrd="12" destOrd="0" presId="urn:microsoft.com/office/officeart/2005/8/layout/radial1"/>
    <dgm:cxn modelId="{1D9B43C2-7059-6345-B5E0-03E0BE789572}" type="presParOf" srcId="{427E74D2-0ACB-4964-AE88-6B6A545A1BB4}" destId="{72419A8A-4CEC-4CB9-A2A7-6869A5E44FC8}" srcOrd="13" destOrd="0" presId="urn:microsoft.com/office/officeart/2005/8/layout/radial1"/>
    <dgm:cxn modelId="{A80DA2A7-285D-214B-AE62-8AE3C2696FB1}" type="presParOf" srcId="{72419A8A-4CEC-4CB9-A2A7-6869A5E44FC8}" destId="{B61D947F-5CAB-4813-910F-2B52C3489E58}" srcOrd="0" destOrd="0" presId="urn:microsoft.com/office/officeart/2005/8/layout/radial1"/>
    <dgm:cxn modelId="{CD3178E0-E7FD-DF47-8298-80DFBFC20F24}" type="presParOf" srcId="{427E74D2-0ACB-4964-AE88-6B6A545A1BB4}" destId="{1E0B270C-8DFB-424F-96E1-2B6B8E1A68CF}" srcOrd="14" destOrd="0" presId="urn:microsoft.com/office/officeart/2005/8/layout/radial1"/>
    <dgm:cxn modelId="{A8551EE6-C2AE-4A40-BB16-50155873C619}" type="presParOf" srcId="{427E74D2-0ACB-4964-AE88-6B6A545A1BB4}" destId="{59E3A5C2-37E8-42CA-B23C-E66131B675FA}" srcOrd="15" destOrd="0" presId="urn:microsoft.com/office/officeart/2005/8/layout/radial1"/>
    <dgm:cxn modelId="{DEB74AF1-E8C2-194B-B67F-D00D1B729AB3}" type="presParOf" srcId="{59E3A5C2-37E8-42CA-B23C-E66131B675FA}" destId="{A5A66E52-D9A9-49C0-8A60-A38D0450E7E0}" srcOrd="0" destOrd="0" presId="urn:microsoft.com/office/officeart/2005/8/layout/radial1"/>
    <dgm:cxn modelId="{5483DD2D-86E8-3041-85B5-D3A1F7C1E742}" type="presParOf" srcId="{427E74D2-0ACB-4964-AE88-6B6A545A1BB4}" destId="{B1BF907B-8BB6-427F-8230-78FB61E9A5CD}" srcOrd="16" destOrd="0" presId="urn:microsoft.com/office/officeart/2005/8/layout/radial1"/>
    <dgm:cxn modelId="{7B0128C8-0D57-8F4C-B296-943A34C3C691}" type="presParOf" srcId="{427E74D2-0ACB-4964-AE88-6B6A545A1BB4}" destId="{D2B8D486-7C75-412E-A862-6DCE375917EF}" srcOrd="17" destOrd="0" presId="urn:microsoft.com/office/officeart/2005/8/layout/radial1"/>
    <dgm:cxn modelId="{97935BA9-7D3D-2145-B419-80C726299480}" type="presParOf" srcId="{D2B8D486-7C75-412E-A862-6DCE375917EF}" destId="{9C1DE1FA-6BF4-4B21-B8C2-D9057036FD8E}" srcOrd="0" destOrd="0" presId="urn:microsoft.com/office/officeart/2005/8/layout/radial1"/>
    <dgm:cxn modelId="{9B3B3F69-BB91-3245-A502-F630FAB774AF}" type="presParOf" srcId="{427E74D2-0ACB-4964-AE88-6B6A545A1BB4}" destId="{4E06EC28-E8B1-4B92-B3D0-BBB584FE75CB}" srcOrd="18" destOrd="0" presId="urn:microsoft.com/office/officeart/2005/8/layout/radial1"/>
    <dgm:cxn modelId="{BD7A66AE-6DC9-2C42-9DFA-AE60805FD6ED}" type="presParOf" srcId="{427E74D2-0ACB-4964-AE88-6B6A545A1BB4}" destId="{5CCECDDB-BE1D-419F-A8C8-0A8A9CB7F045}" srcOrd="19" destOrd="0" presId="urn:microsoft.com/office/officeart/2005/8/layout/radial1"/>
    <dgm:cxn modelId="{309832AE-B362-B74C-8D82-7C8D5DE88BFF}" type="presParOf" srcId="{5CCECDDB-BE1D-419F-A8C8-0A8A9CB7F045}" destId="{76A01076-ABE6-419C-9042-7A152831CC15}" srcOrd="0" destOrd="0" presId="urn:microsoft.com/office/officeart/2005/8/layout/radial1"/>
    <dgm:cxn modelId="{B9727810-CA4A-3B46-8E6B-53EAFA3BF73D}" type="presParOf" srcId="{427E74D2-0ACB-4964-AE88-6B6A545A1BB4}" destId="{6548AF73-B9D6-46C9-8032-CC8023DE0301}" srcOrd="2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DFA098E-AAB0-964A-8F8E-148116D13142}" type="doc">
      <dgm:prSet loTypeId="urn:microsoft.com/office/officeart/2005/8/layout/radial5" loCatId="" qsTypeId="urn:microsoft.com/office/officeart/2005/8/quickstyle/simple3" qsCatId="simple" csTypeId="urn:microsoft.com/office/officeart/2005/8/colors/accent0_3" csCatId="mainScheme" phldr="1"/>
      <dgm:spPr/>
      <dgm:t>
        <a:bodyPr/>
        <a:lstStyle/>
        <a:p>
          <a:endParaRPr lang="en-US"/>
        </a:p>
      </dgm:t>
    </dgm:pt>
    <dgm:pt modelId="{4D7B3A8E-CD94-A24F-B18F-FAB7F9938789}">
      <dgm:prSet custT="1"/>
      <dgm:spPr/>
      <dgm:t>
        <a:bodyPr anchor="t"/>
        <a:lstStyle/>
        <a:p>
          <a:pPr algn="ctr" rtl="0"/>
          <a:r>
            <a:rPr lang="en-US" sz="1400" b="1" u="sng" dirty="0"/>
            <a:t>Teaching &amp; Learning</a:t>
          </a:r>
        </a:p>
      </dgm:t>
    </dgm:pt>
    <dgm:pt modelId="{B7713EA2-B9ED-C84D-B805-D335EC28F43C}" type="parTrans" cxnId="{931C08C7-C499-4D44-A16D-A0D50E236695}">
      <dgm:prSet/>
      <dgm:spPr/>
      <dgm:t>
        <a:bodyPr/>
        <a:lstStyle/>
        <a:p>
          <a:endParaRPr lang="en-US" dirty="0"/>
        </a:p>
      </dgm:t>
    </dgm:pt>
    <dgm:pt modelId="{4D45B60D-0F14-534C-A8AF-15A48A3F4337}" type="sibTrans" cxnId="{931C08C7-C499-4D44-A16D-A0D50E236695}">
      <dgm:prSet/>
      <dgm:spPr/>
      <dgm:t>
        <a:bodyPr/>
        <a:lstStyle/>
        <a:p>
          <a:endParaRPr lang="en-US"/>
        </a:p>
      </dgm:t>
    </dgm:pt>
    <dgm:pt modelId="{0DDA2B70-633C-C346-B746-21952B0C4ED0}">
      <dgm:prSet custT="1"/>
      <dgm:spPr/>
      <dgm:t>
        <a:bodyPr/>
        <a:lstStyle/>
        <a:p>
          <a:r>
            <a:rPr lang="en-US" sz="1400" b="1"/>
            <a:t>School Climate</a:t>
          </a:r>
          <a:endParaRPr lang="en-US" sz="1400" b="1" dirty="0"/>
        </a:p>
      </dgm:t>
    </dgm:pt>
    <dgm:pt modelId="{3AEF2E1B-77A5-B944-B685-148EC37F14B6}" type="parTrans" cxnId="{6A5E4E56-B83D-7943-A09E-29B7B299593E}">
      <dgm:prSet/>
      <dgm:spPr/>
      <dgm:t>
        <a:bodyPr/>
        <a:lstStyle/>
        <a:p>
          <a:endParaRPr lang="en-US"/>
        </a:p>
      </dgm:t>
    </dgm:pt>
    <dgm:pt modelId="{117159B7-0559-8D4C-A2B1-EAD2D84F7E83}" type="sibTrans" cxnId="{6A5E4E56-B83D-7943-A09E-29B7B299593E}">
      <dgm:prSet/>
      <dgm:spPr/>
      <dgm:t>
        <a:bodyPr/>
        <a:lstStyle/>
        <a:p>
          <a:endParaRPr lang="en-US"/>
        </a:p>
      </dgm:t>
    </dgm:pt>
    <dgm:pt modelId="{98E8DEE9-91AA-C543-B109-CB4448750030}">
      <dgm:prSet custT="1"/>
      <dgm:spPr/>
      <dgm:t>
        <a:bodyPr anchor="t"/>
        <a:lstStyle/>
        <a:p>
          <a:pPr algn="ctr"/>
          <a:r>
            <a:rPr lang="en-US" sz="1400" b="1" u="sng" dirty="0"/>
            <a:t>Relationships</a:t>
          </a:r>
        </a:p>
      </dgm:t>
    </dgm:pt>
    <dgm:pt modelId="{CFAC36C9-E29C-4E46-B52A-58B6D5A59B80}" type="parTrans" cxnId="{F2DCF9E7-068E-D447-B7E8-0530E67AF061}">
      <dgm:prSet/>
      <dgm:spPr/>
      <dgm:t>
        <a:bodyPr/>
        <a:lstStyle/>
        <a:p>
          <a:endParaRPr lang="en-US" dirty="0"/>
        </a:p>
      </dgm:t>
    </dgm:pt>
    <dgm:pt modelId="{4BB1C318-9C85-1346-9DDB-A4AB85B54D08}" type="sibTrans" cxnId="{F2DCF9E7-068E-D447-B7E8-0530E67AF061}">
      <dgm:prSet/>
      <dgm:spPr/>
      <dgm:t>
        <a:bodyPr/>
        <a:lstStyle/>
        <a:p>
          <a:endParaRPr lang="en-US"/>
        </a:p>
      </dgm:t>
    </dgm:pt>
    <dgm:pt modelId="{E9AB347E-8BEB-4043-B9D7-938C1FF7DF6F}">
      <dgm:prSet custT="1"/>
      <dgm:spPr/>
      <dgm:t>
        <a:bodyPr anchor="t"/>
        <a:lstStyle/>
        <a:p>
          <a:pPr algn="ctr"/>
          <a:r>
            <a:rPr lang="en-US" sz="1400" b="1" u="sng" dirty="0"/>
            <a:t>Safety</a:t>
          </a:r>
        </a:p>
      </dgm:t>
    </dgm:pt>
    <dgm:pt modelId="{9936CC80-4897-E043-B8B9-715DD626D12F}" type="parTrans" cxnId="{90672269-DDBC-E84E-B61A-A6C9C5598069}">
      <dgm:prSet/>
      <dgm:spPr/>
      <dgm:t>
        <a:bodyPr/>
        <a:lstStyle/>
        <a:p>
          <a:endParaRPr lang="en-US" dirty="0"/>
        </a:p>
      </dgm:t>
    </dgm:pt>
    <dgm:pt modelId="{CB6E525B-FE36-5148-A52E-A6CEB5E7F939}" type="sibTrans" cxnId="{90672269-DDBC-E84E-B61A-A6C9C5598069}">
      <dgm:prSet/>
      <dgm:spPr/>
      <dgm:t>
        <a:bodyPr/>
        <a:lstStyle/>
        <a:p>
          <a:endParaRPr lang="en-US"/>
        </a:p>
      </dgm:t>
    </dgm:pt>
    <dgm:pt modelId="{CBF891F8-04F3-C04B-92B5-E6607F9B7F39}">
      <dgm:prSet custT="1"/>
      <dgm:spPr/>
      <dgm:t>
        <a:bodyPr anchor="t"/>
        <a:lstStyle/>
        <a:p>
          <a:pPr algn="ctr"/>
          <a:r>
            <a:rPr lang="en-US" sz="1200" b="1" u="sng" dirty="0"/>
            <a:t>Institutional Environment/Structure</a:t>
          </a:r>
        </a:p>
        <a:p>
          <a:pPr algn="ctr"/>
          <a:endParaRPr lang="en-US" sz="1200" b="1" u="sng" dirty="0"/>
        </a:p>
      </dgm:t>
    </dgm:pt>
    <dgm:pt modelId="{3A2A10F2-02FE-084F-B635-FA156E07B5AD}" type="sibTrans" cxnId="{7B359DA0-52D8-8D46-8AFF-AFE3768CA7DF}">
      <dgm:prSet/>
      <dgm:spPr/>
      <dgm:t>
        <a:bodyPr/>
        <a:lstStyle/>
        <a:p>
          <a:endParaRPr lang="en-US"/>
        </a:p>
      </dgm:t>
    </dgm:pt>
    <dgm:pt modelId="{A23C0923-4068-C344-AE75-CB47A702665C}" type="parTrans" cxnId="{7B359DA0-52D8-8D46-8AFF-AFE3768CA7DF}">
      <dgm:prSet/>
      <dgm:spPr/>
      <dgm:t>
        <a:bodyPr/>
        <a:lstStyle/>
        <a:p>
          <a:endParaRPr lang="en-US" dirty="0"/>
        </a:p>
      </dgm:t>
    </dgm:pt>
    <dgm:pt modelId="{AD77D41F-EF6E-8B4E-8FCD-52B7F22F3DB3}" type="pres">
      <dgm:prSet presAssocID="{2DFA098E-AAB0-964A-8F8E-148116D13142}" presName="Name0" presStyleCnt="0">
        <dgm:presLayoutVars>
          <dgm:chMax val="1"/>
          <dgm:dir/>
          <dgm:animLvl val="ctr"/>
          <dgm:resizeHandles val="exact"/>
        </dgm:presLayoutVars>
      </dgm:prSet>
      <dgm:spPr/>
    </dgm:pt>
    <dgm:pt modelId="{22455AFA-8FCA-504C-ADEB-430E937FBB8A}" type="pres">
      <dgm:prSet presAssocID="{0DDA2B70-633C-C346-B746-21952B0C4ED0}" presName="centerShape" presStyleLbl="node0" presStyleIdx="0" presStyleCnt="1"/>
      <dgm:spPr/>
    </dgm:pt>
    <dgm:pt modelId="{0DD0723A-118D-AC40-960E-34D7E9024F13}" type="pres">
      <dgm:prSet presAssocID="{B7713EA2-B9ED-C84D-B805-D335EC28F43C}" presName="parTrans" presStyleLbl="sibTrans2D1" presStyleIdx="0" presStyleCnt="4"/>
      <dgm:spPr/>
    </dgm:pt>
    <dgm:pt modelId="{20F3A021-7F5E-B243-9A37-13D7C92B33D1}" type="pres">
      <dgm:prSet presAssocID="{B7713EA2-B9ED-C84D-B805-D335EC28F43C}" presName="connectorText" presStyleLbl="sibTrans2D1" presStyleIdx="0" presStyleCnt="4"/>
      <dgm:spPr/>
    </dgm:pt>
    <dgm:pt modelId="{262D1D90-A40F-4547-9E43-7947708EB423}" type="pres">
      <dgm:prSet presAssocID="{4D7B3A8E-CD94-A24F-B18F-FAB7F9938789}" presName="node" presStyleLbl="node1" presStyleIdx="0" presStyleCnt="4" custScaleX="211778">
        <dgm:presLayoutVars>
          <dgm:bulletEnabled val="1"/>
        </dgm:presLayoutVars>
      </dgm:prSet>
      <dgm:spPr/>
    </dgm:pt>
    <dgm:pt modelId="{43711482-3CD0-714E-A613-5197F4B040B8}" type="pres">
      <dgm:prSet presAssocID="{CFAC36C9-E29C-4E46-B52A-58B6D5A59B80}" presName="parTrans" presStyleLbl="sibTrans2D1" presStyleIdx="1" presStyleCnt="4"/>
      <dgm:spPr/>
    </dgm:pt>
    <dgm:pt modelId="{5BD9D5E1-2546-0A4D-BDA4-CCE3D51F05B5}" type="pres">
      <dgm:prSet presAssocID="{CFAC36C9-E29C-4E46-B52A-58B6D5A59B80}" presName="connectorText" presStyleLbl="sibTrans2D1" presStyleIdx="1" presStyleCnt="4"/>
      <dgm:spPr/>
    </dgm:pt>
    <dgm:pt modelId="{30426562-3517-AF42-8C29-5402A97A330D}" type="pres">
      <dgm:prSet presAssocID="{98E8DEE9-91AA-C543-B109-CB4448750030}" presName="node" presStyleLbl="node1" presStyleIdx="1" presStyleCnt="4" custScaleX="207698" custRadScaleRad="140370" custRadScaleInc="-1660">
        <dgm:presLayoutVars>
          <dgm:bulletEnabled val="1"/>
        </dgm:presLayoutVars>
      </dgm:prSet>
      <dgm:spPr/>
    </dgm:pt>
    <dgm:pt modelId="{CB430D76-AF3E-B142-B350-E5B209AF4C3C}" type="pres">
      <dgm:prSet presAssocID="{A23C0923-4068-C344-AE75-CB47A702665C}" presName="parTrans" presStyleLbl="sibTrans2D1" presStyleIdx="2" presStyleCnt="4"/>
      <dgm:spPr/>
    </dgm:pt>
    <dgm:pt modelId="{5B580F14-4323-8548-9138-43D6D4521DE1}" type="pres">
      <dgm:prSet presAssocID="{A23C0923-4068-C344-AE75-CB47A702665C}" presName="connectorText" presStyleLbl="sibTrans2D1" presStyleIdx="2" presStyleCnt="4"/>
      <dgm:spPr/>
    </dgm:pt>
    <dgm:pt modelId="{029B776C-BABD-3041-B23E-28E464BA3CAD}" type="pres">
      <dgm:prSet presAssocID="{CBF891F8-04F3-C04B-92B5-E6607F9B7F39}" presName="node" presStyleLbl="node1" presStyleIdx="2" presStyleCnt="4" custScaleX="222015" custRadScaleRad="100293" custRadScaleInc="-7396">
        <dgm:presLayoutVars>
          <dgm:bulletEnabled val="1"/>
        </dgm:presLayoutVars>
      </dgm:prSet>
      <dgm:spPr/>
    </dgm:pt>
    <dgm:pt modelId="{E6A70E11-0245-CE4E-A6F7-5BAF9C37FD98}" type="pres">
      <dgm:prSet presAssocID="{9936CC80-4897-E043-B8B9-715DD626D12F}" presName="parTrans" presStyleLbl="sibTrans2D1" presStyleIdx="3" presStyleCnt="4"/>
      <dgm:spPr/>
    </dgm:pt>
    <dgm:pt modelId="{DCF27F15-0611-2741-993F-6071098A69BA}" type="pres">
      <dgm:prSet presAssocID="{9936CC80-4897-E043-B8B9-715DD626D12F}" presName="connectorText" presStyleLbl="sibTrans2D1" presStyleIdx="3" presStyleCnt="4"/>
      <dgm:spPr/>
    </dgm:pt>
    <dgm:pt modelId="{BCC2F585-2281-6849-8B75-FF2C5C12D463}" type="pres">
      <dgm:prSet presAssocID="{E9AB347E-8BEB-4043-B9D7-938C1FF7DF6F}" presName="node" presStyleLbl="node1" presStyleIdx="3" presStyleCnt="4" custScaleX="203945" custRadScaleRad="145605" custRadScaleInc="-5953">
        <dgm:presLayoutVars>
          <dgm:bulletEnabled val="1"/>
        </dgm:presLayoutVars>
      </dgm:prSet>
      <dgm:spPr/>
    </dgm:pt>
  </dgm:ptLst>
  <dgm:cxnLst>
    <dgm:cxn modelId="{1ABF4A1A-D93D-2C40-8387-518691B0032D}" type="presOf" srcId="{E9AB347E-8BEB-4043-B9D7-938C1FF7DF6F}" destId="{BCC2F585-2281-6849-8B75-FF2C5C12D463}" srcOrd="0" destOrd="0" presId="urn:microsoft.com/office/officeart/2005/8/layout/radial5"/>
    <dgm:cxn modelId="{990BDF24-AAA0-6E48-8E05-327502D81E5D}" type="presOf" srcId="{CFAC36C9-E29C-4E46-B52A-58B6D5A59B80}" destId="{5BD9D5E1-2546-0A4D-BDA4-CCE3D51F05B5}" srcOrd="1" destOrd="0" presId="urn:microsoft.com/office/officeart/2005/8/layout/radial5"/>
    <dgm:cxn modelId="{294EEA2B-A3DD-4641-B24A-E25996B1083F}" type="presOf" srcId="{4D7B3A8E-CD94-A24F-B18F-FAB7F9938789}" destId="{262D1D90-A40F-4547-9E43-7947708EB423}" srcOrd="0" destOrd="0" presId="urn:microsoft.com/office/officeart/2005/8/layout/radial5"/>
    <dgm:cxn modelId="{ECCFE02C-9865-924D-A4DE-09FED1FA2B60}" type="presOf" srcId="{A23C0923-4068-C344-AE75-CB47A702665C}" destId="{CB430D76-AF3E-B142-B350-E5B209AF4C3C}" srcOrd="0" destOrd="0" presId="urn:microsoft.com/office/officeart/2005/8/layout/radial5"/>
    <dgm:cxn modelId="{12847130-E80E-FA4C-9CCF-0B7080FD02E6}" type="presOf" srcId="{CFAC36C9-E29C-4E46-B52A-58B6D5A59B80}" destId="{43711482-3CD0-714E-A613-5197F4B040B8}" srcOrd="0" destOrd="0" presId="urn:microsoft.com/office/officeart/2005/8/layout/radial5"/>
    <dgm:cxn modelId="{0CC6CD36-296D-3343-8829-0C4D03A51F7E}" type="presOf" srcId="{2DFA098E-AAB0-964A-8F8E-148116D13142}" destId="{AD77D41F-EF6E-8B4E-8FCD-52B7F22F3DB3}" srcOrd="0" destOrd="0" presId="urn:microsoft.com/office/officeart/2005/8/layout/radial5"/>
    <dgm:cxn modelId="{4940CB3D-60D6-1C48-9E46-9B22345D3315}" type="presOf" srcId="{B7713EA2-B9ED-C84D-B805-D335EC28F43C}" destId="{0DD0723A-118D-AC40-960E-34D7E9024F13}" srcOrd="0" destOrd="0" presId="urn:microsoft.com/office/officeart/2005/8/layout/radial5"/>
    <dgm:cxn modelId="{5FFF0042-7275-914B-AE47-347545CD6CE8}" type="presOf" srcId="{A23C0923-4068-C344-AE75-CB47A702665C}" destId="{5B580F14-4323-8548-9138-43D6D4521DE1}" srcOrd="1" destOrd="0" presId="urn:microsoft.com/office/officeart/2005/8/layout/radial5"/>
    <dgm:cxn modelId="{6A5E4E56-B83D-7943-A09E-29B7B299593E}" srcId="{2DFA098E-AAB0-964A-8F8E-148116D13142}" destId="{0DDA2B70-633C-C346-B746-21952B0C4ED0}" srcOrd="0" destOrd="0" parTransId="{3AEF2E1B-77A5-B944-B685-148EC37F14B6}" sibTransId="{117159B7-0559-8D4C-A2B1-EAD2D84F7E83}"/>
    <dgm:cxn modelId="{19FE9B5D-C5F9-2942-9D5A-909674AC618B}" type="presOf" srcId="{B7713EA2-B9ED-C84D-B805-D335EC28F43C}" destId="{20F3A021-7F5E-B243-9A37-13D7C92B33D1}" srcOrd="1" destOrd="0" presId="urn:microsoft.com/office/officeart/2005/8/layout/radial5"/>
    <dgm:cxn modelId="{90672269-DDBC-E84E-B61A-A6C9C5598069}" srcId="{0DDA2B70-633C-C346-B746-21952B0C4ED0}" destId="{E9AB347E-8BEB-4043-B9D7-938C1FF7DF6F}" srcOrd="3" destOrd="0" parTransId="{9936CC80-4897-E043-B8B9-715DD626D12F}" sibTransId="{CB6E525B-FE36-5148-A52E-A6CEB5E7F939}"/>
    <dgm:cxn modelId="{6FB8716A-0CBF-6F4A-B356-050AC0575111}" type="presOf" srcId="{CBF891F8-04F3-C04B-92B5-E6607F9B7F39}" destId="{029B776C-BABD-3041-B23E-28E464BA3CAD}" srcOrd="0" destOrd="0" presId="urn:microsoft.com/office/officeart/2005/8/layout/radial5"/>
    <dgm:cxn modelId="{7B359DA0-52D8-8D46-8AFF-AFE3768CA7DF}" srcId="{0DDA2B70-633C-C346-B746-21952B0C4ED0}" destId="{CBF891F8-04F3-C04B-92B5-E6607F9B7F39}" srcOrd="2" destOrd="0" parTransId="{A23C0923-4068-C344-AE75-CB47A702665C}" sibTransId="{3A2A10F2-02FE-084F-B635-FA156E07B5AD}"/>
    <dgm:cxn modelId="{1EC1D9A8-A004-E24D-AEEF-6E28FA6017E5}" type="presOf" srcId="{0DDA2B70-633C-C346-B746-21952B0C4ED0}" destId="{22455AFA-8FCA-504C-ADEB-430E937FBB8A}" srcOrd="0" destOrd="0" presId="urn:microsoft.com/office/officeart/2005/8/layout/radial5"/>
    <dgm:cxn modelId="{CF988ABD-BC39-F140-8167-2688887E840F}" type="presOf" srcId="{98E8DEE9-91AA-C543-B109-CB4448750030}" destId="{30426562-3517-AF42-8C29-5402A97A330D}" srcOrd="0" destOrd="0" presId="urn:microsoft.com/office/officeart/2005/8/layout/radial5"/>
    <dgm:cxn modelId="{931C08C7-C499-4D44-A16D-A0D50E236695}" srcId="{0DDA2B70-633C-C346-B746-21952B0C4ED0}" destId="{4D7B3A8E-CD94-A24F-B18F-FAB7F9938789}" srcOrd="0" destOrd="0" parTransId="{B7713EA2-B9ED-C84D-B805-D335EC28F43C}" sibTransId="{4D45B60D-0F14-534C-A8AF-15A48A3F4337}"/>
    <dgm:cxn modelId="{C0C104DE-2542-F549-89FD-6C10E0B9AB15}" type="presOf" srcId="{9936CC80-4897-E043-B8B9-715DD626D12F}" destId="{DCF27F15-0611-2741-993F-6071098A69BA}" srcOrd="1" destOrd="0" presId="urn:microsoft.com/office/officeart/2005/8/layout/radial5"/>
    <dgm:cxn modelId="{F2DCF9E7-068E-D447-B7E8-0530E67AF061}" srcId="{0DDA2B70-633C-C346-B746-21952B0C4ED0}" destId="{98E8DEE9-91AA-C543-B109-CB4448750030}" srcOrd="1" destOrd="0" parTransId="{CFAC36C9-E29C-4E46-B52A-58B6D5A59B80}" sibTransId="{4BB1C318-9C85-1346-9DDB-A4AB85B54D08}"/>
    <dgm:cxn modelId="{4F4492EA-73B1-AF4D-8A90-5688148539EC}" type="presOf" srcId="{9936CC80-4897-E043-B8B9-715DD626D12F}" destId="{E6A70E11-0245-CE4E-A6F7-5BAF9C37FD98}" srcOrd="0" destOrd="0" presId="urn:microsoft.com/office/officeart/2005/8/layout/radial5"/>
    <dgm:cxn modelId="{29910A6C-999F-EA47-ABAE-DE6DABAD03A6}" type="presParOf" srcId="{AD77D41F-EF6E-8B4E-8FCD-52B7F22F3DB3}" destId="{22455AFA-8FCA-504C-ADEB-430E937FBB8A}" srcOrd="0" destOrd="0" presId="urn:microsoft.com/office/officeart/2005/8/layout/radial5"/>
    <dgm:cxn modelId="{45F87EFE-DC3A-2144-8A17-D6D07F615E7E}" type="presParOf" srcId="{AD77D41F-EF6E-8B4E-8FCD-52B7F22F3DB3}" destId="{0DD0723A-118D-AC40-960E-34D7E9024F13}" srcOrd="1" destOrd="0" presId="urn:microsoft.com/office/officeart/2005/8/layout/radial5"/>
    <dgm:cxn modelId="{D6DB964B-73D1-7B4D-8520-91470683D12E}" type="presParOf" srcId="{0DD0723A-118D-AC40-960E-34D7E9024F13}" destId="{20F3A021-7F5E-B243-9A37-13D7C92B33D1}" srcOrd="0" destOrd="0" presId="urn:microsoft.com/office/officeart/2005/8/layout/radial5"/>
    <dgm:cxn modelId="{9E6FB33A-110B-F64E-95FB-F18F07A2F74C}" type="presParOf" srcId="{AD77D41F-EF6E-8B4E-8FCD-52B7F22F3DB3}" destId="{262D1D90-A40F-4547-9E43-7947708EB423}" srcOrd="2" destOrd="0" presId="urn:microsoft.com/office/officeart/2005/8/layout/radial5"/>
    <dgm:cxn modelId="{EC32042E-5931-0649-A22C-43846E6BB820}" type="presParOf" srcId="{AD77D41F-EF6E-8B4E-8FCD-52B7F22F3DB3}" destId="{43711482-3CD0-714E-A613-5197F4B040B8}" srcOrd="3" destOrd="0" presId="urn:microsoft.com/office/officeart/2005/8/layout/radial5"/>
    <dgm:cxn modelId="{DE7A4F98-D2C5-164B-83AB-CAC949DC52AB}" type="presParOf" srcId="{43711482-3CD0-714E-A613-5197F4B040B8}" destId="{5BD9D5E1-2546-0A4D-BDA4-CCE3D51F05B5}" srcOrd="0" destOrd="0" presId="urn:microsoft.com/office/officeart/2005/8/layout/radial5"/>
    <dgm:cxn modelId="{8131EB05-6813-E045-BAD7-A8A65A29FB8D}" type="presParOf" srcId="{AD77D41F-EF6E-8B4E-8FCD-52B7F22F3DB3}" destId="{30426562-3517-AF42-8C29-5402A97A330D}" srcOrd="4" destOrd="0" presId="urn:microsoft.com/office/officeart/2005/8/layout/radial5"/>
    <dgm:cxn modelId="{340DEE40-58CA-534F-8BB6-46E2587F94E1}" type="presParOf" srcId="{AD77D41F-EF6E-8B4E-8FCD-52B7F22F3DB3}" destId="{CB430D76-AF3E-B142-B350-E5B209AF4C3C}" srcOrd="5" destOrd="0" presId="urn:microsoft.com/office/officeart/2005/8/layout/radial5"/>
    <dgm:cxn modelId="{EFCAB460-AD6C-AF45-92FD-579A47401DBB}" type="presParOf" srcId="{CB430D76-AF3E-B142-B350-E5B209AF4C3C}" destId="{5B580F14-4323-8548-9138-43D6D4521DE1}" srcOrd="0" destOrd="0" presId="urn:microsoft.com/office/officeart/2005/8/layout/radial5"/>
    <dgm:cxn modelId="{F1A4028B-0BC7-AB45-9AE4-EBB4954EAD12}" type="presParOf" srcId="{AD77D41F-EF6E-8B4E-8FCD-52B7F22F3DB3}" destId="{029B776C-BABD-3041-B23E-28E464BA3CAD}" srcOrd="6" destOrd="0" presId="urn:microsoft.com/office/officeart/2005/8/layout/radial5"/>
    <dgm:cxn modelId="{1AF1A85F-F565-304E-B03E-D5085ABEF847}" type="presParOf" srcId="{AD77D41F-EF6E-8B4E-8FCD-52B7F22F3DB3}" destId="{E6A70E11-0245-CE4E-A6F7-5BAF9C37FD98}" srcOrd="7" destOrd="0" presId="urn:microsoft.com/office/officeart/2005/8/layout/radial5"/>
    <dgm:cxn modelId="{FC332F48-7075-2E4A-8606-50C48E36E752}" type="presParOf" srcId="{E6A70E11-0245-CE4E-A6F7-5BAF9C37FD98}" destId="{DCF27F15-0611-2741-993F-6071098A69BA}" srcOrd="0" destOrd="0" presId="urn:microsoft.com/office/officeart/2005/8/layout/radial5"/>
    <dgm:cxn modelId="{171CCC17-92E9-FD43-8313-B4539464702C}" type="presParOf" srcId="{AD77D41F-EF6E-8B4E-8FCD-52B7F22F3DB3}" destId="{BCC2F585-2281-6849-8B75-FF2C5C12D463}"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314AD26-098B-F34E-A52F-BDF0BA4C56E4}" type="doc">
      <dgm:prSet loTypeId="urn:microsoft.com/office/officeart/2005/8/layout/hierarchy3" loCatId="" qsTypeId="urn:microsoft.com/office/officeart/2005/8/quickstyle/simple5" qsCatId="simple" csTypeId="urn:microsoft.com/office/officeart/2005/8/colors/accent2_3" csCatId="accent2" phldr="1"/>
      <dgm:spPr/>
      <dgm:t>
        <a:bodyPr/>
        <a:lstStyle/>
        <a:p>
          <a:endParaRPr lang="en-US"/>
        </a:p>
      </dgm:t>
    </dgm:pt>
    <dgm:pt modelId="{FCC3F176-5152-5445-A225-F21ECE7FF627}">
      <dgm:prSet phldrT="[Text]"/>
      <dgm:spPr/>
      <dgm:t>
        <a:bodyPr/>
        <a:lstStyle/>
        <a:p>
          <a:r>
            <a:rPr lang="en-US" dirty="0"/>
            <a:t>PBIS DATA</a:t>
          </a:r>
        </a:p>
      </dgm:t>
    </dgm:pt>
    <dgm:pt modelId="{3E79483F-3186-BC41-992F-36D2A36280A7}" type="parTrans" cxnId="{7DF37904-28C5-A346-94E6-07F88BA559EF}">
      <dgm:prSet/>
      <dgm:spPr/>
      <dgm:t>
        <a:bodyPr/>
        <a:lstStyle/>
        <a:p>
          <a:endParaRPr lang="en-US"/>
        </a:p>
      </dgm:t>
    </dgm:pt>
    <dgm:pt modelId="{9539AFF7-6D1D-F147-A9E5-60E81B91AF21}" type="sibTrans" cxnId="{7DF37904-28C5-A346-94E6-07F88BA559EF}">
      <dgm:prSet/>
      <dgm:spPr/>
      <dgm:t>
        <a:bodyPr/>
        <a:lstStyle/>
        <a:p>
          <a:endParaRPr lang="en-US"/>
        </a:p>
      </dgm:t>
    </dgm:pt>
    <dgm:pt modelId="{138CCA20-8C3E-F541-A493-DABC0D7A8B59}">
      <dgm:prSet phldrT="[Text]"/>
      <dgm:spPr/>
      <dgm:t>
        <a:bodyPr/>
        <a:lstStyle/>
        <a:p>
          <a:r>
            <a:rPr lang="en-US" dirty="0"/>
            <a:t>ODRs</a:t>
          </a:r>
        </a:p>
        <a:p>
          <a:r>
            <a:rPr lang="en-US" dirty="0"/>
            <a:t>(E.G., MAJORS VS. MINORS; PATTERNS ACROSS GRADES, GENDER, CULTURAL GROUPS)</a:t>
          </a:r>
        </a:p>
      </dgm:t>
    </dgm:pt>
    <dgm:pt modelId="{4A8E3231-6D7F-BB4C-88FD-6325725B3C05}" type="parTrans" cxnId="{4B8440F2-5524-E146-BBB1-F4CBD560E5F8}">
      <dgm:prSet/>
      <dgm:spPr/>
      <dgm:t>
        <a:bodyPr/>
        <a:lstStyle/>
        <a:p>
          <a:endParaRPr lang="en-US"/>
        </a:p>
      </dgm:t>
    </dgm:pt>
    <dgm:pt modelId="{0D60FBAD-36A3-A448-BC12-8933795E7F6C}" type="sibTrans" cxnId="{4B8440F2-5524-E146-BBB1-F4CBD560E5F8}">
      <dgm:prSet/>
      <dgm:spPr/>
      <dgm:t>
        <a:bodyPr/>
        <a:lstStyle/>
        <a:p>
          <a:endParaRPr lang="en-US"/>
        </a:p>
      </dgm:t>
    </dgm:pt>
    <dgm:pt modelId="{C5331191-DFF1-E248-9AF0-A9338892181E}">
      <dgm:prSet phldrT="[Text]"/>
      <dgm:spPr/>
      <dgm:t>
        <a:bodyPr/>
        <a:lstStyle/>
        <a:p>
          <a:r>
            <a:rPr lang="en-US" dirty="0"/>
            <a:t>SCHOOL CLIMATE DATE</a:t>
          </a:r>
        </a:p>
      </dgm:t>
    </dgm:pt>
    <dgm:pt modelId="{95898372-9428-E549-AE4E-130913F17150}" type="parTrans" cxnId="{034C5ADC-D690-1E4A-A3FE-101578DFA928}">
      <dgm:prSet/>
      <dgm:spPr/>
      <dgm:t>
        <a:bodyPr/>
        <a:lstStyle/>
        <a:p>
          <a:endParaRPr lang="en-US"/>
        </a:p>
      </dgm:t>
    </dgm:pt>
    <dgm:pt modelId="{24B920FB-A129-C44D-AA02-969557E1B6E0}" type="sibTrans" cxnId="{034C5ADC-D690-1E4A-A3FE-101578DFA928}">
      <dgm:prSet/>
      <dgm:spPr/>
      <dgm:t>
        <a:bodyPr/>
        <a:lstStyle/>
        <a:p>
          <a:endParaRPr lang="en-US"/>
        </a:p>
      </dgm:t>
    </dgm:pt>
    <dgm:pt modelId="{CEBAC16B-1370-DB4A-B590-BDF4BC95AF06}">
      <dgm:prSet phldrT="[Text]"/>
      <dgm:spPr/>
      <dgm:t>
        <a:bodyPr/>
        <a:lstStyle/>
        <a:p>
          <a:r>
            <a:rPr lang="en-US" dirty="0"/>
            <a:t>TEACHER PERCPETIONS</a:t>
          </a:r>
        </a:p>
      </dgm:t>
    </dgm:pt>
    <dgm:pt modelId="{AF8FFC84-8AD0-184C-9C3E-712597ECDE3D}" type="parTrans" cxnId="{5BFC21B7-1B6A-E440-A709-C97EF65BC582}">
      <dgm:prSet/>
      <dgm:spPr/>
      <dgm:t>
        <a:bodyPr/>
        <a:lstStyle/>
        <a:p>
          <a:endParaRPr lang="en-US"/>
        </a:p>
      </dgm:t>
    </dgm:pt>
    <dgm:pt modelId="{04A0ABD4-5D85-154A-BBE7-789D33F6F085}" type="sibTrans" cxnId="{5BFC21B7-1B6A-E440-A709-C97EF65BC582}">
      <dgm:prSet/>
      <dgm:spPr/>
      <dgm:t>
        <a:bodyPr/>
        <a:lstStyle/>
        <a:p>
          <a:endParaRPr lang="en-US"/>
        </a:p>
      </dgm:t>
    </dgm:pt>
    <dgm:pt modelId="{0E0E03C7-829F-384F-9A3B-BB8C26551845}">
      <dgm:prSet phldrT="[Text]"/>
      <dgm:spPr/>
      <dgm:t>
        <a:bodyPr/>
        <a:lstStyle/>
        <a:p>
          <a:r>
            <a:rPr lang="en-US" dirty="0"/>
            <a:t>STUDENT PERCEPTIONS</a:t>
          </a:r>
        </a:p>
      </dgm:t>
    </dgm:pt>
    <dgm:pt modelId="{B0C3A3B1-7EA6-504E-88F2-E954C2A80E02}" type="parTrans" cxnId="{08D99B8E-0A79-F64B-94DA-BBA1A935CD02}">
      <dgm:prSet/>
      <dgm:spPr/>
      <dgm:t>
        <a:bodyPr/>
        <a:lstStyle/>
        <a:p>
          <a:endParaRPr lang="en-US"/>
        </a:p>
      </dgm:t>
    </dgm:pt>
    <dgm:pt modelId="{EDFB1897-9727-FE4F-960B-37CFB075B562}" type="sibTrans" cxnId="{08D99B8E-0A79-F64B-94DA-BBA1A935CD02}">
      <dgm:prSet/>
      <dgm:spPr/>
      <dgm:t>
        <a:bodyPr/>
        <a:lstStyle/>
        <a:p>
          <a:endParaRPr lang="en-US"/>
        </a:p>
      </dgm:t>
    </dgm:pt>
    <dgm:pt modelId="{70DF90D4-FBB5-8C48-B753-90274A0DA22F}">
      <dgm:prSet/>
      <dgm:spPr/>
      <dgm:t>
        <a:bodyPr/>
        <a:lstStyle/>
        <a:p>
          <a:r>
            <a:rPr lang="en-US" dirty="0"/>
            <a:t>Suspension/Expulsion</a:t>
          </a:r>
        </a:p>
      </dgm:t>
    </dgm:pt>
    <dgm:pt modelId="{A0063B2D-004E-F647-991D-58B7C4B0B76C}" type="parTrans" cxnId="{EAFEB9A1-C18C-2947-AC0D-BD00544729E2}">
      <dgm:prSet/>
      <dgm:spPr/>
      <dgm:t>
        <a:bodyPr/>
        <a:lstStyle/>
        <a:p>
          <a:endParaRPr lang="en-US"/>
        </a:p>
      </dgm:t>
    </dgm:pt>
    <dgm:pt modelId="{3826BCD2-DEAD-5849-B68A-E5610202C886}" type="sibTrans" cxnId="{EAFEB9A1-C18C-2947-AC0D-BD00544729E2}">
      <dgm:prSet/>
      <dgm:spPr/>
      <dgm:t>
        <a:bodyPr/>
        <a:lstStyle/>
        <a:p>
          <a:endParaRPr lang="en-US"/>
        </a:p>
      </dgm:t>
    </dgm:pt>
    <dgm:pt modelId="{95307FE1-BF1D-484A-BEFC-910F52779E0C}">
      <dgm:prSet/>
      <dgm:spPr/>
      <dgm:t>
        <a:bodyPr/>
        <a:lstStyle/>
        <a:p>
          <a:r>
            <a:rPr lang="en-US" dirty="0"/>
            <a:t>Parent Perceptions</a:t>
          </a:r>
        </a:p>
      </dgm:t>
    </dgm:pt>
    <dgm:pt modelId="{96E372B8-4379-4C4D-B40D-6D4D6887B4D5}" type="parTrans" cxnId="{7E01A023-9F30-834E-9958-A25EB6963F69}">
      <dgm:prSet/>
      <dgm:spPr/>
      <dgm:t>
        <a:bodyPr/>
        <a:lstStyle/>
        <a:p>
          <a:endParaRPr lang="en-US"/>
        </a:p>
      </dgm:t>
    </dgm:pt>
    <dgm:pt modelId="{FFAC5949-E7ED-1547-A69C-36FB64E86EFF}" type="sibTrans" cxnId="{7E01A023-9F30-834E-9958-A25EB6963F69}">
      <dgm:prSet/>
      <dgm:spPr/>
      <dgm:t>
        <a:bodyPr/>
        <a:lstStyle/>
        <a:p>
          <a:endParaRPr lang="en-US"/>
        </a:p>
      </dgm:t>
    </dgm:pt>
    <dgm:pt modelId="{705FD1D6-6DF7-DF4A-B19F-D256FCE554DF}">
      <dgm:prSet/>
      <dgm:spPr/>
      <dgm:t>
        <a:bodyPr/>
        <a:lstStyle/>
        <a:p>
          <a:r>
            <a:rPr lang="en-US" dirty="0"/>
            <a:t>School Level Data</a:t>
          </a:r>
        </a:p>
      </dgm:t>
    </dgm:pt>
    <dgm:pt modelId="{C4F24510-016A-984B-B184-9AB4D7BEE4AD}" type="parTrans" cxnId="{4096025E-7483-9E44-947A-9C222A18E8CC}">
      <dgm:prSet/>
      <dgm:spPr/>
      <dgm:t>
        <a:bodyPr/>
        <a:lstStyle/>
        <a:p>
          <a:endParaRPr lang="en-US"/>
        </a:p>
      </dgm:t>
    </dgm:pt>
    <dgm:pt modelId="{9AB990D1-D7D8-B743-8153-63FCA976C65E}" type="sibTrans" cxnId="{4096025E-7483-9E44-947A-9C222A18E8CC}">
      <dgm:prSet/>
      <dgm:spPr/>
      <dgm:t>
        <a:bodyPr/>
        <a:lstStyle/>
        <a:p>
          <a:endParaRPr lang="en-US"/>
        </a:p>
      </dgm:t>
    </dgm:pt>
    <dgm:pt modelId="{8371B451-2054-DE42-9EE6-DCABC5DE1014}">
      <dgm:prSet/>
      <dgm:spPr/>
      <dgm:t>
        <a:bodyPr/>
        <a:lstStyle/>
        <a:p>
          <a:r>
            <a:rPr lang="en-US" dirty="0"/>
            <a:t>Disproportionality Data</a:t>
          </a:r>
        </a:p>
      </dgm:t>
    </dgm:pt>
    <dgm:pt modelId="{0E86D847-EEC5-A440-B72F-FFD063A49EE8}" type="parTrans" cxnId="{DD01C79A-A0CD-F841-9230-34AFE98E4B2D}">
      <dgm:prSet/>
      <dgm:spPr/>
      <dgm:t>
        <a:bodyPr/>
        <a:lstStyle/>
        <a:p>
          <a:endParaRPr lang="en-US"/>
        </a:p>
      </dgm:t>
    </dgm:pt>
    <dgm:pt modelId="{46A4E23C-3980-194C-A029-B8789B76EEE8}" type="sibTrans" cxnId="{DD01C79A-A0CD-F841-9230-34AFE98E4B2D}">
      <dgm:prSet/>
      <dgm:spPr/>
      <dgm:t>
        <a:bodyPr/>
        <a:lstStyle/>
        <a:p>
          <a:endParaRPr lang="en-US"/>
        </a:p>
      </dgm:t>
    </dgm:pt>
    <dgm:pt modelId="{8A01FE28-6946-EA4F-A5A3-444DE84389D7}">
      <dgm:prSet phldrT="[Text]"/>
      <dgm:spPr/>
      <dgm:t>
        <a:bodyPr/>
        <a:lstStyle/>
        <a:p>
          <a:r>
            <a:rPr lang="en-US" dirty="0"/>
            <a:t>Achievement </a:t>
          </a:r>
        </a:p>
      </dgm:t>
    </dgm:pt>
    <dgm:pt modelId="{795D1AE5-37CE-DC44-B4EA-E0CDA9CA89E9}" type="sibTrans" cxnId="{1EE7B3A2-D7E4-BE40-B42B-A5C612101063}">
      <dgm:prSet/>
      <dgm:spPr/>
      <dgm:t>
        <a:bodyPr/>
        <a:lstStyle/>
        <a:p>
          <a:endParaRPr lang="en-US"/>
        </a:p>
      </dgm:t>
    </dgm:pt>
    <dgm:pt modelId="{D4813249-9836-FE45-9E46-93F8541C59F6}" type="parTrans" cxnId="{1EE7B3A2-D7E4-BE40-B42B-A5C612101063}">
      <dgm:prSet/>
      <dgm:spPr/>
      <dgm:t>
        <a:bodyPr/>
        <a:lstStyle/>
        <a:p>
          <a:endParaRPr lang="en-US"/>
        </a:p>
      </dgm:t>
    </dgm:pt>
    <dgm:pt modelId="{BD337DF3-EB1F-EC4B-B2FD-1E6C1709E8B9}" type="pres">
      <dgm:prSet presAssocID="{A314AD26-098B-F34E-A52F-BDF0BA4C56E4}" presName="diagram" presStyleCnt="0">
        <dgm:presLayoutVars>
          <dgm:chPref val="1"/>
          <dgm:dir/>
          <dgm:animOne val="branch"/>
          <dgm:animLvl val="lvl"/>
          <dgm:resizeHandles/>
        </dgm:presLayoutVars>
      </dgm:prSet>
      <dgm:spPr/>
    </dgm:pt>
    <dgm:pt modelId="{AA8EF40E-7FC6-E24D-B75E-935601FED9A5}" type="pres">
      <dgm:prSet presAssocID="{FCC3F176-5152-5445-A225-F21ECE7FF627}" presName="root" presStyleCnt="0"/>
      <dgm:spPr/>
    </dgm:pt>
    <dgm:pt modelId="{7EEF60ED-2A27-BD42-B603-F6241CE1ACBB}" type="pres">
      <dgm:prSet presAssocID="{FCC3F176-5152-5445-A225-F21ECE7FF627}" presName="rootComposite" presStyleCnt="0"/>
      <dgm:spPr/>
    </dgm:pt>
    <dgm:pt modelId="{003FD2CF-3D3F-8A49-88EC-4973B91B9117}" type="pres">
      <dgm:prSet presAssocID="{FCC3F176-5152-5445-A225-F21ECE7FF627}" presName="rootText" presStyleLbl="node1" presStyleIdx="0" presStyleCnt="2"/>
      <dgm:spPr/>
    </dgm:pt>
    <dgm:pt modelId="{AA2DD814-6A2A-DF49-BF54-A979B52F9F05}" type="pres">
      <dgm:prSet presAssocID="{FCC3F176-5152-5445-A225-F21ECE7FF627}" presName="rootConnector" presStyleLbl="node1" presStyleIdx="0" presStyleCnt="2"/>
      <dgm:spPr/>
    </dgm:pt>
    <dgm:pt modelId="{49CF6D49-6421-A34F-AEA4-C98CF723ABC8}" type="pres">
      <dgm:prSet presAssocID="{FCC3F176-5152-5445-A225-F21ECE7FF627}" presName="childShape" presStyleCnt="0"/>
      <dgm:spPr/>
    </dgm:pt>
    <dgm:pt modelId="{C0ECA8DA-7152-7544-9E00-64258792C1EE}" type="pres">
      <dgm:prSet presAssocID="{4A8E3231-6D7F-BB4C-88FD-6325725B3C05}" presName="Name13" presStyleLbl="parChTrans1D2" presStyleIdx="0" presStyleCnt="8"/>
      <dgm:spPr/>
    </dgm:pt>
    <dgm:pt modelId="{4EB94428-7728-C143-9737-64AF1EFA18A1}" type="pres">
      <dgm:prSet presAssocID="{138CCA20-8C3E-F541-A493-DABC0D7A8B59}" presName="childText" presStyleLbl="bgAcc1" presStyleIdx="0" presStyleCnt="8">
        <dgm:presLayoutVars>
          <dgm:bulletEnabled val="1"/>
        </dgm:presLayoutVars>
      </dgm:prSet>
      <dgm:spPr/>
    </dgm:pt>
    <dgm:pt modelId="{B0827004-ED1F-F947-BB3E-B08E1300599F}" type="pres">
      <dgm:prSet presAssocID="{A0063B2D-004E-F647-991D-58B7C4B0B76C}" presName="Name13" presStyleLbl="parChTrans1D2" presStyleIdx="1" presStyleCnt="8"/>
      <dgm:spPr/>
    </dgm:pt>
    <dgm:pt modelId="{40A594EE-481E-724A-9B39-2C761CE4F838}" type="pres">
      <dgm:prSet presAssocID="{70DF90D4-FBB5-8C48-B753-90274A0DA22F}" presName="childText" presStyleLbl="bgAcc1" presStyleIdx="1" presStyleCnt="8">
        <dgm:presLayoutVars>
          <dgm:bulletEnabled val="1"/>
        </dgm:presLayoutVars>
      </dgm:prSet>
      <dgm:spPr/>
    </dgm:pt>
    <dgm:pt modelId="{2910D6D5-1191-B143-87EF-DF2F6C99F231}" type="pres">
      <dgm:prSet presAssocID="{D4813249-9836-FE45-9E46-93F8541C59F6}" presName="Name13" presStyleLbl="parChTrans1D2" presStyleIdx="2" presStyleCnt="8"/>
      <dgm:spPr/>
    </dgm:pt>
    <dgm:pt modelId="{16707022-4C02-D045-9B1B-0CE202A767BE}" type="pres">
      <dgm:prSet presAssocID="{8A01FE28-6946-EA4F-A5A3-444DE84389D7}" presName="childText" presStyleLbl="bgAcc1" presStyleIdx="2" presStyleCnt="8">
        <dgm:presLayoutVars>
          <dgm:bulletEnabled val="1"/>
        </dgm:presLayoutVars>
      </dgm:prSet>
      <dgm:spPr/>
    </dgm:pt>
    <dgm:pt modelId="{40B478AA-7FF0-E94B-BC12-7203E857663A}" type="pres">
      <dgm:prSet presAssocID="{0E86D847-EEC5-A440-B72F-FFD063A49EE8}" presName="Name13" presStyleLbl="parChTrans1D2" presStyleIdx="3" presStyleCnt="8"/>
      <dgm:spPr/>
    </dgm:pt>
    <dgm:pt modelId="{97C3C19D-F005-6C4B-99D7-AD27FBFF771F}" type="pres">
      <dgm:prSet presAssocID="{8371B451-2054-DE42-9EE6-DCABC5DE1014}" presName="childText" presStyleLbl="bgAcc1" presStyleIdx="3" presStyleCnt="8">
        <dgm:presLayoutVars>
          <dgm:bulletEnabled val="1"/>
        </dgm:presLayoutVars>
      </dgm:prSet>
      <dgm:spPr/>
    </dgm:pt>
    <dgm:pt modelId="{80EB6ACF-716A-824A-85F8-FFE0E5B0BFC1}" type="pres">
      <dgm:prSet presAssocID="{C5331191-DFF1-E248-9AF0-A9338892181E}" presName="root" presStyleCnt="0"/>
      <dgm:spPr/>
    </dgm:pt>
    <dgm:pt modelId="{8ED2F078-0E9E-744C-8E28-A928AFD467C8}" type="pres">
      <dgm:prSet presAssocID="{C5331191-DFF1-E248-9AF0-A9338892181E}" presName="rootComposite" presStyleCnt="0"/>
      <dgm:spPr/>
    </dgm:pt>
    <dgm:pt modelId="{9010AD13-856F-B646-A640-E9A72DF6D254}" type="pres">
      <dgm:prSet presAssocID="{C5331191-DFF1-E248-9AF0-A9338892181E}" presName="rootText" presStyleLbl="node1" presStyleIdx="1" presStyleCnt="2" custLinFactNeighborY="3958"/>
      <dgm:spPr/>
    </dgm:pt>
    <dgm:pt modelId="{B7B62227-38F5-8C48-9C98-7BA39CB76FE0}" type="pres">
      <dgm:prSet presAssocID="{C5331191-DFF1-E248-9AF0-A9338892181E}" presName="rootConnector" presStyleLbl="node1" presStyleIdx="1" presStyleCnt="2"/>
      <dgm:spPr/>
    </dgm:pt>
    <dgm:pt modelId="{FFBF0F2E-0BD5-A148-A2BB-71A95F192C1A}" type="pres">
      <dgm:prSet presAssocID="{C5331191-DFF1-E248-9AF0-A9338892181E}" presName="childShape" presStyleCnt="0"/>
      <dgm:spPr/>
    </dgm:pt>
    <dgm:pt modelId="{E53D4BB7-8BB8-7149-8668-3B1C24E01C25}" type="pres">
      <dgm:prSet presAssocID="{AF8FFC84-8AD0-184C-9C3E-712597ECDE3D}" presName="Name13" presStyleLbl="parChTrans1D2" presStyleIdx="4" presStyleCnt="8"/>
      <dgm:spPr/>
    </dgm:pt>
    <dgm:pt modelId="{7866B66A-76D5-7A4A-AA69-9D325CEDCECB}" type="pres">
      <dgm:prSet presAssocID="{CEBAC16B-1370-DB4A-B590-BDF4BC95AF06}" presName="childText" presStyleLbl="bgAcc1" presStyleIdx="4" presStyleCnt="8">
        <dgm:presLayoutVars>
          <dgm:bulletEnabled val="1"/>
        </dgm:presLayoutVars>
      </dgm:prSet>
      <dgm:spPr/>
    </dgm:pt>
    <dgm:pt modelId="{EB5923D8-F846-974F-A63A-26C79E3D0B5C}" type="pres">
      <dgm:prSet presAssocID="{B0C3A3B1-7EA6-504E-88F2-E954C2A80E02}" presName="Name13" presStyleLbl="parChTrans1D2" presStyleIdx="5" presStyleCnt="8"/>
      <dgm:spPr/>
    </dgm:pt>
    <dgm:pt modelId="{EC45AEF0-90AA-D44E-841A-AE6D85DE9587}" type="pres">
      <dgm:prSet presAssocID="{0E0E03C7-829F-384F-9A3B-BB8C26551845}" presName="childText" presStyleLbl="bgAcc1" presStyleIdx="5" presStyleCnt="8">
        <dgm:presLayoutVars>
          <dgm:bulletEnabled val="1"/>
        </dgm:presLayoutVars>
      </dgm:prSet>
      <dgm:spPr/>
    </dgm:pt>
    <dgm:pt modelId="{EA7DDB63-A556-9F43-991A-10590D8006C4}" type="pres">
      <dgm:prSet presAssocID="{96E372B8-4379-4C4D-B40D-6D4D6887B4D5}" presName="Name13" presStyleLbl="parChTrans1D2" presStyleIdx="6" presStyleCnt="8"/>
      <dgm:spPr/>
    </dgm:pt>
    <dgm:pt modelId="{15F6CA6D-CA5E-2A49-9B45-48AF188CE47D}" type="pres">
      <dgm:prSet presAssocID="{95307FE1-BF1D-484A-BEFC-910F52779E0C}" presName="childText" presStyleLbl="bgAcc1" presStyleIdx="6" presStyleCnt="8">
        <dgm:presLayoutVars>
          <dgm:bulletEnabled val="1"/>
        </dgm:presLayoutVars>
      </dgm:prSet>
      <dgm:spPr/>
    </dgm:pt>
    <dgm:pt modelId="{1F1764CE-BCD7-C843-89FA-F7939786EFFA}" type="pres">
      <dgm:prSet presAssocID="{C4F24510-016A-984B-B184-9AB4D7BEE4AD}" presName="Name13" presStyleLbl="parChTrans1D2" presStyleIdx="7" presStyleCnt="8"/>
      <dgm:spPr/>
    </dgm:pt>
    <dgm:pt modelId="{4E91F340-7429-D848-8235-A0459066FED8}" type="pres">
      <dgm:prSet presAssocID="{705FD1D6-6DF7-DF4A-B19F-D256FCE554DF}" presName="childText" presStyleLbl="bgAcc1" presStyleIdx="7" presStyleCnt="8">
        <dgm:presLayoutVars>
          <dgm:bulletEnabled val="1"/>
        </dgm:presLayoutVars>
      </dgm:prSet>
      <dgm:spPr/>
    </dgm:pt>
  </dgm:ptLst>
  <dgm:cxnLst>
    <dgm:cxn modelId="{18F25A01-DC5E-914F-BA2F-4316322804C5}" type="presOf" srcId="{FCC3F176-5152-5445-A225-F21ECE7FF627}" destId="{AA2DD814-6A2A-DF49-BF54-A979B52F9F05}" srcOrd="1" destOrd="0" presId="urn:microsoft.com/office/officeart/2005/8/layout/hierarchy3"/>
    <dgm:cxn modelId="{78FDB201-8060-994C-ADC4-1D72329C55DE}" type="presOf" srcId="{AF8FFC84-8AD0-184C-9C3E-712597ECDE3D}" destId="{E53D4BB7-8BB8-7149-8668-3B1C24E01C25}" srcOrd="0" destOrd="0" presId="urn:microsoft.com/office/officeart/2005/8/layout/hierarchy3"/>
    <dgm:cxn modelId="{4CF65D03-8AAF-9E44-82F8-642CAA0113F8}" type="presOf" srcId="{8A01FE28-6946-EA4F-A5A3-444DE84389D7}" destId="{16707022-4C02-D045-9B1B-0CE202A767BE}" srcOrd="0" destOrd="0" presId="urn:microsoft.com/office/officeart/2005/8/layout/hierarchy3"/>
    <dgm:cxn modelId="{7DF37904-28C5-A346-94E6-07F88BA559EF}" srcId="{A314AD26-098B-F34E-A52F-BDF0BA4C56E4}" destId="{FCC3F176-5152-5445-A225-F21ECE7FF627}" srcOrd="0" destOrd="0" parTransId="{3E79483F-3186-BC41-992F-36D2A36280A7}" sibTransId="{9539AFF7-6D1D-F147-A9E5-60E81B91AF21}"/>
    <dgm:cxn modelId="{8E23ED1C-573C-934F-BB80-98065473EF04}" type="presOf" srcId="{0E86D847-EEC5-A440-B72F-FFD063A49EE8}" destId="{40B478AA-7FF0-E94B-BC12-7203E857663A}" srcOrd="0" destOrd="0" presId="urn:microsoft.com/office/officeart/2005/8/layout/hierarchy3"/>
    <dgm:cxn modelId="{7E01A023-9F30-834E-9958-A25EB6963F69}" srcId="{C5331191-DFF1-E248-9AF0-A9338892181E}" destId="{95307FE1-BF1D-484A-BEFC-910F52779E0C}" srcOrd="2" destOrd="0" parTransId="{96E372B8-4379-4C4D-B40D-6D4D6887B4D5}" sibTransId="{FFAC5949-E7ED-1547-A69C-36FB64E86EFF}"/>
    <dgm:cxn modelId="{55BDE629-8F25-9A4D-BD08-83BBF398B83A}" type="presOf" srcId="{C5331191-DFF1-E248-9AF0-A9338892181E}" destId="{B7B62227-38F5-8C48-9C98-7BA39CB76FE0}" srcOrd="1" destOrd="0" presId="urn:microsoft.com/office/officeart/2005/8/layout/hierarchy3"/>
    <dgm:cxn modelId="{F690453D-2155-174A-989A-0337B15C16B5}" type="presOf" srcId="{70DF90D4-FBB5-8C48-B753-90274A0DA22F}" destId="{40A594EE-481E-724A-9B39-2C761CE4F838}" srcOrd="0" destOrd="0" presId="urn:microsoft.com/office/officeart/2005/8/layout/hierarchy3"/>
    <dgm:cxn modelId="{886CC542-21B8-5E40-8475-5AFB981EF7D6}" type="presOf" srcId="{FCC3F176-5152-5445-A225-F21ECE7FF627}" destId="{003FD2CF-3D3F-8A49-88EC-4973B91B9117}" srcOrd="0" destOrd="0" presId="urn:microsoft.com/office/officeart/2005/8/layout/hierarchy3"/>
    <dgm:cxn modelId="{0178E951-CEBB-E343-BA97-F792B8E3E154}" type="presOf" srcId="{CEBAC16B-1370-DB4A-B590-BDF4BC95AF06}" destId="{7866B66A-76D5-7A4A-AA69-9D325CEDCECB}" srcOrd="0" destOrd="0" presId="urn:microsoft.com/office/officeart/2005/8/layout/hierarchy3"/>
    <dgm:cxn modelId="{4096025E-7483-9E44-947A-9C222A18E8CC}" srcId="{C5331191-DFF1-E248-9AF0-A9338892181E}" destId="{705FD1D6-6DF7-DF4A-B19F-D256FCE554DF}" srcOrd="3" destOrd="0" parTransId="{C4F24510-016A-984B-B184-9AB4D7BEE4AD}" sibTransId="{9AB990D1-D7D8-B743-8153-63FCA976C65E}"/>
    <dgm:cxn modelId="{66666E76-6740-1246-8F31-E39DF4894E8D}" type="presOf" srcId="{C5331191-DFF1-E248-9AF0-A9338892181E}" destId="{9010AD13-856F-B646-A640-E9A72DF6D254}" srcOrd="0" destOrd="0" presId="urn:microsoft.com/office/officeart/2005/8/layout/hierarchy3"/>
    <dgm:cxn modelId="{775EAB76-CBDB-784E-82B4-6BD546595B48}" type="presOf" srcId="{D4813249-9836-FE45-9E46-93F8541C59F6}" destId="{2910D6D5-1191-B143-87EF-DF2F6C99F231}" srcOrd="0" destOrd="0" presId="urn:microsoft.com/office/officeart/2005/8/layout/hierarchy3"/>
    <dgm:cxn modelId="{08D99B8E-0A79-F64B-94DA-BBA1A935CD02}" srcId="{C5331191-DFF1-E248-9AF0-A9338892181E}" destId="{0E0E03C7-829F-384F-9A3B-BB8C26551845}" srcOrd="1" destOrd="0" parTransId="{B0C3A3B1-7EA6-504E-88F2-E954C2A80E02}" sibTransId="{EDFB1897-9727-FE4F-960B-37CFB075B562}"/>
    <dgm:cxn modelId="{8B137C95-86AA-F64B-9179-8CAC35BD3A4F}" type="presOf" srcId="{8371B451-2054-DE42-9EE6-DCABC5DE1014}" destId="{97C3C19D-F005-6C4B-99D7-AD27FBFF771F}" srcOrd="0" destOrd="0" presId="urn:microsoft.com/office/officeart/2005/8/layout/hierarchy3"/>
    <dgm:cxn modelId="{DD01C79A-A0CD-F841-9230-34AFE98E4B2D}" srcId="{FCC3F176-5152-5445-A225-F21ECE7FF627}" destId="{8371B451-2054-DE42-9EE6-DCABC5DE1014}" srcOrd="3" destOrd="0" parTransId="{0E86D847-EEC5-A440-B72F-FFD063A49EE8}" sibTransId="{46A4E23C-3980-194C-A029-B8789B76EEE8}"/>
    <dgm:cxn modelId="{EAFEB9A1-C18C-2947-AC0D-BD00544729E2}" srcId="{FCC3F176-5152-5445-A225-F21ECE7FF627}" destId="{70DF90D4-FBB5-8C48-B753-90274A0DA22F}" srcOrd="1" destOrd="0" parTransId="{A0063B2D-004E-F647-991D-58B7C4B0B76C}" sibTransId="{3826BCD2-DEAD-5849-B68A-E5610202C886}"/>
    <dgm:cxn modelId="{1EE7B3A2-D7E4-BE40-B42B-A5C612101063}" srcId="{FCC3F176-5152-5445-A225-F21ECE7FF627}" destId="{8A01FE28-6946-EA4F-A5A3-444DE84389D7}" srcOrd="2" destOrd="0" parTransId="{D4813249-9836-FE45-9E46-93F8541C59F6}" sibTransId="{795D1AE5-37CE-DC44-B4EA-E0CDA9CA89E9}"/>
    <dgm:cxn modelId="{C794FDA4-82A6-FF4A-823B-128E16FCFF6D}" type="presOf" srcId="{A0063B2D-004E-F647-991D-58B7C4B0B76C}" destId="{B0827004-ED1F-F947-BB3E-B08E1300599F}" srcOrd="0" destOrd="0" presId="urn:microsoft.com/office/officeart/2005/8/layout/hierarchy3"/>
    <dgm:cxn modelId="{FD40E4B6-13EC-3B45-9901-3E2DED560BC3}" type="presOf" srcId="{705FD1D6-6DF7-DF4A-B19F-D256FCE554DF}" destId="{4E91F340-7429-D848-8235-A0459066FED8}" srcOrd="0" destOrd="0" presId="urn:microsoft.com/office/officeart/2005/8/layout/hierarchy3"/>
    <dgm:cxn modelId="{5BFC21B7-1B6A-E440-A709-C97EF65BC582}" srcId="{C5331191-DFF1-E248-9AF0-A9338892181E}" destId="{CEBAC16B-1370-DB4A-B590-BDF4BC95AF06}" srcOrd="0" destOrd="0" parTransId="{AF8FFC84-8AD0-184C-9C3E-712597ECDE3D}" sibTransId="{04A0ABD4-5D85-154A-BBE7-789D33F6F085}"/>
    <dgm:cxn modelId="{402FD3C4-568E-D742-BB19-F966B57B7194}" type="presOf" srcId="{0E0E03C7-829F-384F-9A3B-BB8C26551845}" destId="{EC45AEF0-90AA-D44E-841A-AE6D85DE9587}" srcOrd="0" destOrd="0" presId="urn:microsoft.com/office/officeart/2005/8/layout/hierarchy3"/>
    <dgm:cxn modelId="{C2EC1AC9-4E37-684C-8863-9F959F3C1144}" type="presOf" srcId="{4A8E3231-6D7F-BB4C-88FD-6325725B3C05}" destId="{C0ECA8DA-7152-7544-9E00-64258792C1EE}" srcOrd="0" destOrd="0" presId="urn:microsoft.com/office/officeart/2005/8/layout/hierarchy3"/>
    <dgm:cxn modelId="{92541DD4-6645-024C-81ED-A221D7FFDD25}" type="presOf" srcId="{B0C3A3B1-7EA6-504E-88F2-E954C2A80E02}" destId="{EB5923D8-F846-974F-A63A-26C79E3D0B5C}" srcOrd="0" destOrd="0" presId="urn:microsoft.com/office/officeart/2005/8/layout/hierarchy3"/>
    <dgm:cxn modelId="{A9742ED4-0C3E-7141-88D5-5E845044CA50}" type="presOf" srcId="{C4F24510-016A-984B-B184-9AB4D7BEE4AD}" destId="{1F1764CE-BCD7-C843-89FA-F7939786EFFA}" srcOrd="0" destOrd="0" presId="urn:microsoft.com/office/officeart/2005/8/layout/hierarchy3"/>
    <dgm:cxn modelId="{40EFB1D8-A207-104F-93F5-D4CED78F3D85}" type="presOf" srcId="{96E372B8-4379-4C4D-B40D-6D4D6887B4D5}" destId="{EA7DDB63-A556-9F43-991A-10590D8006C4}" srcOrd="0" destOrd="0" presId="urn:microsoft.com/office/officeart/2005/8/layout/hierarchy3"/>
    <dgm:cxn modelId="{034C5ADC-D690-1E4A-A3FE-101578DFA928}" srcId="{A314AD26-098B-F34E-A52F-BDF0BA4C56E4}" destId="{C5331191-DFF1-E248-9AF0-A9338892181E}" srcOrd="1" destOrd="0" parTransId="{95898372-9428-E549-AE4E-130913F17150}" sibTransId="{24B920FB-A129-C44D-AA02-969557E1B6E0}"/>
    <dgm:cxn modelId="{A0B783E0-B9F1-8043-9698-C4D8C67B3284}" type="presOf" srcId="{138CCA20-8C3E-F541-A493-DABC0D7A8B59}" destId="{4EB94428-7728-C143-9737-64AF1EFA18A1}" srcOrd="0" destOrd="0" presId="urn:microsoft.com/office/officeart/2005/8/layout/hierarchy3"/>
    <dgm:cxn modelId="{874964E8-7DA9-1D4D-93F0-884BAD5D7CA0}" type="presOf" srcId="{A314AD26-098B-F34E-A52F-BDF0BA4C56E4}" destId="{BD337DF3-EB1F-EC4B-B2FD-1E6C1709E8B9}" srcOrd="0" destOrd="0" presId="urn:microsoft.com/office/officeart/2005/8/layout/hierarchy3"/>
    <dgm:cxn modelId="{4B8440F2-5524-E146-BBB1-F4CBD560E5F8}" srcId="{FCC3F176-5152-5445-A225-F21ECE7FF627}" destId="{138CCA20-8C3E-F541-A493-DABC0D7A8B59}" srcOrd="0" destOrd="0" parTransId="{4A8E3231-6D7F-BB4C-88FD-6325725B3C05}" sibTransId="{0D60FBAD-36A3-A448-BC12-8933795E7F6C}"/>
    <dgm:cxn modelId="{6CFA65F3-6F0F-8747-A716-8A82A1FC0BB4}" type="presOf" srcId="{95307FE1-BF1D-484A-BEFC-910F52779E0C}" destId="{15F6CA6D-CA5E-2A49-9B45-48AF188CE47D}" srcOrd="0" destOrd="0" presId="urn:microsoft.com/office/officeart/2005/8/layout/hierarchy3"/>
    <dgm:cxn modelId="{5018C8E6-A907-094E-88FB-83A92C1B1D10}" type="presParOf" srcId="{BD337DF3-EB1F-EC4B-B2FD-1E6C1709E8B9}" destId="{AA8EF40E-7FC6-E24D-B75E-935601FED9A5}" srcOrd="0" destOrd="0" presId="urn:microsoft.com/office/officeart/2005/8/layout/hierarchy3"/>
    <dgm:cxn modelId="{9CEC354B-1DF6-D644-B3F6-8D14B817AA25}" type="presParOf" srcId="{AA8EF40E-7FC6-E24D-B75E-935601FED9A5}" destId="{7EEF60ED-2A27-BD42-B603-F6241CE1ACBB}" srcOrd="0" destOrd="0" presId="urn:microsoft.com/office/officeart/2005/8/layout/hierarchy3"/>
    <dgm:cxn modelId="{B316CCB0-1743-0441-A836-32416743D7F8}" type="presParOf" srcId="{7EEF60ED-2A27-BD42-B603-F6241CE1ACBB}" destId="{003FD2CF-3D3F-8A49-88EC-4973B91B9117}" srcOrd="0" destOrd="0" presId="urn:microsoft.com/office/officeart/2005/8/layout/hierarchy3"/>
    <dgm:cxn modelId="{09CF9274-81D0-CD49-B80C-8906E0346854}" type="presParOf" srcId="{7EEF60ED-2A27-BD42-B603-F6241CE1ACBB}" destId="{AA2DD814-6A2A-DF49-BF54-A979B52F9F05}" srcOrd="1" destOrd="0" presId="urn:microsoft.com/office/officeart/2005/8/layout/hierarchy3"/>
    <dgm:cxn modelId="{2CA84ADC-5DC5-E54C-A189-BEA0D82D3415}" type="presParOf" srcId="{AA8EF40E-7FC6-E24D-B75E-935601FED9A5}" destId="{49CF6D49-6421-A34F-AEA4-C98CF723ABC8}" srcOrd="1" destOrd="0" presId="urn:microsoft.com/office/officeart/2005/8/layout/hierarchy3"/>
    <dgm:cxn modelId="{338461F2-5DC9-3D42-8E44-78D64142AE7F}" type="presParOf" srcId="{49CF6D49-6421-A34F-AEA4-C98CF723ABC8}" destId="{C0ECA8DA-7152-7544-9E00-64258792C1EE}" srcOrd="0" destOrd="0" presId="urn:microsoft.com/office/officeart/2005/8/layout/hierarchy3"/>
    <dgm:cxn modelId="{ADCB8F72-942F-ED43-9D08-69420A5E7ACA}" type="presParOf" srcId="{49CF6D49-6421-A34F-AEA4-C98CF723ABC8}" destId="{4EB94428-7728-C143-9737-64AF1EFA18A1}" srcOrd="1" destOrd="0" presId="urn:microsoft.com/office/officeart/2005/8/layout/hierarchy3"/>
    <dgm:cxn modelId="{FF28ED76-725F-4348-AB8B-31BB1F43A1D3}" type="presParOf" srcId="{49CF6D49-6421-A34F-AEA4-C98CF723ABC8}" destId="{B0827004-ED1F-F947-BB3E-B08E1300599F}" srcOrd="2" destOrd="0" presId="urn:microsoft.com/office/officeart/2005/8/layout/hierarchy3"/>
    <dgm:cxn modelId="{37FD87FF-CC4B-E945-AECD-A01DAECDABA2}" type="presParOf" srcId="{49CF6D49-6421-A34F-AEA4-C98CF723ABC8}" destId="{40A594EE-481E-724A-9B39-2C761CE4F838}" srcOrd="3" destOrd="0" presId="urn:microsoft.com/office/officeart/2005/8/layout/hierarchy3"/>
    <dgm:cxn modelId="{0D95590D-85B4-4C41-B6F8-E67826ADE2D7}" type="presParOf" srcId="{49CF6D49-6421-A34F-AEA4-C98CF723ABC8}" destId="{2910D6D5-1191-B143-87EF-DF2F6C99F231}" srcOrd="4" destOrd="0" presId="urn:microsoft.com/office/officeart/2005/8/layout/hierarchy3"/>
    <dgm:cxn modelId="{919BB655-6ED1-1B4F-80BD-F8511F3C3A1D}" type="presParOf" srcId="{49CF6D49-6421-A34F-AEA4-C98CF723ABC8}" destId="{16707022-4C02-D045-9B1B-0CE202A767BE}" srcOrd="5" destOrd="0" presId="urn:microsoft.com/office/officeart/2005/8/layout/hierarchy3"/>
    <dgm:cxn modelId="{190C1619-3BCD-8747-AC5A-A3183D1F3A4C}" type="presParOf" srcId="{49CF6D49-6421-A34F-AEA4-C98CF723ABC8}" destId="{40B478AA-7FF0-E94B-BC12-7203E857663A}" srcOrd="6" destOrd="0" presId="urn:microsoft.com/office/officeart/2005/8/layout/hierarchy3"/>
    <dgm:cxn modelId="{2783F508-8A19-8141-90C2-4F72E4780375}" type="presParOf" srcId="{49CF6D49-6421-A34F-AEA4-C98CF723ABC8}" destId="{97C3C19D-F005-6C4B-99D7-AD27FBFF771F}" srcOrd="7" destOrd="0" presId="urn:microsoft.com/office/officeart/2005/8/layout/hierarchy3"/>
    <dgm:cxn modelId="{436D40FF-4B23-6049-AF3E-FF51E6E427A7}" type="presParOf" srcId="{BD337DF3-EB1F-EC4B-B2FD-1E6C1709E8B9}" destId="{80EB6ACF-716A-824A-85F8-FFE0E5B0BFC1}" srcOrd="1" destOrd="0" presId="urn:microsoft.com/office/officeart/2005/8/layout/hierarchy3"/>
    <dgm:cxn modelId="{F7B41472-1AE7-FB4F-8CDC-5FFB20BB84C1}" type="presParOf" srcId="{80EB6ACF-716A-824A-85F8-FFE0E5B0BFC1}" destId="{8ED2F078-0E9E-744C-8E28-A928AFD467C8}" srcOrd="0" destOrd="0" presId="urn:microsoft.com/office/officeart/2005/8/layout/hierarchy3"/>
    <dgm:cxn modelId="{E57C0381-25B1-574E-A0DD-FA3C7A768FC6}" type="presParOf" srcId="{8ED2F078-0E9E-744C-8E28-A928AFD467C8}" destId="{9010AD13-856F-B646-A640-E9A72DF6D254}" srcOrd="0" destOrd="0" presId="urn:microsoft.com/office/officeart/2005/8/layout/hierarchy3"/>
    <dgm:cxn modelId="{0419FC4A-0069-5D41-A543-76F4F1684E5B}" type="presParOf" srcId="{8ED2F078-0E9E-744C-8E28-A928AFD467C8}" destId="{B7B62227-38F5-8C48-9C98-7BA39CB76FE0}" srcOrd="1" destOrd="0" presId="urn:microsoft.com/office/officeart/2005/8/layout/hierarchy3"/>
    <dgm:cxn modelId="{B908A507-E775-C348-BDC9-42F8119E4E5A}" type="presParOf" srcId="{80EB6ACF-716A-824A-85F8-FFE0E5B0BFC1}" destId="{FFBF0F2E-0BD5-A148-A2BB-71A95F192C1A}" srcOrd="1" destOrd="0" presId="urn:microsoft.com/office/officeart/2005/8/layout/hierarchy3"/>
    <dgm:cxn modelId="{25CF861A-6C0E-DB4F-B2DA-2F6DEC0D9F40}" type="presParOf" srcId="{FFBF0F2E-0BD5-A148-A2BB-71A95F192C1A}" destId="{E53D4BB7-8BB8-7149-8668-3B1C24E01C25}" srcOrd="0" destOrd="0" presId="urn:microsoft.com/office/officeart/2005/8/layout/hierarchy3"/>
    <dgm:cxn modelId="{99AABE38-3B6C-0B43-A6C5-1E8A3DBC8020}" type="presParOf" srcId="{FFBF0F2E-0BD5-A148-A2BB-71A95F192C1A}" destId="{7866B66A-76D5-7A4A-AA69-9D325CEDCECB}" srcOrd="1" destOrd="0" presId="urn:microsoft.com/office/officeart/2005/8/layout/hierarchy3"/>
    <dgm:cxn modelId="{F439B374-9A2D-2D45-A25C-6E318A7C1E7E}" type="presParOf" srcId="{FFBF0F2E-0BD5-A148-A2BB-71A95F192C1A}" destId="{EB5923D8-F846-974F-A63A-26C79E3D0B5C}" srcOrd="2" destOrd="0" presId="urn:microsoft.com/office/officeart/2005/8/layout/hierarchy3"/>
    <dgm:cxn modelId="{EF82223D-BFB6-2541-908D-18F4EF1ED317}" type="presParOf" srcId="{FFBF0F2E-0BD5-A148-A2BB-71A95F192C1A}" destId="{EC45AEF0-90AA-D44E-841A-AE6D85DE9587}" srcOrd="3" destOrd="0" presId="urn:microsoft.com/office/officeart/2005/8/layout/hierarchy3"/>
    <dgm:cxn modelId="{9ADCF388-1C46-C841-929E-117AC465A604}" type="presParOf" srcId="{FFBF0F2E-0BD5-A148-A2BB-71A95F192C1A}" destId="{EA7DDB63-A556-9F43-991A-10590D8006C4}" srcOrd="4" destOrd="0" presId="urn:microsoft.com/office/officeart/2005/8/layout/hierarchy3"/>
    <dgm:cxn modelId="{427EC46B-06C6-1D49-B611-F246181F589D}" type="presParOf" srcId="{FFBF0F2E-0BD5-A148-A2BB-71A95F192C1A}" destId="{15F6CA6D-CA5E-2A49-9B45-48AF188CE47D}" srcOrd="5" destOrd="0" presId="urn:microsoft.com/office/officeart/2005/8/layout/hierarchy3"/>
    <dgm:cxn modelId="{8FFD9FC8-1287-4843-9C5D-75BECCDC4974}" type="presParOf" srcId="{FFBF0F2E-0BD5-A148-A2BB-71A95F192C1A}" destId="{1F1764CE-BCD7-C843-89FA-F7939786EFFA}" srcOrd="6" destOrd="0" presId="urn:microsoft.com/office/officeart/2005/8/layout/hierarchy3"/>
    <dgm:cxn modelId="{CF7E89BD-4B8B-D048-8F00-698C41DDD650}" type="presParOf" srcId="{FFBF0F2E-0BD5-A148-A2BB-71A95F192C1A}" destId="{4E91F340-7429-D848-8235-A0459066FED8}" srcOrd="7"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F1B88A5-9CBB-2948-AFCF-291D219BF704}" type="doc">
      <dgm:prSet loTypeId="urn:microsoft.com/office/officeart/2005/8/layout/lProcess2" loCatId="" qsTypeId="urn:microsoft.com/office/officeart/2005/8/quickstyle/simple1" qsCatId="simple" csTypeId="urn:microsoft.com/office/officeart/2005/8/colors/accent0_3" csCatId="mainScheme" phldr="1"/>
      <dgm:spPr/>
      <dgm:t>
        <a:bodyPr/>
        <a:lstStyle/>
        <a:p>
          <a:endParaRPr lang="en-US"/>
        </a:p>
      </dgm:t>
    </dgm:pt>
    <dgm:pt modelId="{ABABDEAD-1D59-FA45-B471-B51836D06D44}">
      <dgm:prSet phldrT="[Text]"/>
      <dgm:spPr/>
      <dgm:t>
        <a:bodyPr/>
        <a:lstStyle/>
        <a:p>
          <a:r>
            <a:rPr lang="en-US"/>
            <a:t>Tiered Fidelity Inventory (TFI)</a:t>
          </a:r>
          <a:endParaRPr lang="en-US" dirty="0"/>
        </a:p>
      </dgm:t>
    </dgm:pt>
    <dgm:pt modelId="{32881C2A-83FB-5641-A6DC-D600D0AF5D0C}" type="parTrans" cxnId="{C9C5C4C0-8DA1-BF4F-A4F0-7A3161934EF6}">
      <dgm:prSet/>
      <dgm:spPr/>
      <dgm:t>
        <a:bodyPr/>
        <a:lstStyle/>
        <a:p>
          <a:endParaRPr lang="en-US">
            <a:solidFill>
              <a:schemeClr val="tx1"/>
            </a:solidFill>
          </a:endParaRPr>
        </a:p>
      </dgm:t>
    </dgm:pt>
    <dgm:pt modelId="{28A09473-06A8-5A4A-B079-9E269EB7148B}" type="sibTrans" cxnId="{C9C5C4C0-8DA1-BF4F-A4F0-7A3161934EF6}">
      <dgm:prSet/>
      <dgm:spPr/>
      <dgm:t>
        <a:bodyPr/>
        <a:lstStyle/>
        <a:p>
          <a:endParaRPr lang="en-US">
            <a:solidFill>
              <a:schemeClr val="tx1"/>
            </a:solidFill>
          </a:endParaRPr>
        </a:p>
      </dgm:t>
    </dgm:pt>
    <dgm:pt modelId="{0863B00A-C238-3F46-93B3-0778D282E315}">
      <dgm:prSet phldrT="[Text]"/>
      <dgm:spPr/>
      <dgm:t>
        <a:bodyPr/>
        <a:lstStyle/>
        <a:p>
          <a:r>
            <a:rPr lang="en-US"/>
            <a:t>Trainer &amp; Team assessment of PBIS Implementation</a:t>
          </a:r>
          <a:endParaRPr lang="en-US" dirty="0"/>
        </a:p>
      </dgm:t>
    </dgm:pt>
    <dgm:pt modelId="{ADC9DA8C-39D0-1E4B-893D-DA8017D8CD04}" type="parTrans" cxnId="{A5541793-AE97-5545-9C19-F03C30223A20}">
      <dgm:prSet/>
      <dgm:spPr/>
      <dgm:t>
        <a:bodyPr/>
        <a:lstStyle/>
        <a:p>
          <a:endParaRPr lang="en-US">
            <a:solidFill>
              <a:schemeClr val="tx1"/>
            </a:solidFill>
          </a:endParaRPr>
        </a:p>
      </dgm:t>
    </dgm:pt>
    <dgm:pt modelId="{D57B44CA-ED7F-5640-9E9C-43D46A71FE3B}" type="sibTrans" cxnId="{A5541793-AE97-5545-9C19-F03C30223A20}">
      <dgm:prSet/>
      <dgm:spPr/>
      <dgm:t>
        <a:bodyPr/>
        <a:lstStyle/>
        <a:p>
          <a:endParaRPr lang="en-US">
            <a:solidFill>
              <a:schemeClr val="tx1"/>
            </a:solidFill>
          </a:endParaRPr>
        </a:p>
      </dgm:t>
    </dgm:pt>
    <dgm:pt modelId="{E901EA5A-855D-EE47-AB3C-AB1C185E39CE}">
      <dgm:prSet phldrT="[Text]"/>
      <dgm:spPr/>
      <dgm:t>
        <a:bodyPr/>
        <a:lstStyle/>
        <a:p>
          <a:r>
            <a:rPr lang="en-US"/>
            <a:t>Completed 1x per year</a:t>
          </a:r>
          <a:endParaRPr lang="en-US" dirty="0"/>
        </a:p>
      </dgm:t>
    </dgm:pt>
    <dgm:pt modelId="{261ECA13-A5EB-B748-8062-6F61B7F676D8}" type="parTrans" cxnId="{9FC2D13B-60D2-FE40-AAE4-4099309F9C8B}">
      <dgm:prSet/>
      <dgm:spPr/>
      <dgm:t>
        <a:bodyPr/>
        <a:lstStyle/>
        <a:p>
          <a:endParaRPr lang="en-US">
            <a:solidFill>
              <a:schemeClr val="tx1"/>
            </a:solidFill>
          </a:endParaRPr>
        </a:p>
      </dgm:t>
    </dgm:pt>
    <dgm:pt modelId="{914C4F97-252E-8A43-97C4-FA17E02D8872}" type="sibTrans" cxnId="{9FC2D13B-60D2-FE40-AAE4-4099309F9C8B}">
      <dgm:prSet/>
      <dgm:spPr/>
      <dgm:t>
        <a:bodyPr/>
        <a:lstStyle/>
        <a:p>
          <a:endParaRPr lang="en-US">
            <a:solidFill>
              <a:schemeClr val="tx1"/>
            </a:solidFill>
          </a:endParaRPr>
        </a:p>
      </dgm:t>
    </dgm:pt>
    <dgm:pt modelId="{8AC106E9-50A6-604E-AFE1-3B1DC3405E77}">
      <dgm:prSet phldrT="[Text]"/>
      <dgm:spPr/>
      <dgm:t>
        <a:bodyPr/>
        <a:lstStyle/>
        <a:p>
          <a:r>
            <a:rPr lang="en-US" dirty="0"/>
            <a:t>Team Implementation Checklist (TIC)</a:t>
          </a:r>
        </a:p>
      </dgm:t>
    </dgm:pt>
    <dgm:pt modelId="{06FE41A6-1187-1647-A23C-E4FB6E10890D}" type="parTrans" cxnId="{01102EB8-BD35-2D4F-B16F-5DC81A7CFC31}">
      <dgm:prSet/>
      <dgm:spPr/>
      <dgm:t>
        <a:bodyPr/>
        <a:lstStyle/>
        <a:p>
          <a:endParaRPr lang="en-US">
            <a:solidFill>
              <a:schemeClr val="tx1"/>
            </a:solidFill>
          </a:endParaRPr>
        </a:p>
      </dgm:t>
    </dgm:pt>
    <dgm:pt modelId="{9A988A7C-990C-CB4B-B510-140CE9AC412A}" type="sibTrans" cxnId="{01102EB8-BD35-2D4F-B16F-5DC81A7CFC31}">
      <dgm:prSet/>
      <dgm:spPr/>
      <dgm:t>
        <a:bodyPr/>
        <a:lstStyle/>
        <a:p>
          <a:endParaRPr lang="en-US">
            <a:solidFill>
              <a:schemeClr val="tx1"/>
            </a:solidFill>
          </a:endParaRPr>
        </a:p>
      </dgm:t>
    </dgm:pt>
    <dgm:pt modelId="{A0FC5B71-83A1-E448-B599-81ED02F7CBB9}">
      <dgm:prSet phldrT="[Text]"/>
      <dgm:spPr/>
      <dgm:t>
        <a:bodyPr/>
        <a:lstStyle/>
        <a:p>
          <a:r>
            <a:rPr lang="en-US"/>
            <a:t>Team assessment of PBIS Implementation</a:t>
          </a:r>
          <a:endParaRPr lang="en-US" dirty="0"/>
        </a:p>
      </dgm:t>
    </dgm:pt>
    <dgm:pt modelId="{7D13B217-9188-7542-862D-1ACA38D251EF}" type="parTrans" cxnId="{1C6E1130-64AF-E940-8484-095E41C323C1}">
      <dgm:prSet/>
      <dgm:spPr/>
      <dgm:t>
        <a:bodyPr/>
        <a:lstStyle/>
        <a:p>
          <a:endParaRPr lang="en-US">
            <a:solidFill>
              <a:schemeClr val="tx1"/>
            </a:solidFill>
          </a:endParaRPr>
        </a:p>
      </dgm:t>
    </dgm:pt>
    <dgm:pt modelId="{3CE3C103-170D-B643-8BA0-3C1B4D1D6F55}" type="sibTrans" cxnId="{1C6E1130-64AF-E940-8484-095E41C323C1}">
      <dgm:prSet/>
      <dgm:spPr/>
      <dgm:t>
        <a:bodyPr/>
        <a:lstStyle/>
        <a:p>
          <a:endParaRPr lang="en-US">
            <a:solidFill>
              <a:schemeClr val="tx1"/>
            </a:solidFill>
          </a:endParaRPr>
        </a:p>
      </dgm:t>
    </dgm:pt>
    <dgm:pt modelId="{1802CD01-2083-7F4E-BB0F-216651F43724}">
      <dgm:prSet phldrT="[Text]"/>
      <dgm:spPr/>
      <dgm:t>
        <a:bodyPr/>
        <a:lstStyle/>
        <a:p>
          <a:r>
            <a:rPr lang="en-US"/>
            <a:t>Completed 2-3x per year</a:t>
          </a:r>
          <a:endParaRPr lang="en-US" dirty="0"/>
        </a:p>
      </dgm:t>
    </dgm:pt>
    <dgm:pt modelId="{ED2BFEFF-3A1E-2344-869C-C52669B215DF}" type="parTrans" cxnId="{C4CAD69F-27A0-7340-974A-863812BA6E21}">
      <dgm:prSet/>
      <dgm:spPr/>
      <dgm:t>
        <a:bodyPr/>
        <a:lstStyle/>
        <a:p>
          <a:endParaRPr lang="en-US">
            <a:solidFill>
              <a:schemeClr val="tx1"/>
            </a:solidFill>
          </a:endParaRPr>
        </a:p>
      </dgm:t>
    </dgm:pt>
    <dgm:pt modelId="{8016C4FC-A634-9A4F-9CE7-7375CBA94C32}" type="sibTrans" cxnId="{C4CAD69F-27A0-7340-974A-863812BA6E21}">
      <dgm:prSet/>
      <dgm:spPr/>
      <dgm:t>
        <a:bodyPr/>
        <a:lstStyle/>
        <a:p>
          <a:endParaRPr lang="en-US">
            <a:solidFill>
              <a:schemeClr val="tx1"/>
            </a:solidFill>
          </a:endParaRPr>
        </a:p>
      </dgm:t>
    </dgm:pt>
    <dgm:pt modelId="{33645148-ED93-D141-ABEA-B0CFD269EB1D}">
      <dgm:prSet phldrT="[Text]"/>
      <dgm:spPr/>
      <dgm:t>
        <a:bodyPr/>
        <a:lstStyle/>
        <a:p>
          <a:r>
            <a:rPr lang="en-US"/>
            <a:t>School Outcome Data</a:t>
          </a:r>
          <a:endParaRPr lang="en-US" dirty="0"/>
        </a:p>
      </dgm:t>
    </dgm:pt>
    <dgm:pt modelId="{430CDD33-1C11-5B48-8CCA-85B89F6A0558}" type="parTrans" cxnId="{518BCD87-BB8D-EA46-9554-4BA2960ECFB2}">
      <dgm:prSet/>
      <dgm:spPr/>
      <dgm:t>
        <a:bodyPr/>
        <a:lstStyle/>
        <a:p>
          <a:endParaRPr lang="en-US">
            <a:solidFill>
              <a:schemeClr val="tx1"/>
            </a:solidFill>
          </a:endParaRPr>
        </a:p>
      </dgm:t>
    </dgm:pt>
    <dgm:pt modelId="{9F0AB940-D104-8443-AC48-D86280A5F722}" type="sibTrans" cxnId="{518BCD87-BB8D-EA46-9554-4BA2960ECFB2}">
      <dgm:prSet/>
      <dgm:spPr/>
      <dgm:t>
        <a:bodyPr/>
        <a:lstStyle/>
        <a:p>
          <a:endParaRPr lang="en-US">
            <a:solidFill>
              <a:schemeClr val="tx1"/>
            </a:solidFill>
          </a:endParaRPr>
        </a:p>
      </dgm:t>
    </dgm:pt>
    <dgm:pt modelId="{AEAD0772-EBF2-5147-BDAB-8FCBE35A72E8}">
      <dgm:prSet phldrT="[Text]"/>
      <dgm:spPr/>
      <dgm:t>
        <a:bodyPr/>
        <a:lstStyle/>
        <a:p>
          <a:r>
            <a:rPr lang="en-US"/>
            <a:t>Office discipline referrals (ODRs) – </a:t>
          </a:r>
          <a:r>
            <a:rPr lang="en-US" i="1"/>
            <a:t>some</a:t>
          </a:r>
          <a:r>
            <a:rPr lang="en-US"/>
            <a:t> schools</a:t>
          </a:r>
          <a:endParaRPr lang="en-US" dirty="0"/>
        </a:p>
      </dgm:t>
    </dgm:pt>
    <dgm:pt modelId="{F7320120-2663-3340-A689-2EDC7D0EDF60}" type="parTrans" cxnId="{4BC8DA9B-B6AB-9743-A5F7-4E6DBF757649}">
      <dgm:prSet/>
      <dgm:spPr/>
      <dgm:t>
        <a:bodyPr/>
        <a:lstStyle/>
        <a:p>
          <a:endParaRPr lang="en-US">
            <a:solidFill>
              <a:schemeClr val="tx1"/>
            </a:solidFill>
          </a:endParaRPr>
        </a:p>
      </dgm:t>
    </dgm:pt>
    <dgm:pt modelId="{859788E5-E6CF-194B-8CBF-C3582B3425F7}" type="sibTrans" cxnId="{4BC8DA9B-B6AB-9743-A5F7-4E6DBF757649}">
      <dgm:prSet/>
      <dgm:spPr/>
      <dgm:t>
        <a:bodyPr/>
        <a:lstStyle/>
        <a:p>
          <a:endParaRPr lang="en-US">
            <a:solidFill>
              <a:schemeClr val="tx1"/>
            </a:solidFill>
          </a:endParaRPr>
        </a:p>
      </dgm:t>
    </dgm:pt>
    <dgm:pt modelId="{BF6B1442-1C7C-F141-98D1-98B1345B5182}">
      <dgm:prSet phldrT="[Text]"/>
      <dgm:spPr/>
      <dgm:t>
        <a:bodyPr/>
        <a:lstStyle/>
        <a:p>
          <a:r>
            <a:rPr lang="en-US"/>
            <a:t>In school suspension</a:t>
          </a:r>
          <a:endParaRPr lang="en-US" dirty="0"/>
        </a:p>
      </dgm:t>
    </dgm:pt>
    <dgm:pt modelId="{4534F068-85DF-7049-BB2D-7A0B19B501C4}" type="parTrans" cxnId="{489A8F29-F586-414C-B119-AEAAD1E6915B}">
      <dgm:prSet/>
      <dgm:spPr/>
      <dgm:t>
        <a:bodyPr/>
        <a:lstStyle/>
        <a:p>
          <a:endParaRPr lang="en-US">
            <a:solidFill>
              <a:schemeClr val="tx1"/>
            </a:solidFill>
          </a:endParaRPr>
        </a:p>
      </dgm:t>
    </dgm:pt>
    <dgm:pt modelId="{7DD7DD1C-2C5C-7748-B96A-9CA2B1E7DAB1}" type="sibTrans" cxnId="{489A8F29-F586-414C-B119-AEAAD1E6915B}">
      <dgm:prSet/>
      <dgm:spPr/>
      <dgm:t>
        <a:bodyPr/>
        <a:lstStyle/>
        <a:p>
          <a:endParaRPr lang="en-US">
            <a:solidFill>
              <a:schemeClr val="tx1"/>
            </a:solidFill>
          </a:endParaRPr>
        </a:p>
      </dgm:t>
    </dgm:pt>
    <dgm:pt modelId="{B975D8E4-55DC-3D4E-89AE-622474133BE8}">
      <dgm:prSet phldrT="[Text]"/>
      <dgm:spPr/>
      <dgm:t>
        <a:bodyPr/>
        <a:lstStyle/>
        <a:p>
          <a:r>
            <a:rPr lang="en-US"/>
            <a:t>Out of school suspension</a:t>
          </a:r>
          <a:endParaRPr lang="en-US" dirty="0"/>
        </a:p>
      </dgm:t>
    </dgm:pt>
    <dgm:pt modelId="{6D45C833-44D7-DD4E-A12D-81AE69021503}" type="parTrans" cxnId="{9350C346-C418-6F4B-9BF6-301D06904F5D}">
      <dgm:prSet/>
      <dgm:spPr/>
      <dgm:t>
        <a:bodyPr/>
        <a:lstStyle/>
        <a:p>
          <a:endParaRPr lang="en-US">
            <a:solidFill>
              <a:schemeClr val="tx1"/>
            </a:solidFill>
          </a:endParaRPr>
        </a:p>
      </dgm:t>
    </dgm:pt>
    <dgm:pt modelId="{309DEA48-191A-664B-AB6B-D32B8EC7CD26}" type="sibTrans" cxnId="{9350C346-C418-6F4B-9BF6-301D06904F5D}">
      <dgm:prSet/>
      <dgm:spPr/>
      <dgm:t>
        <a:bodyPr/>
        <a:lstStyle/>
        <a:p>
          <a:endParaRPr lang="en-US">
            <a:solidFill>
              <a:schemeClr val="tx1"/>
            </a:solidFill>
          </a:endParaRPr>
        </a:p>
      </dgm:t>
    </dgm:pt>
    <dgm:pt modelId="{32F41BE7-E360-0641-82CC-F635EE5761EB}">
      <dgm:prSet phldrT="[Text]"/>
      <dgm:spPr/>
      <dgm:t>
        <a:bodyPr/>
        <a:lstStyle/>
        <a:p>
          <a:r>
            <a:rPr lang="en-US"/>
            <a:t>Social Validity Data</a:t>
          </a:r>
          <a:endParaRPr lang="en-US" dirty="0"/>
        </a:p>
      </dgm:t>
    </dgm:pt>
    <dgm:pt modelId="{79B45F11-03BE-C945-941E-42C4028AC340}" type="parTrans" cxnId="{D3487AF5-DF4E-E744-A8AF-6D92E64E3379}">
      <dgm:prSet/>
      <dgm:spPr/>
      <dgm:t>
        <a:bodyPr/>
        <a:lstStyle/>
        <a:p>
          <a:endParaRPr lang="en-US">
            <a:solidFill>
              <a:schemeClr val="tx1"/>
            </a:solidFill>
          </a:endParaRPr>
        </a:p>
      </dgm:t>
    </dgm:pt>
    <dgm:pt modelId="{4024AD1D-A24D-9D43-A40D-9F5545D88776}" type="sibTrans" cxnId="{D3487AF5-DF4E-E744-A8AF-6D92E64E3379}">
      <dgm:prSet/>
      <dgm:spPr/>
      <dgm:t>
        <a:bodyPr/>
        <a:lstStyle/>
        <a:p>
          <a:endParaRPr lang="en-US">
            <a:solidFill>
              <a:schemeClr val="tx1"/>
            </a:solidFill>
          </a:endParaRPr>
        </a:p>
      </dgm:t>
    </dgm:pt>
    <dgm:pt modelId="{9DA48653-2037-344D-BDF6-D3932FAB1955}">
      <dgm:prSet phldrT="[Text]"/>
      <dgm:spPr/>
      <dgm:t>
        <a:bodyPr/>
        <a:lstStyle/>
        <a:p>
          <a:r>
            <a:rPr lang="en-US"/>
            <a:t>School Climate Surveys</a:t>
          </a:r>
        </a:p>
        <a:p>
          <a:r>
            <a:rPr lang="en-US"/>
            <a:t>School Climate Interviews/Focus groups</a:t>
          </a:r>
          <a:endParaRPr lang="en-US" dirty="0"/>
        </a:p>
      </dgm:t>
    </dgm:pt>
    <dgm:pt modelId="{E459D9D1-54BE-2A44-A068-7DC96FC041EE}" type="parTrans" cxnId="{BEF4D084-9AB3-2E42-BECC-AAF39BC81197}">
      <dgm:prSet/>
      <dgm:spPr/>
      <dgm:t>
        <a:bodyPr/>
        <a:lstStyle/>
        <a:p>
          <a:endParaRPr lang="en-US">
            <a:solidFill>
              <a:schemeClr val="tx1"/>
            </a:solidFill>
          </a:endParaRPr>
        </a:p>
      </dgm:t>
    </dgm:pt>
    <dgm:pt modelId="{562867B7-DE4F-8C4A-AB4C-000B9EB41546}" type="sibTrans" cxnId="{BEF4D084-9AB3-2E42-BECC-AAF39BC81197}">
      <dgm:prSet/>
      <dgm:spPr/>
      <dgm:t>
        <a:bodyPr/>
        <a:lstStyle/>
        <a:p>
          <a:endParaRPr lang="en-US">
            <a:solidFill>
              <a:schemeClr val="tx1"/>
            </a:solidFill>
          </a:endParaRPr>
        </a:p>
      </dgm:t>
    </dgm:pt>
    <dgm:pt modelId="{7D99A484-957E-994F-90BB-AD8497330E99}" type="pres">
      <dgm:prSet presAssocID="{DF1B88A5-9CBB-2948-AFCF-291D219BF704}" presName="theList" presStyleCnt="0">
        <dgm:presLayoutVars>
          <dgm:dir/>
          <dgm:animLvl val="lvl"/>
          <dgm:resizeHandles val="exact"/>
        </dgm:presLayoutVars>
      </dgm:prSet>
      <dgm:spPr/>
    </dgm:pt>
    <dgm:pt modelId="{432A6C32-7439-6043-9045-C50CA6EE3D7A}" type="pres">
      <dgm:prSet presAssocID="{ABABDEAD-1D59-FA45-B471-B51836D06D44}" presName="compNode" presStyleCnt="0"/>
      <dgm:spPr/>
    </dgm:pt>
    <dgm:pt modelId="{91BAC370-86C8-A049-B4A9-5FB79969489A}" type="pres">
      <dgm:prSet presAssocID="{ABABDEAD-1D59-FA45-B471-B51836D06D44}" presName="aNode" presStyleLbl="bgShp" presStyleIdx="0" presStyleCnt="4"/>
      <dgm:spPr>
        <a:prstGeom prst="rect">
          <a:avLst/>
        </a:prstGeom>
      </dgm:spPr>
    </dgm:pt>
    <dgm:pt modelId="{ECD1377D-5EE1-224B-BDAB-D2032CC991C2}" type="pres">
      <dgm:prSet presAssocID="{ABABDEAD-1D59-FA45-B471-B51836D06D44}" presName="textNode" presStyleLbl="bgShp" presStyleIdx="0" presStyleCnt="4"/>
      <dgm:spPr/>
    </dgm:pt>
    <dgm:pt modelId="{F4BCF530-AD86-FC4B-8CC3-78DAF17A124C}" type="pres">
      <dgm:prSet presAssocID="{ABABDEAD-1D59-FA45-B471-B51836D06D44}" presName="compChildNode" presStyleCnt="0"/>
      <dgm:spPr/>
    </dgm:pt>
    <dgm:pt modelId="{AC127174-5A00-9345-8B33-C1F6332FC4F2}" type="pres">
      <dgm:prSet presAssocID="{ABABDEAD-1D59-FA45-B471-B51836D06D44}" presName="theInnerList" presStyleCnt="0"/>
      <dgm:spPr/>
    </dgm:pt>
    <dgm:pt modelId="{5219BA2C-B803-A946-8EF4-6841A8CDD9E8}" type="pres">
      <dgm:prSet presAssocID="{0863B00A-C238-3F46-93B3-0778D282E315}" presName="childNode" presStyleLbl="node1" presStyleIdx="0" presStyleCnt="8">
        <dgm:presLayoutVars>
          <dgm:bulletEnabled val="1"/>
        </dgm:presLayoutVars>
      </dgm:prSet>
      <dgm:spPr/>
    </dgm:pt>
    <dgm:pt modelId="{C7336F1C-1B32-934E-AC5A-D7038636382A}" type="pres">
      <dgm:prSet presAssocID="{0863B00A-C238-3F46-93B3-0778D282E315}" presName="aSpace2" presStyleCnt="0"/>
      <dgm:spPr/>
    </dgm:pt>
    <dgm:pt modelId="{2998E7C0-33FE-1D46-A669-1F8E5C5C0167}" type="pres">
      <dgm:prSet presAssocID="{E901EA5A-855D-EE47-AB3C-AB1C185E39CE}" presName="childNode" presStyleLbl="node1" presStyleIdx="1" presStyleCnt="8">
        <dgm:presLayoutVars>
          <dgm:bulletEnabled val="1"/>
        </dgm:presLayoutVars>
      </dgm:prSet>
      <dgm:spPr/>
    </dgm:pt>
    <dgm:pt modelId="{45D5F39C-50B0-8F49-8C9B-A9E1A8BFB8BF}" type="pres">
      <dgm:prSet presAssocID="{ABABDEAD-1D59-FA45-B471-B51836D06D44}" presName="aSpace" presStyleCnt="0"/>
      <dgm:spPr/>
    </dgm:pt>
    <dgm:pt modelId="{ED11ECF2-03AA-1C46-A53F-26B2CD8CFF24}" type="pres">
      <dgm:prSet presAssocID="{8AC106E9-50A6-604E-AFE1-3B1DC3405E77}" presName="compNode" presStyleCnt="0"/>
      <dgm:spPr/>
    </dgm:pt>
    <dgm:pt modelId="{FBD4B748-8A52-4F47-8ECF-748F2339ABAE}" type="pres">
      <dgm:prSet presAssocID="{8AC106E9-50A6-604E-AFE1-3B1DC3405E77}" presName="aNode" presStyleLbl="bgShp" presStyleIdx="1" presStyleCnt="4"/>
      <dgm:spPr>
        <a:prstGeom prst="rect">
          <a:avLst/>
        </a:prstGeom>
      </dgm:spPr>
    </dgm:pt>
    <dgm:pt modelId="{5C7AC17C-DD33-9441-9FDD-F11F87154EE4}" type="pres">
      <dgm:prSet presAssocID="{8AC106E9-50A6-604E-AFE1-3B1DC3405E77}" presName="textNode" presStyleLbl="bgShp" presStyleIdx="1" presStyleCnt="4"/>
      <dgm:spPr/>
    </dgm:pt>
    <dgm:pt modelId="{5B0648E7-E53C-F74D-B6EC-655086D4882C}" type="pres">
      <dgm:prSet presAssocID="{8AC106E9-50A6-604E-AFE1-3B1DC3405E77}" presName="compChildNode" presStyleCnt="0"/>
      <dgm:spPr/>
    </dgm:pt>
    <dgm:pt modelId="{56D88FE8-0C03-3249-BB61-8D174654677B}" type="pres">
      <dgm:prSet presAssocID="{8AC106E9-50A6-604E-AFE1-3B1DC3405E77}" presName="theInnerList" presStyleCnt="0"/>
      <dgm:spPr/>
    </dgm:pt>
    <dgm:pt modelId="{C913EDA1-2F4A-1949-956B-0B14115D997A}" type="pres">
      <dgm:prSet presAssocID="{A0FC5B71-83A1-E448-B599-81ED02F7CBB9}" presName="childNode" presStyleLbl="node1" presStyleIdx="2" presStyleCnt="8">
        <dgm:presLayoutVars>
          <dgm:bulletEnabled val="1"/>
        </dgm:presLayoutVars>
      </dgm:prSet>
      <dgm:spPr/>
    </dgm:pt>
    <dgm:pt modelId="{D6816C3F-B75A-6C40-958E-2D140BA9D719}" type="pres">
      <dgm:prSet presAssocID="{A0FC5B71-83A1-E448-B599-81ED02F7CBB9}" presName="aSpace2" presStyleCnt="0"/>
      <dgm:spPr/>
    </dgm:pt>
    <dgm:pt modelId="{6CCA31E3-EC87-E04B-85DD-426AC94AC29F}" type="pres">
      <dgm:prSet presAssocID="{1802CD01-2083-7F4E-BB0F-216651F43724}" presName="childNode" presStyleLbl="node1" presStyleIdx="3" presStyleCnt="8">
        <dgm:presLayoutVars>
          <dgm:bulletEnabled val="1"/>
        </dgm:presLayoutVars>
      </dgm:prSet>
      <dgm:spPr/>
    </dgm:pt>
    <dgm:pt modelId="{FF86A025-8A50-A54B-A059-5275EF026EDA}" type="pres">
      <dgm:prSet presAssocID="{8AC106E9-50A6-604E-AFE1-3B1DC3405E77}" presName="aSpace" presStyleCnt="0"/>
      <dgm:spPr/>
    </dgm:pt>
    <dgm:pt modelId="{D7A2A794-DE98-E845-BBBF-361ACF92753D}" type="pres">
      <dgm:prSet presAssocID="{33645148-ED93-D141-ABEA-B0CFD269EB1D}" presName="compNode" presStyleCnt="0"/>
      <dgm:spPr/>
    </dgm:pt>
    <dgm:pt modelId="{02BABE5B-B8F9-B84C-BCD9-E16841771690}" type="pres">
      <dgm:prSet presAssocID="{33645148-ED93-D141-ABEA-B0CFD269EB1D}" presName="aNode" presStyleLbl="bgShp" presStyleIdx="2" presStyleCnt="4"/>
      <dgm:spPr>
        <a:prstGeom prst="rect">
          <a:avLst/>
        </a:prstGeom>
      </dgm:spPr>
    </dgm:pt>
    <dgm:pt modelId="{7F0FA8EF-2A5A-AC4B-902E-1CA5690C6119}" type="pres">
      <dgm:prSet presAssocID="{33645148-ED93-D141-ABEA-B0CFD269EB1D}" presName="textNode" presStyleLbl="bgShp" presStyleIdx="2" presStyleCnt="4"/>
      <dgm:spPr/>
    </dgm:pt>
    <dgm:pt modelId="{B8951E6D-1127-E64F-81CD-ECBD32EFC84F}" type="pres">
      <dgm:prSet presAssocID="{33645148-ED93-D141-ABEA-B0CFD269EB1D}" presName="compChildNode" presStyleCnt="0"/>
      <dgm:spPr/>
    </dgm:pt>
    <dgm:pt modelId="{5F912DD4-9F1B-464D-8AEF-AED0D2E0314B}" type="pres">
      <dgm:prSet presAssocID="{33645148-ED93-D141-ABEA-B0CFD269EB1D}" presName="theInnerList" presStyleCnt="0"/>
      <dgm:spPr/>
    </dgm:pt>
    <dgm:pt modelId="{6206649A-05AB-444B-B5F8-83754CB1D1F1}" type="pres">
      <dgm:prSet presAssocID="{AEAD0772-EBF2-5147-BDAB-8FCBE35A72E8}" presName="childNode" presStyleLbl="node1" presStyleIdx="4" presStyleCnt="8">
        <dgm:presLayoutVars>
          <dgm:bulletEnabled val="1"/>
        </dgm:presLayoutVars>
      </dgm:prSet>
      <dgm:spPr/>
    </dgm:pt>
    <dgm:pt modelId="{A3009E70-332B-F340-9A0C-8D634901E260}" type="pres">
      <dgm:prSet presAssocID="{AEAD0772-EBF2-5147-BDAB-8FCBE35A72E8}" presName="aSpace2" presStyleCnt="0"/>
      <dgm:spPr/>
    </dgm:pt>
    <dgm:pt modelId="{56BDC292-9F36-A94B-8929-60C7E90E156A}" type="pres">
      <dgm:prSet presAssocID="{BF6B1442-1C7C-F141-98D1-98B1345B5182}" presName="childNode" presStyleLbl="node1" presStyleIdx="5" presStyleCnt="8">
        <dgm:presLayoutVars>
          <dgm:bulletEnabled val="1"/>
        </dgm:presLayoutVars>
      </dgm:prSet>
      <dgm:spPr/>
    </dgm:pt>
    <dgm:pt modelId="{C4040591-1047-0249-A2B0-4FCE1F138B11}" type="pres">
      <dgm:prSet presAssocID="{BF6B1442-1C7C-F141-98D1-98B1345B5182}" presName="aSpace2" presStyleCnt="0"/>
      <dgm:spPr/>
    </dgm:pt>
    <dgm:pt modelId="{5A9790BA-A703-7140-B40D-5AABBE9427F0}" type="pres">
      <dgm:prSet presAssocID="{B975D8E4-55DC-3D4E-89AE-622474133BE8}" presName="childNode" presStyleLbl="node1" presStyleIdx="6" presStyleCnt="8">
        <dgm:presLayoutVars>
          <dgm:bulletEnabled val="1"/>
        </dgm:presLayoutVars>
      </dgm:prSet>
      <dgm:spPr/>
    </dgm:pt>
    <dgm:pt modelId="{9B6B2C27-C047-D74A-837A-39F9C1C77FA7}" type="pres">
      <dgm:prSet presAssocID="{33645148-ED93-D141-ABEA-B0CFD269EB1D}" presName="aSpace" presStyleCnt="0"/>
      <dgm:spPr/>
    </dgm:pt>
    <dgm:pt modelId="{8D9A2FEF-F90F-A546-8E7B-B16F68CDD3B2}" type="pres">
      <dgm:prSet presAssocID="{32F41BE7-E360-0641-82CC-F635EE5761EB}" presName="compNode" presStyleCnt="0"/>
      <dgm:spPr/>
    </dgm:pt>
    <dgm:pt modelId="{4810E289-6F59-1D42-BD25-370158762126}" type="pres">
      <dgm:prSet presAssocID="{32F41BE7-E360-0641-82CC-F635EE5761EB}" presName="aNode" presStyleLbl="bgShp" presStyleIdx="3" presStyleCnt="4" custLinFactNeighborX="-1132"/>
      <dgm:spPr>
        <a:prstGeom prst="rect">
          <a:avLst/>
        </a:prstGeom>
      </dgm:spPr>
    </dgm:pt>
    <dgm:pt modelId="{C788A6E4-218C-7A48-B94B-01FB93889BB0}" type="pres">
      <dgm:prSet presAssocID="{32F41BE7-E360-0641-82CC-F635EE5761EB}" presName="textNode" presStyleLbl="bgShp" presStyleIdx="3" presStyleCnt="4"/>
      <dgm:spPr/>
    </dgm:pt>
    <dgm:pt modelId="{0F944DB8-AEA3-8246-925A-FD933ED24E5E}" type="pres">
      <dgm:prSet presAssocID="{32F41BE7-E360-0641-82CC-F635EE5761EB}" presName="compChildNode" presStyleCnt="0"/>
      <dgm:spPr/>
    </dgm:pt>
    <dgm:pt modelId="{6E4FF0E0-4B2A-C642-A514-E2DB2BFC96C9}" type="pres">
      <dgm:prSet presAssocID="{32F41BE7-E360-0641-82CC-F635EE5761EB}" presName="theInnerList" presStyleCnt="0"/>
      <dgm:spPr/>
    </dgm:pt>
    <dgm:pt modelId="{AA4F90DF-7256-CF4B-9010-50026681DF15}" type="pres">
      <dgm:prSet presAssocID="{9DA48653-2037-344D-BDF6-D3932FAB1955}" presName="childNode" presStyleLbl="node1" presStyleIdx="7" presStyleCnt="8">
        <dgm:presLayoutVars>
          <dgm:bulletEnabled val="1"/>
        </dgm:presLayoutVars>
      </dgm:prSet>
      <dgm:spPr/>
    </dgm:pt>
  </dgm:ptLst>
  <dgm:cxnLst>
    <dgm:cxn modelId="{3CE47D13-41F1-AF42-B05E-422CFB4BCE67}" type="presOf" srcId="{0863B00A-C238-3F46-93B3-0778D282E315}" destId="{5219BA2C-B803-A946-8EF4-6841A8CDD9E8}" srcOrd="0" destOrd="0" presId="urn:microsoft.com/office/officeart/2005/8/layout/lProcess2"/>
    <dgm:cxn modelId="{574EC01B-E8CE-004B-A904-C5217E8A7355}" type="presOf" srcId="{32F41BE7-E360-0641-82CC-F635EE5761EB}" destId="{4810E289-6F59-1D42-BD25-370158762126}" srcOrd="0" destOrd="0" presId="urn:microsoft.com/office/officeart/2005/8/layout/lProcess2"/>
    <dgm:cxn modelId="{489A8F29-F586-414C-B119-AEAAD1E6915B}" srcId="{33645148-ED93-D141-ABEA-B0CFD269EB1D}" destId="{BF6B1442-1C7C-F141-98D1-98B1345B5182}" srcOrd="1" destOrd="0" parTransId="{4534F068-85DF-7049-BB2D-7A0B19B501C4}" sibTransId="{7DD7DD1C-2C5C-7748-B96A-9CA2B1E7DAB1}"/>
    <dgm:cxn modelId="{9891D92A-066A-1B42-9876-7FA103D04AF0}" type="presOf" srcId="{BF6B1442-1C7C-F141-98D1-98B1345B5182}" destId="{56BDC292-9F36-A94B-8929-60C7E90E156A}" srcOrd="0" destOrd="0" presId="urn:microsoft.com/office/officeart/2005/8/layout/lProcess2"/>
    <dgm:cxn modelId="{1C6E1130-64AF-E940-8484-095E41C323C1}" srcId="{8AC106E9-50A6-604E-AFE1-3B1DC3405E77}" destId="{A0FC5B71-83A1-E448-B599-81ED02F7CBB9}" srcOrd="0" destOrd="0" parTransId="{7D13B217-9188-7542-862D-1ACA38D251EF}" sibTransId="{3CE3C103-170D-B643-8BA0-3C1B4D1D6F55}"/>
    <dgm:cxn modelId="{9FC2D13B-60D2-FE40-AAE4-4099309F9C8B}" srcId="{ABABDEAD-1D59-FA45-B471-B51836D06D44}" destId="{E901EA5A-855D-EE47-AB3C-AB1C185E39CE}" srcOrd="1" destOrd="0" parTransId="{261ECA13-A5EB-B748-8062-6F61B7F676D8}" sibTransId="{914C4F97-252E-8A43-97C4-FA17E02D8872}"/>
    <dgm:cxn modelId="{9350C346-C418-6F4B-9BF6-301D06904F5D}" srcId="{33645148-ED93-D141-ABEA-B0CFD269EB1D}" destId="{B975D8E4-55DC-3D4E-89AE-622474133BE8}" srcOrd="2" destOrd="0" parTransId="{6D45C833-44D7-DD4E-A12D-81AE69021503}" sibTransId="{309DEA48-191A-664B-AB6B-D32B8EC7CD26}"/>
    <dgm:cxn modelId="{EDCAF346-6EC5-E84A-ADEB-B24AA923D114}" type="presOf" srcId="{9DA48653-2037-344D-BDF6-D3932FAB1955}" destId="{AA4F90DF-7256-CF4B-9010-50026681DF15}" srcOrd="0" destOrd="0" presId="urn:microsoft.com/office/officeart/2005/8/layout/lProcess2"/>
    <dgm:cxn modelId="{0CA11F49-9D73-F442-978F-A61B83B3E333}" type="presOf" srcId="{A0FC5B71-83A1-E448-B599-81ED02F7CBB9}" destId="{C913EDA1-2F4A-1949-956B-0B14115D997A}" srcOrd="0" destOrd="0" presId="urn:microsoft.com/office/officeart/2005/8/layout/lProcess2"/>
    <dgm:cxn modelId="{E663FA5D-3589-BE46-8C2C-292DF904E81E}" type="presOf" srcId="{E901EA5A-855D-EE47-AB3C-AB1C185E39CE}" destId="{2998E7C0-33FE-1D46-A669-1F8E5C5C0167}" srcOrd="0" destOrd="0" presId="urn:microsoft.com/office/officeart/2005/8/layout/lProcess2"/>
    <dgm:cxn modelId="{CE055E5F-C5E8-D74E-985F-2723615BFE92}" type="presOf" srcId="{ABABDEAD-1D59-FA45-B471-B51836D06D44}" destId="{ECD1377D-5EE1-224B-BDAB-D2032CC991C2}" srcOrd="1" destOrd="0" presId="urn:microsoft.com/office/officeart/2005/8/layout/lProcess2"/>
    <dgm:cxn modelId="{750BE475-C5AC-B348-9D0B-45CDE3250DD4}" type="presOf" srcId="{8AC106E9-50A6-604E-AFE1-3B1DC3405E77}" destId="{FBD4B748-8A52-4F47-8ECF-748F2339ABAE}" srcOrd="0" destOrd="0" presId="urn:microsoft.com/office/officeart/2005/8/layout/lProcess2"/>
    <dgm:cxn modelId="{E663DC7A-969C-D741-8316-D40AF13EEDE5}" type="presOf" srcId="{ABABDEAD-1D59-FA45-B471-B51836D06D44}" destId="{91BAC370-86C8-A049-B4A9-5FB79969489A}" srcOrd="0" destOrd="0" presId="urn:microsoft.com/office/officeart/2005/8/layout/lProcess2"/>
    <dgm:cxn modelId="{BEF4D084-9AB3-2E42-BECC-AAF39BC81197}" srcId="{32F41BE7-E360-0641-82CC-F635EE5761EB}" destId="{9DA48653-2037-344D-BDF6-D3932FAB1955}" srcOrd="0" destOrd="0" parTransId="{E459D9D1-54BE-2A44-A068-7DC96FC041EE}" sibTransId="{562867B7-DE4F-8C4A-AB4C-000B9EB41546}"/>
    <dgm:cxn modelId="{518BCD87-BB8D-EA46-9554-4BA2960ECFB2}" srcId="{DF1B88A5-9CBB-2948-AFCF-291D219BF704}" destId="{33645148-ED93-D141-ABEA-B0CFD269EB1D}" srcOrd="2" destOrd="0" parTransId="{430CDD33-1C11-5B48-8CCA-85B89F6A0558}" sibTransId="{9F0AB940-D104-8443-AC48-D86280A5F722}"/>
    <dgm:cxn modelId="{A5541793-AE97-5545-9C19-F03C30223A20}" srcId="{ABABDEAD-1D59-FA45-B471-B51836D06D44}" destId="{0863B00A-C238-3F46-93B3-0778D282E315}" srcOrd="0" destOrd="0" parTransId="{ADC9DA8C-39D0-1E4B-893D-DA8017D8CD04}" sibTransId="{D57B44CA-ED7F-5640-9E9C-43D46A71FE3B}"/>
    <dgm:cxn modelId="{4BC8DA9B-B6AB-9743-A5F7-4E6DBF757649}" srcId="{33645148-ED93-D141-ABEA-B0CFD269EB1D}" destId="{AEAD0772-EBF2-5147-BDAB-8FCBE35A72E8}" srcOrd="0" destOrd="0" parTransId="{F7320120-2663-3340-A689-2EDC7D0EDF60}" sibTransId="{859788E5-E6CF-194B-8CBF-C3582B3425F7}"/>
    <dgm:cxn modelId="{C4CAD69F-27A0-7340-974A-863812BA6E21}" srcId="{8AC106E9-50A6-604E-AFE1-3B1DC3405E77}" destId="{1802CD01-2083-7F4E-BB0F-216651F43724}" srcOrd="1" destOrd="0" parTransId="{ED2BFEFF-3A1E-2344-869C-C52669B215DF}" sibTransId="{8016C4FC-A634-9A4F-9CE7-7375CBA94C32}"/>
    <dgm:cxn modelId="{0307E9A8-06FB-EB42-B853-A59C0F050D1C}" type="presOf" srcId="{33645148-ED93-D141-ABEA-B0CFD269EB1D}" destId="{7F0FA8EF-2A5A-AC4B-902E-1CA5690C6119}" srcOrd="1" destOrd="0" presId="urn:microsoft.com/office/officeart/2005/8/layout/lProcess2"/>
    <dgm:cxn modelId="{8F044DB2-F004-C544-8D89-FBC1EF6D4D56}" type="presOf" srcId="{1802CD01-2083-7F4E-BB0F-216651F43724}" destId="{6CCA31E3-EC87-E04B-85DD-426AC94AC29F}" srcOrd="0" destOrd="0" presId="urn:microsoft.com/office/officeart/2005/8/layout/lProcess2"/>
    <dgm:cxn modelId="{01102EB8-BD35-2D4F-B16F-5DC81A7CFC31}" srcId="{DF1B88A5-9CBB-2948-AFCF-291D219BF704}" destId="{8AC106E9-50A6-604E-AFE1-3B1DC3405E77}" srcOrd="1" destOrd="0" parTransId="{06FE41A6-1187-1647-A23C-E4FB6E10890D}" sibTransId="{9A988A7C-990C-CB4B-B510-140CE9AC412A}"/>
    <dgm:cxn modelId="{C9C5C4C0-8DA1-BF4F-A4F0-7A3161934EF6}" srcId="{DF1B88A5-9CBB-2948-AFCF-291D219BF704}" destId="{ABABDEAD-1D59-FA45-B471-B51836D06D44}" srcOrd="0" destOrd="0" parTransId="{32881C2A-83FB-5641-A6DC-D600D0AF5D0C}" sibTransId="{28A09473-06A8-5A4A-B079-9E269EB7148B}"/>
    <dgm:cxn modelId="{5445CAC1-5F5B-0543-B940-3F5FCFDB530F}" type="presOf" srcId="{33645148-ED93-D141-ABEA-B0CFD269EB1D}" destId="{02BABE5B-B8F9-B84C-BCD9-E16841771690}" srcOrd="0" destOrd="0" presId="urn:microsoft.com/office/officeart/2005/8/layout/lProcess2"/>
    <dgm:cxn modelId="{4B09F7D8-72C2-464C-A924-F9E6A5F152FF}" type="presOf" srcId="{32F41BE7-E360-0641-82CC-F635EE5761EB}" destId="{C788A6E4-218C-7A48-B94B-01FB93889BB0}" srcOrd="1" destOrd="0" presId="urn:microsoft.com/office/officeart/2005/8/layout/lProcess2"/>
    <dgm:cxn modelId="{704289DB-4CD6-9C4D-BC26-18E6E7455962}" type="presOf" srcId="{DF1B88A5-9CBB-2948-AFCF-291D219BF704}" destId="{7D99A484-957E-994F-90BB-AD8497330E99}" srcOrd="0" destOrd="0" presId="urn:microsoft.com/office/officeart/2005/8/layout/lProcess2"/>
    <dgm:cxn modelId="{7BDAE1DC-5C95-DA4B-803F-03A9C5F66772}" type="presOf" srcId="{AEAD0772-EBF2-5147-BDAB-8FCBE35A72E8}" destId="{6206649A-05AB-444B-B5F8-83754CB1D1F1}" srcOrd="0" destOrd="0" presId="urn:microsoft.com/office/officeart/2005/8/layout/lProcess2"/>
    <dgm:cxn modelId="{D3487AF5-DF4E-E744-A8AF-6D92E64E3379}" srcId="{DF1B88A5-9CBB-2948-AFCF-291D219BF704}" destId="{32F41BE7-E360-0641-82CC-F635EE5761EB}" srcOrd="3" destOrd="0" parTransId="{79B45F11-03BE-C945-941E-42C4028AC340}" sibTransId="{4024AD1D-A24D-9D43-A40D-9F5545D88776}"/>
    <dgm:cxn modelId="{A0DC4CF7-0F46-384B-A8DF-55AB3F260F86}" type="presOf" srcId="{8AC106E9-50A6-604E-AFE1-3B1DC3405E77}" destId="{5C7AC17C-DD33-9441-9FDD-F11F87154EE4}" srcOrd="1" destOrd="0" presId="urn:microsoft.com/office/officeart/2005/8/layout/lProcess2"/>
    <dgm:cxn modelId="{6B828BFB-FE9C-CA45-8320-28C6CEC19E96}" type="presOf" srcId="{B975D8E4-55DC-3D4E-89AE-622474133BE8}" destId="{5A9790BA-A703-7140-B40D-5AABBE9427F0}" srcOrd="0" destOrd="0" presId="urn:microsoft.com/office/officeart/2005/8/layout/lProcess2"/>
    <dgm:cxn modelId="{13E947D8-0599-6142-BB62-96BEDC46372B}" type="presParOf" srcId="{7D99A484-957E-994F-90BB-AD8497330E99}" destId="{432A6C32-7439-6043-9045-C50CA6EE3D7A}" srcOrd="0" destOrd="0" presId="urn:microsoft.com/office/officeart/2005/8/layout/lProcess2"/>
    <dgm:cxn modelId="{A5923E34-C3D8-AD4B-B71F-C184EBDB7081}" type="presParOf" srcId="{432A6C32-7439-6043-9045-C50CA6EE3D7A}" destId="{91BAC370-86C8-A049-B4A9-5FB79969489A}" srcOrd="0" destOrd="0" presId="urn:microsoft.com/office/officeart/2005/8/layout/lProcess2"/>
    <dgm:cxn modelId="{A65A1C13-6B4B-9346-BA66-4612596EF62F}" type="presParOf" srcId="{432A6C32-7439-6043-9045-C50CA6EE3D7A}" destId="{ECD1377D-5EE1-224B-BDAB-D2032CC991C2}" srcOrd="1" destOrd="0" presId="urn:microsoft.com/office/officeart/2005/8/layout/lProcess2"/>
    <dgm:cxn modelId="{367829A3-1F1B-DF47-A9AF-7F5A2958F86C}" type="presParOf" srcId="{432A6C32-7439-6043-9045-C50CA6EE3D7A}" destId="{F4BCF530-AD86-FC4B-8CC3-78DAF17A124C}" srcOrd="2" destOrd="0" presId="urn:microsoft.com/office/officeart/2005/8/layout/lProcess2"/>
    <dgm:cxn modelId="{1E6C914A-EC86-4344-8FF7-985B42D11201}" type="presParOf" srcId="{F4BCF530-AD86-FC4B-8CC3-78DAF17A124C}" destId="{AC127174-5A00-9345-8B33-C1F6332FC4F2}" srcOrd="0" destOrd="0" presId="urn:microsoft.com/office/officeart/2005/8/layout/lProcess2"/>
    <dgm:cxn modelId="{3E6D31C8-73CD-0348-9C34-56684F53E569}" type="presParOf" srcId="{AC127174-5A00-9345-8B33-C1F6332FC4F2}" destId="{5219BA2C-B803-A946-8EF4-6841A8CDD9E8}" srcOrd="0" destOrd="0" presId="urn:microsoft.com/office/officeart/2005/8/layout/lProcess2"/>
    <dgm:cxn modelId="{4EAF5C7D-0A35-3447-A312-CB95099C869C}" type="presParOf" srcId="{AC127174-5A00-9345-8B33-C1F6332FC4F2}" destId="{C7336F1C-1B32-934E-AC5A-D7038636382A}" srcOrd="1" destOrd="0" presId="urn:microsoft.com/office/officeart/2005/8/layout/lProcess2"/>
    <dgm:cxn modelId="{8B5FCFDB-6679-634F-B963-0F3275B00B7F}" type="presParOf" srcId="{AC127174-5A00-9345-8B33-C1F6332FC4F2}" destId="{2998E7C0-33FE-1D46-A669-1F8E5C5C0167}" srcOrd="2" destOrd="0" presId="urn:microsoft.com/office/officeart/2005/8/layout/lProcess2"/>
    <dgm:cxn modelId="{533C1B39-EED8-7143-8F5C-46BC25E4BF61}" type="presParOf" srcId="{7D99A484-957E-994F-90BB-AD8497330E99}" destId="{45D5F39C-50B0-8F49-8C9B-A9E1A8BFB8BF}" srcOrd="1" destOrd="0" presId="urn:microsoft.com/office/officeart/2005/8/layout/lProcess2"/>
    <dgm:cxn modelId="{675CC489-A6B3-384B-8A35-457BDD861826}" type="presParOf" srcId="{7D99A484-957E-994F-90BB-AD8497330E99}" destId="{ED11ECF2-03AA-1C46-A53F-26B2CD8CFF24}" srcOrd="2" destOrd="0" presId="urn:microsoft.com/office/officeart/2005/8/layout/lProcess2"/>
    <dgm:cxn modelId="{B5AA0020-D2ED-CB42-A331-A8727B7D9D3E}" type="presParOf" srcId="{ED11ECF2-03AA-1C46-A53F-26B2CD8CFF24}" destId="{FBD4B748-8A52-4F47-8ECF-748F2339ABAE}" srcOrd="0" destOrd="0" presId="urn:microsoft.com/office/officeart/2005/8/layout/lProcess2"/>
    <dgm:cxn modelId="{955FA93B-3C60-9E43-8033-D8DCDDEB00B3}" type="presParOf" srcId="{ED11ECF2-03AA-1C46-A53F-26B2CD8CFF24}" destId="{5C7AC17C-DD33-9441-9FDD-F11F87154EE4}" srcOrd="1" destOrd="0" presId="urn:microsoft.com/office/officeart/2005/8/layout/lProcess2"/>
    <dgm:cxn modelId="{B85F551C-2E19-E840-BEE8-E23AEF4BCD55}" type="presParOf" srcId="{ED11ECF2-03AA-1C46-A53F-26B2CD8CFF24}" destId="{5B0648E7-E53C-F74D-B6EC-655086D4882C}" srcOrd="2" destOrd="0" presId="urn:microsoft.com/office/officeart/2005/8/layout/lProcess2"/>
    <dgm:cxn modelId="{41596756-C278-E443-8ECF-9B4536143AEF}" type="presParOf" srcId="{5B0648E7-E53C-F74D-B6EC-655086D4882C}" destId="{56D88FE8-0C03-3249-BB61-8D174654677B}" srcOrd="0" destOrd="0" presId="urn:microsoft.com/office/officeart/2005/8/layout/lProcess2"/>
    <dgm:cxn modelId="{0EBC8707-FB83-D64C-B66E-5669F9E70065}" type="presParOf" srcId="{56D88FE8-0C03-3249-BB61-8D174654677B}" destId="{C913EDA1-2F4A-1949-956B-0B14115D997A}" srcOrd="0" destOrd="0" presId="urn:microsoft.com/office/officeart/2005/8/layout/lProcess2"/>
    <dgm:cxn modelId="{F4B9026A-8E44-5740-AF85-61094D716B65}" type="presParOf" srcId="{56D88FE8-0C03-3249-BB61-8D174654677B}" destId="{D6816C3F-B75A-6C40-958E-2D140BA9D719}" srcOrd="1" destOrd="0" presId="urn:microsoft.com/office/officeart/2005/8/layout/lProcess2"/>
    <dgm:cxn modelId="{110FC9F2-A7C7-1443-A3FA-32E2CFF808C6}" type="presParOf" srcId="{56D88FE8-0C03-3249-BB61-8D174654677B}" destId="{6CCA31E3-EC87-E04B-85DD-426AC94AC29F}" srcOrd="2" destOrd="0" presId="urn:microsoft.com/office/officeart/2005/8/layout/lProcess2"/>
    <dgm:cxn modelId="{E0CC002C-0B35-AE4E-8A78-BEE596CAA551}" type="presParOf" srcId="{7D99A484-957E-994F-90BB-AD8497330E99}" destId="{FF86A025-8A50-A54B-A059-5275EF026EDA}" srcOrd="3" destOrd="0" presId="urn:microsoft.com/office/officeart/2005/8/layout/lProcess2"/>
    <dgm:cxn modelId="{78191902-410F-B546-9A58-E072EBCD4F12}" type="presParOf" srcId="{7D99A484-957E-994F-90BB-AD8497330E99}" destId="{D7A2A794-DE98-E845-BBBF-361ACF92753D}" srcOrd="4" destOrd="0" presId="urn:microsoft.com/office/officeart/2005/8/layout/lProcess2"/>
    <dgm:cxn modelId="{C258B320-11A5-D54A-9439-2D42D896CAFD}" type="presParOf" srcId="{D7A2A794-DE98-E845-BBBF-361ACF92753D}" destId="{02BABE5B-B8F9-B84C-BCD9-E16841771690}" srcOrd="0" destOrd="0" presId="urn:microsoft.com/office/officeart/2005/8/layout/lProcess2"/>
    <dgm:cxn modelId="{848774A3-BA22-6A46-99D3-0657464E9380}" type="presParOf" srcId="{D7A2A794-DE98-E845-BBBF-361ACF92753D}" destId="{7F0FA8EF-2A5A-AC4B-902E-1CA5690C6119}" srcOrd="1" destOrd="0" presId="urn:microsoft.com/office/officeart/2005/8/layout/lProcess2"/>
    <dgm:cxn modelId="{F0556061-E6D7-3547-BF56-CA95CA1E53C9}" type="presParOf" srcId="{D7A2A794-DE98-E845-BBBF-361ACF92753D}" destId="{B8951E6D-1127-E64F-81CD-ECBD32EFC84F}" srcOrd="2" destOrd="0" presId="urn:microsoft.com/office/officeart/2005/8/layout/lProcess2"/>
    <dgm:cxn modelId="{5CA5187E-96BB-4E43-B679-6840CCFD4E4B}" type="presParOf" srcId="{B8951E6D-1127-E64F-81CD-ECBD32EFC84F}" destId="{5F912DD4-9F1B-464D-8AEF-AED0D2E0314B}" srcOrd="0" destOrd="0" presId="urn:microsoft.com/office/officeart/2005/8/layout/lProcess2"/>
    <dgm:cxn modelId="{64F73A00-6E48-934C-8BA7-87A96BFF975F}" type="presParOf" srcId="{5F912DD4-9F1B-464D-8AEF-AED0D2E0314B}" destId="{6206649A-05AB-444B-B5F8-83754CB1D1F1}" srcOrd="0" destOrd="0" presId="urn:microsoft.com/office/officeart/2005/8/layout/lProcess2"/>
    <dgm:cxn modelId="{F99E5E04-3DD1-AE45-889D-611A37895323}" type="presParOf" srcId="{5F912DD4-9F1B-464D-8AEF-AED0D2E0314B}" destId="{A3009E70-332B-F340-9A0C-8D634901E260}" srcOrd="1" destOrd="0" presId="urn:microsoft.com/office/officeart/2005/8/layout/lProcess2"/>
    <dgm:cxn modelId="{8D9A0A89-F5CB-9440-B3A5-BCCF0CAD565B}" type="presParOf" srcId="{5F912DD4-9F1B-464D-8AEF-AED0D2E0314B}" destId="{56BDC292-9F36-A94B-8929-60C7E90E156A}" srcOrd="2" destOrd="0" presId="urn:microsoft.com/office/officeart/2005/8/layout/lProcess2"/>
    <dgm:cxn modelId="{D4E39298-A380-454A-BC0B-8D0CAC9DA5FA}" type="presParOf" srcId="{5F912DD4-9F1B-464D-8AEF-AED0D2E0314B}" destId="{C4040591-1047-0249-A2B0-4FCE1F138B11}" srcOrd="3" destOrd="0" presId="urn:microsoft.com/office/officeart/2005/8/layout/lProcess2"/>
    <dgm:cxn modelId="{A5F3E0EE-DEC7-1A4E-9E28-B803D6131655}" type="presParOf" srcId="{5F912DD4-9F1B-464D-8AEF-AED0D2E0314B}" destId="{5A9790BA-A703-7140-B40D-5AABBE9427F0}" srcOrd="4" destOrd="0" presId="urn:microsoft.com/office/officeart/2005/8/layout/lProcess2"/>
    <dgm:cxn modelId="{0FCC71F6-A71E-E34D-BCEF-FBA1F3C4877D}" type="presParOf" srcId="{7D99A484-957E-994F-90BB-AD8497330E99}" destId="{9B6B2C27-C047-D74A-837A-39F9C1C77FA7}" srcOrd="5" destOrd="0" presId="urn:microsoft.com/office/officeart/2005/8/layout/lProcess2"/>
    <dgm:cxn modelId="{E65DA0D7-8D86-C74C-8FC7-3215C561E0CF}" type="presParOf" srcId="{7D99A484-957E-994F-90BB-AD8497330E99}" destId="{8D9A2FEF-F90F-A546-8E7B-B16F68CDD3B2}" srcOrd="6" destOrd="0" presId="urn:microsoft.com/office/officeart/2005/8/layout/lProcess2"/>
    <dgm:cxn modelId="{86A79D2E-62DC-5043-A74B-1818E4383B3D}" type="presParOf" srcId="{8D9A2FEF-F90F-A546-8E7B-B16F68CDD3B2}" destId="{4810E289-6F59-1D42-BD25-370158762126}" srcOrd="0" destOrd="0" presId="urn:microsoft.com/office/officeart/2005/8/layout/lProcess2"/>
    <dgm:cxn modelId="{CD5E46F2-0983-9C43-9155-ACB5CD460AC0}" type="presParOf" srcId="{8D9A2FEF-F90F-A546-8E7B-B16F68CDD3B2}" destId="{C788A6E4-218C-7A48-B94B-01FB93889BB0}" srcOrd="1" destOrd="0" presId="urn:microsoft.com/office/officeart/2005/8/layout/lProcess2"/>
    <dgm:cxn modelId="{B4BEA4FE-207D-CB4E-A498-5C6D82DE48EE}" type="presParOf" srcId="{8D9A2FEF-F90F-A546-8E7B-B16F68CDD3B2}" destId="{0F944DB8-AEA3-8246-925A-FD933ED24E5E}" srcOrd="2" destOrd="0" presId="urn:microsoft.com/office/officeart/2005/8/layout/lProcess2"/>
    <dgm:cxn modelId="{E9D7703E-1773-E644-B08B-4B922D1BA9C9}" type="presParOf" srcId="{0F944DB8-AEA3-8246-925A-FD933ED24E5E}" destId="{6E4FF0E0-4B2A-C642-A514-E2DB2BFC96C9}" srcOrd="0" destOrd="0" presId="urn:microsoft.com/office/officeart/2005/8/layout/lProcess2"/>
    <dgm:cxn modelId="{8E095FCD-59C0-A649-BDBA-A83CF117A3BE}" type="presParOf" srcId="{6E4FF0E0-4B2A-C642-A514-E2DB2BFC96C9}" destId="{AA4F90DF-7256-CF4B-9010-50026681DF15}"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784057A-72C3-B045-BF40-795D20A50EA6}" type="doc">
      <dgm:prSet loTypeId="urn:microsoft.com/office/officeart/2009/layout/ReverseList" loCatId="" qsTypeId="urn:microsoft.com/office/officeart/2005/8/quickstyle/simple4" qsCatId="simple" csTypeId="urn:microsoft.com/office/officeart/2005/8/colors/accent0_3" csCatId="mainScheme" phldr="1"/>
      <dgm:spPr/>
      <dgm:t>
        <a:bodyPr/>
        <a:lstStyle/>
        <a:p>
          <a:endParaRPr lang="en-US"/>
        </a:p>
      </dgm:t>
    </dgm:pt>
    <dgm:pt modelId="{26862CBD-BC64-CD4E-922C-D94CE16CA821}">
      <dgm:prSet phldrT="[Text]"/>
      <dgm:spPr/>
      <dgm:t>
        <a:bodyPr/>
        <a:lstStyle/>
        <a:p>
          <a:r>
            <a:rPr lang="en-US" dirty="0"/>
            <a:t>Office Discipline Referrals </a:t>
          </a:r>
        </a:p>
        <a:p>
          <a:r>
            <a:rPr lang="en-US" dirty="0"/>
            <a:t>Suspensions/Expulsions</a:t>
          </a:r>
        </a:p>
        <a:p>
          <a:r>
            <a:rPr lang="en-US" dirty="0"/>
            <a:t>Disproportionality </a:t>
          </a:r>
        </a:p>
        <a:p>
          <a:r>
            <a:rPr lang="en-US" dirty="0"/>
            <a:t>Achievement </a:t>
          </a:r>
        </a:p>
      </dgm:t>
    </dgm:pt>
    <dgm:pt modelId="{C436A33D-460E-6F48-B019-CE88942C4F91}" type="parTrans" cxnId="{5F54B617-C68B-684C-AB84-5129DAD85078}">
      <dgm:prSet/>
      <dgm:spPr/>
      <dgm:t>
        <a:bodyPr/>
        <a:lstStyle/>
        <a:p>
          <a:endParaRPr lang="en-US"/>
        </a:p>
      </dgm:t>
    </dgm:pt>
    <dgm:pt modelId="{2683A41D-C2A0-FE44-965D-755CFCBAC600}" type="sibTrans" cxnId="{5F54B617-C68B-684C-AB84-5129DAD85078}">
      <dgm:prSet/>
      <dgm:spPr/>
      <dgm:t>
        <a:bodyPr/>
        <a:lstStyle/>
        <a:p>
          <a:endParaRPr lang="en-US"/>
        </a:p>
      </dgm:t>
    </dgm:pt>
    <dgm:pt modelId="{05EAE858-9283-6B48-8CB0-0D5E07FEE02B}">
      <dgm:prSet phldrT="[Text]"/>
      <dgm:spPr/>
      <dgm:t>
        <a:bodyPr/>
        <a:lstStyle/>
        <a:p>
          <a:r>
            <a:rPr lang="en-US" dirty="0"/>
            <a:t>Patterns across groups (teachers, students, parents)</a:t>
          </a:r>
        </a:p>
        <a:p>
          <a:r>
            <a:rPr lang="en-US" dirty="0"/>
            <a:t>Patterns within groups (grade, gender, race/ethnicity)</a:t>
          </a:r>
        </a:p>
        <a:p>
          <a:r>
            <a:rPr lang="en-US" dirty="0"/>
            <a:t>Patterns across time (school years)</a:t>
          </a:r>
        </a:p>
      </dgm:t>
    </dgm:pt>
    <dgm:pt modelId="{EB5191C9-5602-9C4B-BB30-FDFE05B9FBD3}" type="parTrans" cxnId="{12D78786-D9DB-7046-B09C-0DD01E5F6B41}">
      <dgm:prSet/>
      <dgm:spPr/>
      <dgm:t>
        <a:bodyPr/>
        <a:lstStyle/>
        <a:p>
          <a:endParaRPr lang="en-US"/>
        </a:p>
      </dgm:t>
    </dgm:pt>
    <dgm:pt modelId="{A349C16F-F5AE-2141-BF87-895ED3AFF910}" type="sibTrans" cxnId="{12D78786-D9DB-7046-B09C-0DD01E5F6B41}">
      <dgm:prSet/>
      <dgm:spPr/>
      <dgm:t>
        <a:bodyPr/>
        <a:lstStyle/>
        <a:p>
          <a:endParaRPr lang="en-US"/>
        </a:p>
      </dgm:t>
    </dgm:pt>
    <dgm:pt modelId="{F3B9F434-1AD8-3642-8C9B-C9E4B27DA810}" type="pres">
      <dgm:prSet presAssocID="{4784057A-72C3-B045-BF40-795D20A50EA6}" presName="Name0" presStyleCnt="0">
        <dgm:presLayoutVars>
          <dgm:chMax val="2"/>
          <dgm:chPref val="2"/>
          <dgm:animLvl val="lvl"/>
        </dgm:presLayoutVars>
      </dgm:prSet>
      <dgm:spPr/>
    </dgm:pt>
    <dgm:pt modelId="{59421F99-EFC9-084A-9922-30194D3BCDA1}" type="pres">
      <dgm:prSet presAssocID="{4784057A-72C3-B045-BF40-795D20A50EA6}" presName="LeftText" presStyleLbl="revTx" presStyleIdx="0" presStyleCnt="0">
        <dgm:presLayoutVars>
          <dgm:bulletEnabled val="1"/>
        </dgm:presLayoutVars>
      </dgm:prSet>
      <dgm:spPr/>
    </dgm:pt>
    <dgm:pt modelId="{B6290914-8ECB-114A-8E68-F613948A4AFE}" type="pres">
      <dgm:prSet presAssocID="{4784057A-72C3-B045-BF40-795D20A50EA6}" presName="LeftNode" presStyleLbl="bgImgPlace1" presStyleIdx="0" presStyleCnt="2" custScaleX="235735" custLinFactNeighborX="-71058" custLinFactNeighborY="2329">
        <dgm:presLayoutVars>
          <dgm:chMax val="2"/>
          <dgm:chPref val="2"/>
        </dgm:presLayoutVars>
      </dgm:prSet>
      <dgm:spPr/>
    </dgm:pt>
    <dgm:pt modelId="{627B2AB9-3C8C-CE4F-A793-972C121ED61A}" type="pres">
      <dgm:prSet presAssocID="{4784057A-72C3-B045-BF40-795D20A50EA6}" presName="RightText" presStyleLbl="revTx" presStyleIdx="0" presStyleCnt="0">
        <dgm:presLayoutVars>
          <dgm:bulletEnabled val="1"/>
        </dgm:presLayoutVars>
      </dgm:prSet>
      <dgm:spPr/>
    </dgm:pt>
    <dgm:pt modelId="{ED4DD2B5-5FD6-FB42-9DEB-181815E81213}" type="pres">
      <dgm:prSet presAssocID="{4784057A-72C3-B045-BF40-795D20A50EA6}" presName="RightNode" presStyleLbl="bgImgPlace1" presStyleIdx="1" presStyleCnt="2" custScaleX="235735" custLinFactNeighborX="84643" custLinFactNeighborY="2329">
        <dgm:presLayoutVars>
          <dgm:chMax val="0"/>
          <dgm:chPref val="0"/>
        </dgm:presLayoutVars>
      </dgm:prSet>
      <dgm:spPr/>
    </dgm:pt>
    <dgm:pt modelId="{C688F2FA-C9BB-DF4C-8584-226888AB8947}" type="pres">
      <dgm:prSet presAssocID="{4784057A-72C3-B045-BF40-795D20A50EA6}" presName="TopArrow" presStyleLbl="node1" presStyleIdx="0" presStyleCnt="2" custScaleX="124492"/>
      <dgm:spPr/>
    </dgm:pt>
    <dgm:pt modelId="{C4B30096-00C3-D746-9C10-E2DAE0F8AAAC}" type="pres">
      <dgm:prSet presAssocID="{4784057A-72C3-B045-BF40-795D20A50EA6}" presName="BottomArrow" presStyleLbl="node1" presStyleIdx="1" presStyleCnt="2" custScaleX="124492"/>
      <dgm:spPr/>
    </dgm:pt>
  </dgm:ptLst>
  <dgm:cxnLst>
    <dgm:cxn modelId="{5F54B617-C68B-684C-AB84-5129DAD85078}" srcId="{4784057A-72C3-B045-BF40-795D20A50EA6}" destId="{26862CBD-BC64-CD4E-922C-D94CE16CA821}" srcOrd="0" destOrd="0" parTransId="{C436A33D-460E-6F48-B019-CE88942C4F91}" sibTransId="{2683A41D-C2A0-FE44-965D-755CFCBAC600}"/>
    <dgm:cxn modelId="{46114436-C940-A146-8018-CC695D32E9A2}" type="presOf" srcId="{4784057A-72C3-B045-BF40-795D20A50EA6}" destId="{F3B9F434-1AD8-3642-8C9B-C9E4B27DA810}" srcOrd="0" destOrd="0" presId="urn:microsoft.com/office/officeart/2009/layout/ReverseList"/>
    <dgm:cxn modelId="{7A90C36B-7E10-3D46-A24A-32358C6E1E14}" type="presOf" srcId="{26862CBD-BC64-CD4E-922C-D94CE16CA821}" destId="{59421F99-EFC9-084A-9922-30194D3BCDA1}" srcOrd="0" destOrd="0" presId="urn:microsoft.com/office/officeart/2009/layout/ReverseList"/>
    <dgm:cxn modelId="{12D78786-D9DB-7046-B09C-0DD01E5F6B41}" srcId="{4784057A-72C3-B045-BF40-795D20A50EA6}" destId="{05EAE858-9283-6B48-8CB0-0D5E07FEE02B}" srcOrd="1" destOrd="0" parTransId="{EB5191C9-5602-9C4B-BB30-FDFE05B9FBD3}" sibTransId="{A349C16F-F5AE-2141-BF87-895ED3AFF910}"/>
    <dgm:cxn modelId="{920829D8-4B3B-F041-A403-71FEED68BF76}" type="presOf" srcId="{05EAE858-9283-6B48-8CB0-0D5E07FEE02B}" destId="{627B2AB9-3C8C-CE4F-A793-972C121ED61A}" srcOrd="0" destOrd="0" presId="urn:microsoft.com/office/officeart/2009/layout/ReverseList"/>
    <dgm:cxn modelId="{51C0F3E5-9213-CD4B-A258-03E5C57A479C}" type="presOf" srcId="{05EAE858-9283-6B48-8CB0-0D5E07FEE02B}" destId="{ED4DD2B5-5FD6-FB42-9DEB-181815E81213}" srcOrd="1" destOrd="0" presId="urn:microsoft.com/office/officeart/2009/layout/ReverseList"/>
    <dgm:cxn modelId="{167961F2-FF29-1642-BB05-53CAE3746CC2}" type="presOf" srcId="{26862CBD-BC64-CD4E-922C-D94CE16CA821}" destId="{B6290914-8ECB-114A-8E68-F613948A4AFE}" srcOrd="1" destOrd="0" presId="urn:microsoft.com/office/officeart/2009/layout/ReverseList"/>
    <dgm:cxn modelId="{E39B58D2-4A94-484E-B3D0-659F56095DAD}" type="presParOf" srcId="{F3B9F434-1AD8-3642-8C9B-C9E4B27DA810}" destId="{59421F99-EFC9-084A-9922-30194D3BCDA1}" srcOrd="0" destOrd="0" presId="urn:microsoft.com/office/officeart/2009/layout/ReverseList"/>
    <dgm:cxn modelId="{D2FC2A82-20AE-4F42-A06A-458BADDECC4E}" type="presParOf" srcId="{F3B9F434-1AD8-3642-8C9B-C9E4B27DA810}" destId="{B6290914-8ECB-114A-8E68-F613948A4AFE}" srcOrd="1" destOrd="0" presId="urn:microsoft.com/office/officeart/2009/layout/ReverseList"/>
    <dgm:cxn modelId="{564CC19A-A618-624E-B20F-3357E24415E8}" type="presParOf" srcId="{F3B9F434-1AD8-3642-8C9B-C9E4B27DA810}" destId="{627B2AB9-3C8C-CE4F-A793-972C121ED61A}" srcOrd="2" destOrd="0" presId="urn:microsoft.com/office/officeart/2009/layout/ReverseList"/>
    <dgm:cxn modelId="{0E3CBA66-F6D6-634B-8741-6B97FC5BD3C5}" type="presParOf" srcId="{F3B9F434-1AD8-3642-8C9B-C9E4B27DA810}" destId="{ED4DD2B5-5FD6-FB42-9DEB-181815E81213}" srcOrd="3" destOrd="0" presId="urn:microsoft.com/office/officeart/2009/layout/ReverseList"/>
    <dgm:cxn modelId="{22E81FDC-ED02-0042-B8FD-6FA925B8CDDC}" type="presParOf" srcId="{F3B9F434-1AD8-3642-8C9B-C9E4B27DA810}" destId="{C688F2FA-C9BB-DF4C-8584-226888AB8947}" srcOrd="4" destOrd="0" presId="urn:microsoft.com/office/officeart/2009/layout/ReverseList"/>
    <dgm:cxn modelId="{F8B59DCF-6255-C94E-A6D1-AF17A9C3B668}" type="presParOf" srcId="{F3B9F434-1AD8-3642-8C9B-C9E4B27DA810}" destId="{C4B30096-00C3-D746-9C10-E2DAE0F8AAAC}" srcOrd="5" destOrd="0" presId="urn:microsoft.com/office/officeart/2009/layout/Revers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784057A-72C3-B045-BF40-795D20A50EA6}" type="doc">
      <dgm:prSet loTypeId="urn:microsoft.com/office/officeart/2009/layout/ReverseList" loCatId="" qsTypeId="urn:microsoft.com/office/officeart/2005/8/quickstyle/simple5" qsCatId="simple" csTypeId="urn:microsoft.com/office/officeart/2005/8/colors/accent0_2" csCatId="mainScheme" phldr="1"/>
      <dgm:spPr/>
      <dgm:t>
        <a:bodyPr/>
        <a:lstStyle/>
        <a:p>
          <a:endParaRPr lang="en-US"/>
        </a:p>
      </dgm:t>
    </dgm:pt>
    <dgm:pt modelId="{26862CBD-BC64-CD4E-922C-D94CE16CA821}">
      <dgm:prSet phldrT="[Text]"/>
      <dgm:spPr/>
      <dgm:t>
        <a:bodyPr/>
        <a:lstStyle/>
        <a:p>
          <a:r>
            <a:rPr lang="en-US" dirty="0"/>
            <a:t>Office Discipline Referrals </a:t>
          </a:r>
        </a:p>
        <a:p>
          <a:r>
            <a:rPr lang="en-US" dirty="0"/>
            <a:t>Suspensions/Expulsions</a:t>
          </a:r>
        </a:p>
        <a:p>
          <a:r>
            <a:rPr lang="en-US" dirty="0"/>
            <a:t>Disproportionality </a:t>
          </a:r>
        </a:p>
        <a:p>
          <a:r>
            <a:rPr lang="en-US" dirty="0"/>
            <a:t>Achievement </a:t>
          </a:r>
        </a:p>
      </dgm:t>
    </dgm:pt>
    <dgm:pt modelId="{C436A33D-460E-6F48-B019-CE88942C4F91}" type="parTrans" cxnId="{5F54B617-C68B-684C-AB84-5129DAD85078}">
      <dgm:prSet/>
      <dgm:spPr/>
      <dgm:t>
        <a:bodyPr/>
        <a:lstStyle/>
        <a:p>
          <a:endParaRPr lang="en-US"/>
        </a:p>
      </dgm:t>
    </dgm:pt>
    <dgm:pt modelId="{2683A41D-C2A0-FE44-965D-755CFCBAC600}" type="sibTrans" cxnId="{5F54B617-C68B-684C-AB84-5129DAD85078}">
      <dgm:prSet/>
      <dgm:spPr/>
      <dgm:t>
        <a:bodyPr/>
        <a:lstStyle/>
        <a:p>
          <a:endParaRPr lang="en-US"/>
        </a:p>
      </dgm:t>
    </dgm:pt>
    <dgm:pt modelId="{05EAE858-9283-6B48-8CB0-0D5E07FEE02B}">
      <dgm:prSet phldrT="[Text]" custT="1"/>
      <dgm:spPr/>
      <dgm:t>
        <a:bodyPr/>
        <a:lstStyle/>
        <a:p>
          <a:pPr algn="l"/>
          <a:r>
            <a:rPr lang="en-US" sz="1900" dirty="0"/>
            <a:t>Do patterns pair with existing data?</a:t>
          </a:r>
        </a:p>
        <a:p>
          <a:pPr algn="ctr"/>
          <a:r>
            <a:rPr lang="en-US" sz="1900" b="1" dirty="0"/>
            <a:t>Examples</a:t>
          </a:r>
        </a:p>
        <a:p>
          <a:pPr algn="ctr"/>
          <a:r>
            <a:rPr lang="en-US" sz="1900" i="1" dirty="0"/>
            <a:t>There are significantly more discipline referrals in 7</a:t>
          </a:r>
          <a:r>
            <a:rPr lang="en-US" sz="1900" i="1" baseline="30000" dirty="0"/>
            <a:t>th</a:t>
          </a:r>
          <a:r>
            <a:rPr lang="en-US" sz="1900" i="1" dirty="0"/>
            <a:t> grade when compared to other grades. </a:t>
          </a:r>
        </a:p>
        <a:p>
          <a:pPr algn="ctr"/>
          <a:r>
            <a:rPr lang="en-US" sz="1900" i="1" dirty="0"/>
            <a:t>Boys are suspended at a much higher rate than girls</a:t>
          </a:r>
        </a:p>
        <a:p>
          <a:pPr algn="ctr"/>
          <a:r>
            <a:rPr lang="en-US" sz="1900" i="1" dirty="0"/>
            <a:t>Absentee rates for certain student groups are disproportionate</a:t>
          </a:r>
        </a:p>
        <a:p>
          <a:pPr algn="l"/>
          <a:endParaRPr lang="en-US" sz="1900" dirty="0"/>
        </a:p>
      </dgm:t>
    </dgm:pt>
    <dgm:pt modelId="{EB5191C9-5602-9C4B-BB30-FDFE05B9FBD3}" type="parTrans" cxnId="{12D78786-D9DB-7046-B09C-0DD01E5F6B41}">
      <dgm:prSet/>
      <dgm:spPr/>
      <dgm:t>
        <a:bodyPr/>
        <a:lstStyle/>
        <a:p>
          <a:endParaRPr lang="en-US"/>
        </a:p>
      </dgm:t>
    </dgm:pt>
    <dgm:pt modelId="{A349C16F-F5AE-2141-BF87-895ED3AFF910}" type="sibTrans" cxnId="{12D78786-D9DB-7046-B09C-0DD01E5F6B41}">
      <dgm:prSet/>
      <dgm:spPr/>
      <dgm:t>
        <a:bodyPr/>
        <a:lstStyle/>
        <a:p>
          <a:endParaRPr lang="en-US"/>
        </a:p>
      </dgm:t>
    </dgm:pt>
    <dgm:pt modelId="{F3B9F434-1AD8-3642-8C9B-C9E4B27DA810}" type="pres">
      <dgm:prSet presAssocID="{4784057A-72C3-B045-BF40-795D20A50EA6}" presName="Name0" presStyleCnt="0">
        <dgm:presLayoutVars>
          <dgm:chMax val="2"/>
          <dgm:chPref val="2"/>
          <dgm:animLvl val="lvl"/>
        </dgm:presLayoutVars>
      </dgm:prSet>
      <dgm:spPr/>
    </dgm:pt>
    <dgm:pt modelId="{59421F99-EFC9-084A-9922-30194D3BCDA1}" type="pres">
      <dgm:prSet presAssocID="{4784057A-72C3-B045-BF40-795D20A50EA6}" presName="LeftText" presStyleLbl="revTx" presStyleIdx="0" presStyleCnt="0">
        <dgm:presLayoutVars>
          <dgm:bulletEnabled val="1"/>
        </dgm:presLayoutVars>
      </dgm:prSet>
      <dgm:spPr/>
    </dgm:pt>
    <dgm:pt modelId="{B6290914-8ECB-114A-8E68-F613948A4AFE}" type="pres">
      <dgm:prSet presAssocID="{4784057A-72C3-B045-BF40-795D20A50EA6}" presName="LeftNode" presStyleLbl="bgImgPlace1" presStyleIdx="0" presStyleCnt="2" custScaleX="235735" custLinFactNeighborX="-71058" custLinFactNeighborY="2329">
        <dgm:presLayoutVars>
          <dgm:chMax val="2"/>
          <dgm:chPref val="2"/>
        </dgm:presLayoutVars>
      </dgm:prSet>
      <dgm:spPr/>
    </dgm:pt>
    <dgm:pt modelId="{627B2AB9-3C8C-CE4F-A793-972C121ED61A}" type="pres">
      <dgm:prSet presAssocID="{4784057A-72C3-B045-BF40-795D20A50EA6}" presName="RightText" presStyleLbl="revTx" presStyleIdx="0" presStyleCnt="0">
        <dgm:presLayoutVars>
          <dgm:bulletEnabled val="1"/>
        </dgm:presLayoutVars>
      </dgm:prSet>
      <dgm:spPr/>
    </dgm:pt>
    <dgm:pt modelId="{ED4DD2B5-5FD6-FB42-9DEB-181815E81213}" type="pres">
      <dgm:prSet presAssocID="{4784057A-72C3-B045-BF40-795D20A50EA6}" presName="RightNode" presStyleLbl="bgImgPlace1" presStyleIdx="1" presStyleCnt="2" custScaleX="235735" custLinFactNeighborX="84643" custLinFactNeighborY="2329">
        <dgm:presLayoutVars>
          <dgm:chMax val="0"/>
          <dgm:chPref val="0"/>
        </dgm:presLayoutVars>
      </dgm:prSet>
      <dgm:spPr/>
    </dgm:pt>
    <dgm:pt modelId="{C688F2FA-C9BB-DF4C-8584-226888AB8947}" type="pres">
      <dgm:prSet presAssocID="{4784057A-72C3-B045-BF40-795D20A50EA6}" presName="TopArrow" presStyleLbl="node1" presStyleIdx="0" presStyleCnt="2" custScaleX="124492"/>
      <dgm:spPr/>
    </dgm:pt>
    <dgm:pt modelId="{C4B30096-00C3-D746-9C10-E2DAE0F8AAAC}" type="pres">
      <dgm:prSet presAssocID="{4784057A-72C3-B045-BF40-795D20A50EA6}" presName="BottomArrow" presStyleLbl="node1" presStyleIdx="1" presStyleCnt="2" custScaleX="124492" custLinFactNeighborY="2345"/>
      <dgm:spPr/>
    </dgm:pt>
  </dgm:ptLst>
  <dgm:cxnLst>
    <dgm:cxn modelId="{84B9CB03-6396-BF45-9BA3-575EB184E28D}" type="presOf" srcId="{05EAE858-9283-6B48-8CB0-0D5E07FEE02B}" destId="{627B2AB9-3C8C-CE4F-A793-972C121ED61A}" srcOrd="0" destOrd="0" presId="urn:microsoft.com/office/officeart/2009/layout/ReverseList"/>
    <dgm:cxn modelId="{5F54B617-C68B-684C-AB84-5129DAD85078}" srcId="{4784057A-72C3-B045-BF40-795D20A50EA6}" destId="{26862CBD-BC64-CD4E-922C-D94CE16CA821}" srcOrd="0" destOrd="0" parTransId="{C436A33D-460E-6F48-B019-CE88942C4F91}" sibTransId="{2683A41D-C2A0-FE44-965D-755CFCBAC600}"/>
    <dgm:cxn modelId="{382AD647-8320-B746-B11D-14391F32C74F}" type="presOf" srcId="{4784057A-72C3-B045-BF40-795D20A50EA6}" destId="{F3B9F434-1AD8-3642-8C9B-C9E4B27DA810}" srcOrd="0" destOrd="0" presId="urn:microsoft.com/office/officeart/2009/layout/ReverseList"/>
    <dgm:cxn modelId="{5BB5F052-0568-1946-A0EE-C2249A944A46}" type="presOf" srcId="{26862CBD-BC64-CD4E-922C-D94CE16CA821}" destId="{B6290914-8ECB-114A-8E68-F613948A4AFE}" srcOrd="1" destOrd="0" presId="urn:microsoft.com/office/officeart/2009/layout/ReverseList"/>
    <dgm:cxn modelId="{4A7A616C-8210-6F47-916E-642728A9BBF6}" type="presOf" srcId="{05EAE858-9283-6B48-8CB0-0D5E07FEE02B}" destId="{ED4DD2B5-5FD6-FB42-9DEB-181815E81213}" srcOrd="1" destOrd="0" presId="urn:microsoft.com/office/officeart/2009/layout/ReverseList"/>
    <dgm:cxn modelId="{12D78786-D9DB-7046-B09C-0DD01E5F6B41}" srcId="{4784057A-72C3-B045-BF40-795D20A50EA6}" destId="{05EAE858-9283-6B48-8CB0-0D5E07FEE02B}" srcOrd="1" destOrd="0" parTransId="{EB5191C9-5602-9C4B-BB30-FDFE05B9FBD3}" sibTransId="{A349C16F-F5AE-2141-BF87-895ED3AFF910}"/>
    <dgm:cxn modelId="{C2A09FCF-FB62-624E-A35A-F9396B794319}" type="presOf" srcId="{26862CBD-BC64-CD4E-922C-D94CE16CA821}" destId="{59421F99-EFC9-084A-9922-30194D3BCDA1}" srcOrd="0" destOrd="0" presId="urn:microsoft.com/office/officeart/2009/layout/ReverseList"/>
    <dgm:cxn modelId="{22962CE5-0DAD-CC41-B90C-BB785B20210F}" type="presParOf" srcId="{F3B9F434-1AD8-3642-8C9B-C9E4B27DA810}" destId="{59421F99-EFC9-084A-9922-30194D3BCDA1}" srcOrd="0" destOrd="0" presId="urn:microsoft.com/office/officeart/2009/layout/ReverseList"/>
    <dgm:cxn modelId="{F508A606-D0A4-FC44-929E-8464606531FD}" type="presParOf" srcId="{F3B9F434-1AD8-3642-8C9B-C9E4B27DA810}" destId="{B6290914-8ECB-114A-8E68-F613948A4AFE}" srcOrd="1" destOrd="0" presId="urn:microsoft.com/office/officeart/2009/layout/ReverseList"/>
    <dgm:cxn modelId="{64F33C96-FBEC-9344-BADB-3652FC252950}" type="presParOf" srcId="{F3B9F434-1AD8-3642-8C9B-C9E4B27DA810}" destId="{627B2AB9-3C8C-CE4F-A793-972C121ED61A}" srcOrd="2" destOrd="0" presId="urn:microsoft.com/office/officeart/2009/layout/ReverseList"/>
    <dgm:cxn modelId="{453557B5-2F27-6449-B1BF-B6426A3FA45D}" type="presParOf" srcId="{F3B9F434-1AD8-3642-8C9B-C9E4B27DA810}" destId="{ED4DD2B5-5FD6-FB42-9DEB-181815E81213}" srcOrd="3" destOrd="0" presId="urn:microsoft.com/office/officeart/2009/layout/ReverseList"/>
    <dgm:cxn modelId="{9D6E66FF-2A77-DD4B-996E-702AF2C7ECAA}" type="presParOf" srcId="{F3B9F434-1AD8-3642-8C9B-C9E4B27DA810}" destId="{C688F2FA-C9BB-DF4C-8584-226888AB8947}" srcOrd="4" destOrd="0" presId="urn:microsoft.com/office/officeart/2009/layout/ReverseList"/>
    <dgm:cxn modelId="{21C9C667-4AFA-8348-8B38-69FA960A87A0}" type="presParOf" srcId="{F3B9F434-1AD8-3642-8C9B-C9E4B27DA810}" destId="{C4B30096-00C3-D746-9C10-E2DAE0F8AAAC}" srcOrd="5" destOrd="0" presId="urn:microsoft.com/office/officeart/2009/layout/Revers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2A3155-74B2-E94C-A272-7058E6E2D73A}">
      <dsp:nvSpPr>
        <dsp:cNvPr id="0" name=""/>
        <dsp:cNvSpPr/>
      </dsp:nvSpPr>
      <dsp:spPr>
        <a:xfrm>
          <a:off x="0" y="0"/>
          <a:ext cx="6354762" cy="575639"/>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28100" y="28100"/>
        <a:ext cx="6298562" cy="519439"/>
      </dsp:txXfrm>
    </dsp:sp>
    <dsp:sp modelId="{EAEF56D0-3479-2146-B0C2-5B2BEAA3B9ED}">
      <dsp:nvSpPr>
        <dsp:cNvPr id="0" name=""/>
        <dsp:cNvSpPr/>
      </dsp:nvSpPr>
      <dsp:spPr>
        <a:xfrm>
          <a:off x="0" y="685641"/>
          <a:ext cx="6354762" cy="575639"/>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School Climate</a:t>
          </a:r>
          <a:endParaRPr lang="en-US" sz="2400" kern="1200" dirty="0"/>
        </a:p>
      </dsp:txBody>
      <dsp:txXfrm>
        <a:off x="28100" y="713741"/>
        <a:ext cx="6298562" cy="519439"/>
      </dsp:txXfrm>
    </dsp:sp>
    <dsp:sp modelId="{51F7DB4C-E880-6D41-91ED-07D70D275EA7}">
      <dsp:nvSpPr>
        <dsp:cNvPr id="0" name=""/>
        <dsp:cNvSpPr/>
      </dsp:nvSpPr>
      <dsp:spPr>
        <a:xfrm>
          <a:off x="0" y="1330401"/>
          <a:ext cx="6354762" cy="575639"/>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PBIS</a:t>
          </a:r>
        </a:p>
      </dsp:txBody>
      <dsp:txXfrm>
        <a:off x="28100" y="1358501"/>
        <a:ext cx="6298562" cy="519439"/>
      </dsp:txXfrm>
    </dsp:sp>
    <dsp:sp modelId="{F5187F0D-F0E9-7749-ABC1-978292589F80}">
      <dsp:nvSpPr>
        <dsp:cNvPr id="0" name=""/>
        <dsp:cNvSpPr/>
      </dsp:nvSpPr>
      <dsp:spPr>
        <a:xfrm>
          <a:off x="0" y="1975161"/>
          <a:ext cx="6354762" cy="575639"/>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School Climate</a:t>
          </a:r>
        </a:p>
      </dsp:txBody>
      <dsp:txXfrm>
        <a:off x="28100" y="2003261"/>
        <a:ext cx="6298562" cy="519439"/>
      </dsp:txXfrm>
    </dsp:sp>
    <dsp:sp modelId="{D700A14D-67E3-0F41-9F8C-A2B99E1F5466}">
      <dsp:nvSpPr>
        <dsp:cNvPr id="0" name=""/>
        <dsp:cNvSpPr/>
      </dsp:nvSpPr>
      <dsp:spPr>
        <a:xfrm>
          <a:off x="0" y="2619921"/>
          <a:ext cx="6354762" cy="575639"/>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PBIS &amp; School Climate</a:t>
          </a:r>
        </a:p>
      </dsp:txBody>
      <dsp:txXfrm>
        <a:off x="28100" y="2648021"/>
        <a:ext cx="6298562" cy="519439"/>
      </dsp:txXfrm>
    </dsp:sp>
    <dsp:sp modelId="{EEE30028-4CA9-9141-AEAA-8CDE0C9CFE62}">
      <dsp:nvSpPr>
        <dsp:cNvPr id="0" name=""/>
        <dsp:cNvSpPr/>
      </dsp:nvSpPr>
      <dsp:spPr>
        <a:xfrm>
          <a:off x="0" y="3264680"/>
          <a:ext cx="6354762" cy="575639"/>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Data Sheet</a:t>
          </a:r>
        </a:p>
      </dsp:txBody>
      <dsp:txXfrm>
        <a:off x="28100" y="3292780"/>
        <a:ext cx="6298562" cy="519439"/>
      </dsp:txXfrm>
    </dsp:sp>
    <dsp:sp modelId="{E104F2B1-61FC-6A49-BC5A-B6F7DA629479}">
      <dsp:nvSpPr>
        <dsp:cNvPr id="0" name=""/>
        <dsp:cNvSpPr/>
      </dsp:nvSpPr>
      <dsp:spPr>
        <a:xfrm>
          <a:off x="0" y="3909441"/>
          <a:ext cx="6354762" cy="575639"/>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Recommendations</a:t>
          </a:r>
        </a:p>
      </dsp:txBody>
      <dsp:txXfrm>
        <a:off x="28100" y="3937541"/>
        <a:ext cx="6298562" cy="51943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044C76-2A40-3946-9192-C5E4206D3BAF}">
      <dsp:nvSpPr>
        <dsp:cNvPr id="0" name=""/>
        <dsp:cNvSpPr/>
      </dsp:nvSpPr>
      <dsp:spPr>
        <a:xfrm>
          <a:off x="56" y="38723"/>
          <a:ext cx="5431944" cy="1114593"/>
        </a:xfrm>
        <a:prstGeom prst="rect">
          <a:avLst/>
        </a:prstGeom>
        <a:solidFill>
          <a:schemeClr val="accent2"/>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b="1" kern="1200" dirty="0"/>
            <a:t>Goal: Investigate High School Student Perceptions of School Climate to Target Interventions</a:t>
          </a:r>
        </a:p>
      </dsp:txBody>
      <dsp:txXfrm>
        <a:off x="56" y="38723"/>
        <a:ext cx="5431944" cy="1114593"/>
      </dsp:txXfrm>
    </dsp:sp>
    <dsp:sp modelId="{E338DC38-B826-F84A-BAE1-7F529A8691BA}">
      <dsp:nvSpPr>
        <dsp:cNvPr id="0" name=""/>
        <dsp:cNvSpPr/>
      </dsp:nvSpPr>
      <dsp:spPr>
        <a:xfrm>
          <a:off x="56" y="1226297"/>
          <a:ext cx="5431944" cy="3716496"/>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b="1" kern="1200" dirty="0"/>
            <a:t>Demographic Overview</a:t>
          </a:r>
        </a:p>
        <a:p>
          <a:pPr marL="457200" lvl="2" indent="-228600" algn="l" defTabSz="933450">
            <a:lnSpc>
              <a:spcPct val="90000"/>
            </a:lnSpc>
            <a:spcBef>
              <a:spcPct val="0"/>
            </a:spcBef>
            <a:spcAft>
              <a:spcPct val="15000"/>
            </a:spcAft>
            <a:buChar char="•"/>
          </a:pPr>
          <a:r>
            <a:rPr lang="en-US" sz="2100" kern="1200" dirty="0"/>
            <a:t>School</a:t>
          </a:r>
        </a:p>
        <a:p>
          <a:pPr marL="228600" lvl="1" indent="-228600" algn="l" defTabSz="933450">
            <a:lnSpc>
              <a:spcPct val="90000"/>
            </a:lnSpc>
            <a:spcBef>
              <a:spcPct val="0"/>
            </a:spcBef>
            <a:spcAft>
              <a:spcPct val="15000"/>
            </a:spcAft>
            <a:buChar char="•"/>
          </a:pPr>
          <a:r>
            <a:rPr lang="en-US" sz="2100" b="1" kern="1200" dirty="0"/>
            <a:t>Data Summary</a:t>
          </a:r>
        </a:p>
        <a:p>
          <a:pPr marL="457200" lvl="2" indent="-228600" algn="l" defTabSz="933450">
            <a:lnSpc>
              <a:spcPct val="90000"/>
            </a:lnSpc>
            <a:spcBef>
              <a:spcPct val="0"/>
            </a:spcBef>
            <a:spcAft>
              <a:spcPct val="15000"/>
            </a:spcAft>
            <a:buChar char="•"/>
          </a:pPr>
          <a:r>
            <a:rPr lang="en-US" sz="2100" kern="1200" dirty="0"/>
            <a:t>Student</a:t>
          </a:r>
        </a:p>
        <a:p>
          <a:pPr marL="228600" lvl="1" indent="-228600" algn="l" defTabSz="933450">
            <a:lnSpc>
              <a:spcPct val="90000"/>
            </a:lnSpc>
            <a:spcBef>
              <a:spcPct val="0"/>
            </a:spcBef>
            <a:spcAft>
              <a:spcPct val="15000"/>
            </a:spcAft>
            <a:buChar char="•"/>
          </a:pPr>
          <a:r>
            <a:rPr lang="en-US" sz="2100" b="1" kern="1200" dirty="0"/>
            <a:t>Visual comparisons </a:t>
          </a:r>
          <a:r>
            <a:rPr lang="en-US" sz="2100" b="0" kern="1200" dirty="0"/>
            <a:t>within student demographic groups:</a:t>
          </a:r>
        </a:p>
        <a:p>
          <a:pPr marL="457200" lvl="2" indent="-228600" algn="l" defTabSz="933450">
            <a:lnSpc>
              <a:spcPct val="90000"/>
            </a:lnSpc>
            <a:spcBef>
              <a:spcPct val="0"/>
            </a:spcBef>
            <a:spcAft>
              <a:spcPct val="15000"/>
            </a:spcAft>
            <a:buChar char="•"/>
          </a:pPr>
          <a:r>
            <a:rPr lang="en-US" sz="2100" kern="1200" dirty="0"/>
            <a:t>Grade</a:t>
          </a:r>
        </a:p>
        <a:p>
          <a:pPr marL="457200" lvl="2" indent="-228600" algn="l" defTabSz="933450">
            <a:lnSpc>
              <a:spcPct val="90000"/>
            </a:lnSpc>
            <a:spcBef>
              <a:spcPct val="0"/>
            </a:spcBef>
            <a:spcAft>
              <a:spcPct val="15000"/>
            </a:spcAft>
            <a:buChar char="•"/>
          </a:pPr>
          <a:r>
            <a:rPr lang="en-US" sz="2100" kern="1200" dirty="0"/>
            <a:t>Gender</a:t>
          </a:r>
        </a:p>
        <a:p>
          <a:pPr marL="457200" lvl="2" indent="-228600" algn="l" defTabSz="933450">
            <a:lnSpc>
              <a:spcPct val="90000"/>
            </a:lnSpc>
            <a:spcBef>
              <a:spcPct val="0"/>
            </a:spcBef>
            <a:spcAft>
              <a:spcPct val="15000"/>
            </a:spcAft>
            <a:buChar char="•"/>
          </a:pPr>
          <a:r>
            <a:rPr lang="en-US" sz="2100" kern="1200" dirty="0"/>
            <a:t>Educational services received</a:t>
          </a:r>
        </a:p>
      </dsp:txBody>
      <dsp:txXfrm>
        <a:off x="56" y="1226297"/>
        <a:ext cx="5431944" cy="3716496"/>
      </dsp:txXfrm>
    </dsp:sp>
    <dsp:sp modelId="{066F0D55-3D0B-C141-BFF9-0D6B7AE2A544}">
      <dsp:nvSpPr>
        <dsp:cNvPr id="0" name=""/>
        <dsp:cNvSpPr/>
      </dsp:nvSpPr>
      <dsp:spPr>
        <a:xfrm>
          <a:off x="6192473" y="50339"/>
          <a:ext cx="5431944" cy="1114593"/>
        </a:xfrm>
        <a:prstGeom prst="rect">
          <a:avLst/>
        </a:prstGeom>
        <a:solidFill>
          <a:schemeClr val="accent4">
            <a:hueOff val="-4464770"/>
            <a:satOff val="26899"/>
            <a:lumOff val="2156"/>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b="1" kern="1200" dirty="0"/>
            <a:t>Goal: Initial Assessment of School Climate in Elementary School Community</a:t>
          </a:r>
        </a:p>
      </dsp:txBody>
      <dsp:txXfrm>
        <a:off x="6192473" y="50339"/>
        <a:ext cx="5431944" cy="1114593"/>
      </dsp:txXfrm>
    </dsp:sp>
    <dsp:sp modelId="{2967439A-BC84-254F-9D01-8DD66DDAE847}">
      <dsp:nvSpPr>
        <dsp:cNvPr id="0" name=""/>
        <dsp:cNvSpPr/>
      </dsp:nvSpPr>
      <dsp:spPr>
        <a:xfrm>
          <a:off x="6192473" y="1261146"/>
          <a:ext cx="5431944" cy="3670031"/>
        </a:xfrm>
        <a:prstGeom prst="rect">
          <a:avLst/>
        </a:prstGeom>
        <a:solidFill>
          <a:schemeClr val="accent4">
            <a:tint val="40000"/>
            <a:alpha val="90000"/>
            <a:hueOff val="-3945710"/>
            <a:satOff val="22157"/>
            <a:lumOff val="1408"/>
            <a:alphaOff val="0"/>
          </a:schemeClr>
        </a:solidFill>
        <a:ln w="25400" cap="flat" cmpd="sng" algn="ctr">
          <a:solidFill>
            <a:schemeClr val="accent4">
              <a:tint val="40000"/>
              <a:alpha val="90000"/>
              <a:hueOff val="-3945710"/>
              <a:satOff val="22157"/>
              <a:lumOff val="14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b="1" kern="1200" dirty="0"/>
            <a:t>Demographic Overview</a:t>
          </a:r>
        </a:p>
        <a:p>
          <a:pPr marL="457200" lvl="2" indent="-228600" algn="l" defTabSz="933450">
            <a:lnSpc>
              <a:spcPct val="90000"/>
            </a:lnSpc>
            <a:spcBef>
              <a:spcPct val="0"/>
            </a:spcBef>
            <a:spcAft>
              <a:spcPct val="15000"/>
            </a:spcAft>
            <a:buChar char="•"/>
          </a:pPr>
          <a:r>
            <a:rPr lang="en-US" sz="2100" kern="1200" dirty="0"/>
            <a:t>School</a:t>
          </a:r>
        </a:p>
        <a:p>
          <a:pPr marL="457200" lvl="2" indent="-228600" algn="l" defTabSz="933450">
            <a:lnSpc>
              <a:spcPct val="90000"/>
            </a:lnSpc>
            <a:spcBef>
              <a:spcPct val="0"/>
            </a:spcBef>
            <a:spcAft>
              <a:spcPct val="15000"/>
            </a:spcAft>
            <a:buChar char="•"/>
          </a:pPr>
          <a:r>
            <a:rPr lang="en-US" sz="2100" kern="1200" dirty="0"/>
            <a:t>Personnel</a:t>
          </a:r>
        </a:p>
        <a:p>
          <a:pPr marL="457200" lvl="2" indent="-228600" algn="l" defTabSz="933450">
            <a:lnSpc>
              <a:spcPct val="90000"/>
            </a:lnSpc>
            <a:spcBef>
              <a:spcPct val="0"/>
            </a:spcBef>
            <a:spcAft>
              <a:spcPct val="15000"/>
            </a:spcAft>
            <a:buChar char="•"/>
          </a:pPr>
          <a:r>
            <a:rPr lang="en-US" sz="2100" kern="1200" dirty="0"/>
            <a:t>Family/Parent</a:t>
          </a:r>
        </a:p>
        <a:p>
          <a:pPr marL="228600" lvl="1" indent="-228600" algn="l" defTabSz="933450">
            <a:lnSpc>
              <a:spcPct val="90000"/>
            </a:lnSpc>
            <a:spcBef>
              <a:spcPct val="0"/>
            </a:spcBef>
            <a:spcAft>
              <a:spcPct val="15000"/>
            </a:spcAft>
            <a:buChar char="•"/>
          </a:pPr>
          <a:r>
            <a:rPr lang="en-US" sz="2100" b="1" kern="1200" dirty="0"/>
            <a:t>Data Summary</a:t>
          </a:r>
        </a:p>
        <a:p>
          <a:pPr marL="457200" lvl="2" indent="-228600" algn="l" defTabSz="933450">
            <a:lnSpc>
              <a:spcPct val="90000"/>
            </a:lnSpc>
            <a:spcBef>
              <a:spcPct val="0"/>
            </a:spcBef>
            <a:spcAft>
              <a:spcPct val="15000"/>
            </a:spcAft>
            <a:buChar char="•"/>
          </a:pPr>
          <a:r>
            <a:rPr lang="en-US" sz="2100" kern="1200" dirty="0"/>
            <a:t>Student</a:t>
          </a:r>
        </a:p>
        <a:p>
          <a:pPr marL="457200" lvl="2" indent="-228600" algn="l" defTabSz="933450">
            <a:lnSpc>
              <a:spcPct val="90000"/>
            </a:lnSpc>
            <a:spcBef>
              <a:spcPct val="0"/>
            </a:spcBef>
            <a:spcAft>
              <a:spcPct val="15000"/>
            </a:spcAft>
            <a:buChar char="•"/>
          </a:pPr>
          <a:r>
            <a:rPr lang="en-US" sz="2100" kern="1200" dirty="0"/>
            <a:t>Personnel</a:t>
          </a:r>
        </a:p>
        <a:p>
          <a:pPr marL="457200" lvl="2" indent="-228600" algn="l" defTabSz="933450">
            <a:lnSpc>
              <a:spcPct val="90000"/>
            </a:lnSpc>
            <a:spcBef>
              <a:spcPct val="0"/>
            </a:spcBef>
            <a:spcAft>
              <a:spcPct val="15000"/>
            </a:spcAft>
            <a:buChar char="•"/>
          </a:pPr>
          <a:r>
            <a:rPr lang="en-US" sz="2100" kern="1200" dirty="0"/>
            <a:t>Family/Parent</a:t>
          </a:r>
        </a:p>
        <a:p>
          <a:pPr marL="228600" lvl="1" indent="-228600" algn="l" defTabSz="933450">
            <a:lnSpc>
              <a:spcPct val="90000"/>
            </a:lnSpc>
            <a:spcBef>
              <a:spcPct val="0"/>
            </a:spcBef>
            <a:spcAft>
              <a:spcPct val="15000"/>
            </a:spcAft>
            <a:buChar char="•"/>
          </a:pPr>
          <a:r>
            <a:rPr lang="en-US" sz="2100" b="1" kern="1200" dirty="0"/>
            <a:t>Visual comparison </a:t>
          </a:r>
          <a:r>
            <a:rPr lang="en-US" sz="2100" kern="1200" dirty="0"/>
            <a:t>across overall respondent groups</a:t>
          </a:r>
        </a:p>
      </dsp:txBody>
      <dsp:txXfrm>
        <a:off x="6192473" y="1261146"/>
        <a:ext cx="5431944" cy="36700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68804E-CAEC-F445-A122-39EBF15AB797}">
      <dsp:nvSpPr>
        <dsp:cNvPr id="0" name=""/>
        <dsp:cNvSpPr/>
      </dsp:nvSpPr>
      <dsp:spPr>
        <a:xfrm>
          <a:off x="3269796" y="0"/>
          <a:ext cx="2828925" cy="2828925"/>
        </a:xfrm>
        <a:prstGeom prst="triangle">
          <a:avLst/>
        </a:prstGeom>
        <a:solidFill>
          <a:schemeClr val="dk2">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1"/>
              </a:solidFill>
            </a:rPr>
            <a:t>Promoting Prosocial Behaviors</a:t>
          </a:r>
        </a:p>
      </dsp:txBody>
      <dsp:txXfrm>
        <a:off x="3977027" y="1414463"/>
        <a:ext cx="1414463" cy="1414462"/>
      </dsp:txXfrm>
    </dsp:sp>
    <dsp:sp modelId="{010292DE-200A-0E40-A474-51883487407C}">
      <dsp:nvSpPr>
        <dsp:cNvPr id="0" name=""/>
        <dsp:cNvSpPr/>
      </dsp:nvSpPr>
      <dsp:spPr>
        <a:xfrm>
          <a:off x="1855334" y="2828925"/>
          <a:ext cx="2828925" cy="2828925"/>
        </a:xfrm>
        <a:prstGeom prst="triangle">
          <a:avLst/>
        </a:prstGeom>
        <a:solidFill>
          <a:schemeClr val="dk2">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1"/>
              </a:solidFill>
            </a:rPr>
            <a:t>Data-Based Decision Making &amp; Fidelity</a:t>
          </a:r>
        </a:p>
      </dsp:txBody>
      <dsp:txXfrm>
        <a:off x="2562565" y="4243388"/>
        <a:ext cx="1414463" cy="1414462"/>
      </dsp:txXfrm>
    </dsp:sp>
    <dsp:sp modelId="{FFF2BDFC-524F-FB46-B536-73D41768E8AE}">
      <dsp:nvSpPr>
        <dsp:cNvPr id="0" name=""/>
        <dsp:cNvSpPr/>
      </dsp:nvSpPr>
      <dsp:spPr>
        <a:xfrm rot="10800000">
          <a:off x="3269796" y="2762699"/>
          <a:ext cx="2828925" cy="2828925"/>
        </a:xfrm>
        <a:prstGeom prst="triangle">
          <a:avLst/>
        </a:prstGeom>
        <a:solidFill>
          <a:schemeClr val="dk2">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rot="10800000">
        <a:off x="3977027" y="2762699"/>
        <a:ext cx="1414463" cy="1414462"/>
      </dsp:txXfrm>
    </dsp:sp>
    <dsp:sp modelId="{523F5791-B476-9648-891B-D24B3DAE3F14}">
      <dsp:nvSpPr>
        <dsp:cNvPr id="0" name=""/>
        <dsp:cNvSpPr/>
      </dsp:nvSpPr>
      <dsp:spPr>
        <a:xfrm>
          <a:off x="4589263" y="2762699"/>
          <a:ext cx="2828925" cy="2828925"/>
        </a:xfrm>
        <a:prstGeom prst="triangle">
          <a:avLst/>
        </a:prstGeom>
        <a:solidFill>
          <a:schemeClr val="dk2">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1"/>
              </a:solidFill>
            </a:rPr>
            <a:t>Positive Student Outcomes</a:t>
          </a:r>
        </a:p>
      </dsp:txBody>
      <dsp:txXfrm>
        <a:off x="5296494" y="4177162"/>
        <a:ext cx="1414463" cy="14144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C055F1-E523-5A47-9698-C8CB1B0C7426}">
      <dsp:nvSpPr>
        <dsp:cNvPr id="0" name=""/>
        <dsp:cNvSpPr/>
      </dsp:nvSpPr>
      <dsp:spPr>
        <a:xfrm>
          <a:off x="1473769" y="546905"/>
          <a:ext cx="4015847" cy="4015847"/>
        </a:xfrm>
        <a:prstGeom prst="blockArc">
          <a:avLst>
            <a:gd name="adj1" fmla="val 11880000"/>
            <a:gd name="adj2" fmla="val 16200000"/>
            <a:gd name="adj3" fmla="val 4639"/>
          </a:avLst>
        </a:prstGeom>
        <a:solidFill>
          <a:schemeClr val="accent3">
            <a:hueOff val="11250264"/>
            <a:satOff val="-16880"/>
            <a:lumOff val="-2745"/>
            <a:alphaOff val="0"/>
          </a:schemeClr>
        </a:solidFill>
        <a:ln>
          <a:noFill/>
        </a:ln>
        <a:effectLst>
          <a:outerShdw blurRad="40000" dist="23000" dir="5400000" rotWithShape="0">
            <a:srgbClr val="000000">
              <a:alpha val="35000"/>
            </a:srgbClr>
          </a:outerShdw>
        </a:effectLst>
        <a:sp3d z="-600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CFA9DC83-E3D2-4542-B5A9-0B31205D1DBF}">
      <dsp:nvSpPr>
        <dsp:cNvPr id="0" name=""/>
        <dsp:cNvSpPr/>
      </dsp:nvSpPr>
      <dsp:spPr>
        <a:xfrm>
          <a:off x="1473769" y="546905"/>
          <a:ext cx="4015847" cy="4015847"/>
        </a:xfrm>
        <a:prstGeom prst="blockArc">
          <a:avLst>
            <a:gd name="adj1" fmla="val 7560000"/>
            <a:gd name="adj2" fmla="val 11880000"/>
            <a:gd name="adj3" fmla="val 4639"/>
          </a:avLst>
        </a:prstGeom>
        <a:solidFill>
          <a:schemeClr val="accent3">
            <a:hueOff val="8437698"/>
            <a:satOff val="-12660"/>
            <a:lumOff val="-2059"/>
            <a:alphaOff val="0"/>
          </a:schemeClr>
        </a:solidFill>
        <a:ln>
          <a:noFill/>
        </a:ln>
        <a:effectLst>
          <a:outerShdw blurRad="40000" dist="23000" dir="5400000" rotWithShape="0">
            <a:srgbClr val="000000">
              <a:alpha val="35000"/>
            </a:srgbClr>
          </a:outerShdw>
        </a:effectLst>
        <a:sp3d z="-600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7D47C868-0C70-4C4D-A8BE-3A8EF216E78B}">
      <dsp:nvSpPr>
        <dsp:cNvPr id="0" name=""/>
        <dsp:cNvSpPr/>
      </dsp:nvSpPr>
      <dsp:spPr>
        <a:xfrm>
          <a:off x="1473769" y="546905"/>
          <a:ext cx="4015847" cy="4015847"/>
        </a:xfrm>
        <a:prstGeom prst="blockArc">
          <a:avLst>
            <a:gd name="adj1" fmla="val 3240000"/>
            <a:gd name="adj2" fmla="val 7560000"/>
            <a:gd name="adj3" fmla="val 4639"/>
          </a:avLst>
        </a:prstGeom>
        <a:solidFill>
          <a:schemeClr val="accent3">
            <a:hueOff val="5625132"/>
            <a:satOff val="-8440"/>
            <a:lumOff val="-1373"/>
            <a:alphaOff val="0"/>
          </a:schemeClr>
        </a:solidFill>
        <a:ln>
          <a:noFill/>
        </a:ln>
        <a:effectLst>
          <a:outerShdw blurRad="40000" dist="23000" dir="5400000" rotWithShape="0">
            <a:srgbClr val="000000">
              <a:alpha val="35000"/>
            </a:srgbClr>
          </a:outerShdw>
        </a:effectLst>
        <a:sp3d z="-600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D43381B0-B724-8149-B676-546DFA1F4B93}">
      <dsp:nvSpPr>
        <dsp:cNvPr id="0" name=""/>
        <dsp:cNvSpPr/>
      </dsp:nvSpPr>
      <dsp:spPr>
        <a:xfrm>
          <a:off x="1481836" y="541074"/>
          <a:ext cx="4015847" cy="4015847"/>
        </a:xfrm>
        <a:prstGeom prst="blockArc">
          <a:avLst>
            <a:gd name="adj1" fmla="val 20274868"/>
            <a:gd name="adj2" fmla="val 3257447"/>
            <a:gd name="adj3" fmla="val 4639"/>
          </a:avLst>
        </a:prstGeom>
        <a:solidFill>
          <a:schemeClr val="accent3">
            <a:hueOff val="2812566"/>
            <a:satOff val="-4220"/>
            <a:lumOff val="-686"/>
            <a:alphaOff val="0"/>
          </a:schemeClr>
        </a:solidFill>
        <a:ln>
          <a:noFill/>
        </a:ln>
        <a:effectLst>
          <a:outerShdw blurRad="40000" dist="23000" dir="5400000" rotWithShape="0">
            <a:srgbClr val="000000">
              <a:alpha val="35000"/>
            </a:srgbClr>
          </a:outerShdw>
        </a:effectLst>
        <a:sp3d z="-600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E4E695CF-08E4-4A4F-8A5A-D6C456A2FC39}">
      <dsp:nvSpPr>
        <dsp:cNvPr id="0" name=""/>
        <dsp:cNvSpPr/>
      </dsp:nvSpPr>
      <dsp:spPr>
        <a:xfrm>
          <a:off x="1484202" y="546877"/>
          <a:ext cx="4015847" cy="4015847"/>
        </a:xfrm>
        <a:prstGeom prst="blockArc">
          <a:avLst>
            <a:gd name="adj1" fmla="val 16181713"/>
            <a:gd name="adj2" fmla="val 20263885"/>
            <a:gd name="adj3" fmla="val 4639"/>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p3d z="-600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1A04D3F5-9187-A844-BCCB-850A1752EE78}">
      <dsp:nvSpPr>
        <dsp:cNvPr id="0" name=""/>
        <dsp:cNvSpPr/>
      </dsp:nvSpPr>
      <dsp:spPr>
        <a:xfrm>
          <a:off x="2507050" y="1473684"/>
          <a:ext cx="1949284" cy="2162288"/>
        </a:xfrm>
        <a:prstGeom prst="ellipse">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t>school climate</a:t>
          </a:r>
          <a:endParaRPr lang="en-US" sz="2400" b="1" kern="1200" dirty="0"/>
        </a:p>
      </dsp:txBody>
      <dsp:txXfrm>
        <a:off x="2792516" y="1790344"/>
        <a:ext cx="1378352" cy="1528968"/>
      </dsp:txXfrm>
    </dsp:sp>
    <dsp:sp modelId="{769F3E30-0864-774F-8DD3-B4E1590C7BE3}">
      <dsp:nvSpPr>
        <dsp:cNvPr id="0" name=""/>
        <dsp:cNvSpPr/>
      </dsp:nvSpPr>
      <dsp:spPr>
        <a:xfrm>
          <a:off x="2628528" y="-291401"/>
          <a:ext cx="1706329" cy="1769760"/>
        </a:xfrm>
        <a:prstGeom prst="ellipse">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every school</a:t>
          </a:r>
        </a:p>
      </dsp:txBody>
      <dsp:txXfrm>
        <a:off x="2878414" y="-32226"/>
        <a:ext cx="1206557" cy="1251410"/>
      </dsp:txXfrm>
    </dsp:sp>
    <dsp:sp modelId="{B5954336-5877-7346-B6A7-2B166BB6D35B}">
      <dsp:nvSpPr>
        <dsp:cNvPr id="0" name=""/>
        <dsp:cNvSpPr/>
      </dsp:nvSpPr>
      <dsp:spPr>
        <a:xfrm>
          <a:off x="4425036" y="997766"/>
          <a:ext cx="1764314" cy="1627566"/>
        </a:xfrm>
        <a:prstGeom prst="ellipse">
          <a:avLst/>
        </a:prstGeom>
        <a:solidFill>
          <a:schemeClr val="accent3">
            <a:hueOff val="2812566"/>
            <a:satOff val="-4220"/>
            <a:lumOff val="-686"/>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t>difficult to describe </a:t>
          </a:r>
          <a:endParaRPr lang="en-US" sz="2400" b="1" kern="1200" dirty="0"/>
        </a:p>
      </dsp:txBody>
      <dsp:txXfrm>
        <a:off x="4683414" y="1236118"/>
        <a:ext cx="1247558" cy="1150862"/>
      </dsp:txXfrm>
    </dsp:sp>
    <dsp:sp modelId="{B5C44E47-8A6D-894E-B143-578B0628A01C}">
      <dsp:nvSpPr>
        <dsp:cNvPr id="0" name=""/>
        <dsp:cNvSpPr/>
      </dsp:nvSpPr>
      <dsp:spPr>
        <a:xfrm>
          <a:off x="3496947" y="3427486"/>
          <a:ext cx="2275196" cy="1428215"/>
        </a:xfrm>
        <a:prstGeom prst="ellipse">
          <a:avLst/>
        </a:prstGeom>
        <a:solidFill>
          <a:schemeClr val="accent3">
            <a:hueOff val="5625132"/>
            <a:satOff val="-8440"/>
            <a:lumOff val="-1373"/>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t>difficult to measure</a:t>
          </a:r>
          <a:endParaRPr lang="en-US" sz="2400" b="1" kern="1200" dirty="0"/>
        </a:p>
      </dsp:txBody>
      <dsp:txXfrm>
        <a:off x="3830142" y="3636643"/>
        <a:ext cx="1608806" cy="1009901"/>
      </dsp:txXfrm>
    </dsp:sp>
    <dsp:sp modelId="{D62C5308-EE6E-4A48-98C8-630AB2D195E6}">
      <dsp:nvSpPr>
        <dsp:cNvPr id="0" name=""/>
        <dsp:cNvSpPr/>
      </dsp:nvSpPr>
      <dsp:spPr>
        <a:xfrm>
          <a:off x="1407192" y="3113717"/>
          <a:ext cx="1843296" cy="2055753"/>
        </a:xfrm>
        <a:prstGeom prst="ellipse">
          <a:avLst/>
        </a:prstGeom>
        <a:solidFill>
          <a:schemeClr val="accent3">
            <a:hueOff val="8437698"/>
            <a:satOff val="-12660"/>
            <a:lumOff val="-2059"/>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elusive</a:t>
          </a:r>
        </a:p>
      </dsp:txBody>
      <dsp:txXfrm>
        <a:off x="1677136" y="3414775"/>
        <a:ext cx="1303408" cy="1453637"/>
      </dsp:txXfrm>
    </dsp:sp>
    <dsp:sp modelId="{A7EA341D-BC03-7044-AE79-610302C707F4}">
      <dsp:nvSpPr>
        <dsp:cNvPr id="0" name=""/>
        <dsp:cNvSpPr/>
      </dsp:nvSpPr>
      <dsp:spPr>
        <a:xfrm>
          <a:off x="793227" y="880212"/>
          <a:ext cx="1646222" cy="2137051"/>
        </a:xfrm>
        <a:prstGeom prst="ellipse">
          <a:avLst/>
        </a:prstGeom>
        <a:solidFill>
          <a:schemeClr val="accent3">
            <a:hueOff val="11250264"/>
            <a:satOff val="-16880"/>
            <a:lumOff val="-2745"/>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individual &amp; group </a:t>
          </a:r>
        </a:p>
        <a:p>
          <a:pPr marL="0" lvl="0" indent="0" algn="ctr" defTabSz="889000">
            <a:lnSpc>
              <a:spcPct val="90000"/>
            </a:lnSpc>
            <a:spcBef>
              <a:spcPct val="0"/>
            </a:spcBef>
            <a:spcAft>
              <a:spcPct val="35000"/>
            </a:spcAft>
            <a:buNone/>
          </a:pPr>
          <a:r>
            <a:rPr lang="en-US" sz="2000" b="1" kern="1200" dirty="0"/>
            <a:t>phenomenon</a:t>
          </a:r>
        </a:p>
      </dsp:txBody>
      <dsp:txXfrm>
        <a:off x="1034311" y="1193176"/>
        <a:ext cx="1164054" cy="15111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A74E3E-DA30-4A8A-8CB8-75E5780C78C4}">
      <dsp:nvSpPr>
        <dsp:cNvPr id="0" name=""/>
        <dsp:cNvSpPr/>
      </dsp:nvSpPr>
      <dsp:spPr>
        <a:xfrm>
          <a:off x="3780505" y="2045571"/>
          <a:ext cx="958958" cy="958958"/>
        </a:xfrm>
        <a:prstGeom prst="ellipse">
          <a:avLst/>
        </a:prstGeom>
        <a:solidFill>
          <a:srgbClr val="9452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n>
                <a:noFill/>
              </a:ln>
              <a:solidFill>
                <a:schemeClr val="bg1"/>
              </a:solidFill>
            </a:rPr>
            <a:t>Individual</a:t>
          </a:r>
        </a:p>
      </dsp:txBody>
      <dsp:txXfrm>
        <a:off x="3920941" y="2186007"/>
        <a:ext cx="678086" cy="678086"/>
      </dsp:txXfrm>
    </dsp:sp>
    <dsp:sp modelId="{37B91EB5-FE78-4054-8B23-C42B13CCFF40}">
      <dsp:nvSpPr>
        <dsp:cNvPr id="0" name=""/>
        <dsp:cNvSpPr/>
      </dsp:nvSpPr>
      <dsp:spPr>
        <a:xfrm rot="18352499">
          <a:off x="4360018" y="1772628"/>
          <a:ext cx="874193" cy="19446"/>
        </a:xfrm>
        <a:custGeom>
          <a:avLst/>
          <a:gdLst/>
          <a:ahLst/>
          <a:cxnLst/>
          <a:rect l="0" t="0" r="0" b="0"/>
          <a:pathLst>
            <a:path>
              <a:moveTo>
                <a:pt x="0" y="9723"/>
              </a:moveTo>
              <a:lnTo>
                <a:pt x="874193" y="9723"/>
              </a:lnTo>
            </a:path>
          </a:pathLst>
        </a:custGeom>
        <a:noFill/>
        <a:ln w="25400"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b="1" kern="1200">
            <a:ln>
              <a:noFill/>
            </a:ln>
            <a:solidFill>
              <a:schemeClr val="tx1"/>
            </a:solidFill>
          </a:endParaRPr>
        </a:p>
      </dsp:txBody>
      <dsp:txXfrm>
        <a:off x="4775260" y="1760497"/>
        <a:ext cx="43709" cy="43709"/>
      </dsp:txXfrm>
    </dsp:sp>
    <dsp:sp modelId="{3C5E39AE-2DFF-4D10-94B7-742AAFD48F5D}">
      <dsp:nvSpPr>
        <dsp:cNvPr id="0" name=""/>
        <dsp:cNvSpPr/>
      </dsp:nvSpPr>
      <dsp:spPr>
        <a:xfrm>
          <a:off x="4730448" y="291898"/>
          <a:ext cx="1397375" cy="1233096"/>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n>
                <a:noFill/>
              </a:ln>
              <a:solidFill>
                <a:schemeClr val="tx1"/>
              </a:solidFill>
            </a:rPr>
            <a:t>Race</a:t>
          </a:r>
        </a:p>
      </dsp:txBody>
      <dsp:txXfrm>
        <a:off x="4935089" y="472481"/>
        <a:ext cx="988093" cy="871930"/>
      </dsp:txXfrm>
    </dsp:sp>
    <dsp:sp modelId="{C85039AD-2E7D-4A5A-9546-9371EC72ADE6}">
      <dsp:nvSpPr>
        <dsp:cNvPr id="0" name=""/>
        <dsp:cNvSpPr/>
      </dsp:nvSpPr>
      <dsp:spPr>
        <a:xfrm rot="20057843">
          <a:off x="4534328" y="1616149"/>
          <a:ext cx="3187585" cy="19446"/>
        </a:xfrm>
        <a:custGeom>
          <a:avLst/>
          <a:gdLst/>
          <a:ahLst/>
          <a:cxnLst/>
          <a:rect l="0" t="0" r="0" b="0"/>
          <a:pathLst>
            <a:path>
              <a:moveTo>
                <a:pt x="0" y="9723"/>
              </a:moveTo>
              <a:lnTo>
                <a:pt x="3187585" y="9723"/>
              </a:lnTo>
            </a:path>
          </a:pathLst>
        </a:custGeom>
        <a:noFill/>
        <a:ln w="25400"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US" sz="1200" b="1" kern="1200">
            <a:ln>
              <a:noFill/>
            </a:ln>
            <a:solidFill>
              <a:schemeClr val="tx1"/>
            </a:solidFill>
          </a:endParaRPr>
        </a:p>
      </dsp:txBody>
      <dsp:txXfrm>
        <a:off x="6048431" y="1546183"/>
        <a:ext cx="159379" cy="159379"/>
      </dsp:txXfrm>
    </dsp:sp>
    <dsp:sp modelId="{7AC39FD5-69E8-4D5E-90DA-D3515331A39F}">
      <dsp:nvSpPr>
        <dsp:cNvPr id="0" name=""/>
        <dsp:cNvSpPr/>
      </dsp:nvSpPr>
      <dsp:spPr>
        <a:xfrm>
          <a:off x="7478908" y="22863"/>
          <a:ext cx="1397375" cy="1233096"/>
        </a:xfrm>
        <a:prstGeom prst="ellips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n>
                <a:noFill/>
              </a:ln>
              <a:solidFill>
                <a:schemeClr val="tx1"/>
              </a:solidFill>
            </a:rPr>
            <a:t>Language</a:t>
          </a:r>
        </a:p>
      </dsp:txBody>
      <dsp:txXfrm>
        <a:off x="7683549" y="203446"/>
        <a:ext cx="988093" cy="871930"/>
      </dsp:txXfrm>
    </dsp:sp>
    <dsp:sp modelId="{52552B71-5C44-4266-AB40-A666ADEC9F0D}">
      <dsp:nvSpPr>
        <dsp:cNvPr id="0" name=""/>
        <dsp:cNvSpPr/>
      </dsp:nvSpPr>
      <dsp:spPr>
        <a:xfrm rot="21510168">
          <a:off x="4738964" y="2477128"/>
          <a:ext cx="1965033" cy="19446"/>
        </a:xfrm>
        <a:custGeom>
          <a:avLst/>
          <a:gdLst/>
          <a:ahLst/>
          <a:cxnLst/>
          <a:rect l="0" t="0" r="0" b="0"/>
          <a:pathLst>
            <a:path>
              <a:moveTo>
                <a:pt x="0" y="9723"/>
              </a:moveTo>
              <a:lnTo>
                <a:pt x="1965033" y="9723"/>
              </a:lnTo>
            </a:path>
          </a:pathLst>
        </a:custGeom>
        <a:noFill/>
        <a:ln w="25400"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b="1" kern="1200">
            <a:ln>
              <a:noFill/>
            </a:ln>
            <a:solidFill>
              <a:schemeClr val="tx1"/>
            </a:solidFill>
          </a:endParaRPr>
        </a:p>
      </dsp:txBody>
      <dsp:txXfrm>
        <a:off x="5672356" y="2437726"/>
        <a:ext cx="98251" cy="98251"/>
      </dsp:txXfrm>
    </dsp:sp>
    <dsp:sp modelId="{271F96D2-99F2-4AD7-BB70-D2FEE7279770}">
      <dsp:nvSpPr>
        <dsp:cNvPr id="0" name=""/>
        <dsp:cNvSpPr/>
      </dsp:nvSpPr>
      <dsp:spPr>
        <a:xfrm>
          <a:off x="6703357" y="1826379"/>
          <a:ext cx="1397375" cy="1233096"/>
        </a:xfrm>
        <a:prstGeom prst="ellipse">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n>
                <a:noFill/>
              </a:ln>
              <a:solidFill>
                <a:schemeClr val="tx1"/>
              </a:solidFill>
            </a:rPr>
            <a:t>Gender Identity</a:t>
          </a:r>
        </a:p>
      </dsp:txBody>
      <dsp:txXfrm>
        <a:off x="6907998" y="2006962"/>
        <a:ext cx="988093" cy="871930"/>
      </dsp:txXfrm>
    </dsp:sp>
    <dsp:sp modelId="{F709821E-4058-4FF4-9BD1-61C034D97BB6}">
      <dsp:nvSpPr>
        <dsp:cNvPr id="0" name=""/>
        <dsp:cNvSpPr/>
      </dsp:nvSpPr>
      <dsp:spPr>
        <a:xfrm rot="1331809">
          <a:off x="4590294" y="3275765"/>
          <a:ext cx="3066763" cy="19446"/>
        </a:xfrm>
        <a:custGeom>
          <a:avLst/>
          <a:gdLst/>
          <a:ahLst/>
          <a:cxnLst/>
          <a:rect l="0" t="0" r="0" b="0"/>
          <a:pathLst>
            <a:path>
              <a:moveTo>
                <a:pt x="0" y="9723"/>
              </a:moveTo>
              <a:lnTo>
                <a:pt x="3066763" y="9723"/>
              </a:lnTo>
            </a:path>
          </a:pathLst>
        </a:custGeom>
        <a:noFill/>
        <a:ln w="25400"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US" sz="1200" b="1" kern="1200">
            <a:ln>
              <a:noFill/>
            </a:ln>
            <a:solidFill>
              <a:schemeClr val="tx1"/>
            </a:solidFill>
          </a:endParaRPr>
        </a:p>
      </dsp:txBody>
      <dsp:txXfrm>
        <a:off x="6047006" y="3208819"/>
        <a:ext cx="153338" cy="153338"/>
      </dsp:txXfrm>
    </dsp:sp>
    <dsp:sp modelId="{81D56C1E-B7D1-49FF-A80D-5E776D41EF85}">
      <dsp:nvSpPr>
        <dsp:cNvPr id="0" name=""/>
        <dsp:cNvSpPr/>
      </dsp:nvSpPr>
      <dsp:spPr>
        <a:xfrm>
          <a:off x="7478908" y="3506996"/>
          <a:ext cx="1397375" cy="1233096"/>
        </a:xfrm>
        <a:prstGeom prst="ellipse">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n>
                <a:noFill/>
              </a:ln>
              <a:solidFill>
                <a:schemeClr val="tx1"/>
              </a:solidFill>
            </a:rPr>
            <a:t>Family </a:t>
          </a:r>
        </a:p>
      </dsp:txBody>
      <dsp:txXfrm>
        <a:off x="7683549" y="3687579"/>
        <a:ext cx="988093" cy="871930"/>
      </dsp:txXfrm>
    </dsp:sp>
    <dsp:sp modelId="{D85DC1C8-806F-489A-BF90-E821F5BB0D11}">
      <dsp:nvSpPr>
        <dsp:cNvPr id="0" name=""/>
        <dsp:cNvSpPr/>
      </dsp:nvSpPr>
      <dsp:spPr>
        <a:xfrm rot="3317947">
          <a:off x="4276464" y="3399102"/>
          <a:ext cx="1190990" cy="19446"/>
        </a:xfrm>
        <a:custGeom>
          <a:avLst/>
          <a:gdLst/>
          <a:ahLst/>
          <a:cxnLst/>
          <a:rect l="0" t="0" r="0" b="0"/>
          <a:pathLst>
            <a:path>
              <a:moveTo>
                <a:pt x="0" y="9723"/>
              </a:moveTo>
              <a:lnTo>
                <a:pt x="1190990" y="9723"/>
              </a:lnTo>
            </a:path>
          </a:pathLst>
        </a:custGeom>
        <a:noFill/>
        <a:ln w="25400"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b="1" kern="1200">
            <a:ln>
              <a:noFill/>
            </a:ln>
            <a:solidFill>
              <a:schemeClr val="tx1"/>
            </a:solidFill>
          </a:endParaRPr>
        </a:p>
      </dsp:txBody>
      <dsp:txXfrm>
        <a:off x="4842184" y="3379050"/>
        <a:ext cx="59549" cy="59549"/>
      </dsp:txXfrm>
    </dsp:sp>
    <dsp:sp modelId="{5A0804D1-A839-468D-943B-3AAFD9825A41}">
      <dsp:nvSpPr>
        <dsp:cNvPr id="0" name=""/>
        <dsp:cNvSpPr/>
      </dsp:nvSpPr>
      <dsp:spPr>
        <a:xfrm>
          <a:off x="4876586" y="3807958"/>
          <a:ext cx="1397375" cy="1233096"/>
        </a:xfrm>
        <a:prstGeom prst="ellipse">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n>
                <a:noFill/>
              </a:ln>
              <a:solidFill>
                <a:schemeClr val="tx1"/>
              </a:solidFill>
            </a:rPr>
            <a:t>Nationality </a:t>
          </a:r>
        </a:p>
      </dsp:txBody>
      <dsp:txXfrm>
        <a:off x="5081227" y="3988541"/>
        <a:ext cx="988093" cy="871930"/>
      </dsp:txXfrm>
    </dsp:sp>
    <dsp:sp modelId="{538E4E83-0B11-41CB-BBBB-6C23C999358E}">
      <dsp:nvSpPr>
        <dsp:cNvPr id="0" name=""/>
        <dsp:cNvSpPr/>
      </dsp:nvSpPr>
      <dsp:spPr>
        <a:xfrm rot="6945098">
          <a:off x="3399827" y="3356468"/>
          <a:ext cx="908819" cy="19446"/>
        </a:xfrm>
        <a:custGeom>
          <a:avLst/>
          <a:gdLst/>
          <a:ahLst/>
          <a:cxnLst/>
          <a:rect l="0" t="0" r="0" b="0"/>
          <a:pathLst>
            <a:path>
              <a:moveTo>
                <a:pt x="0" y="9723"/>
              </a:moveTo>
              <a:lnTo>
                <a:pt x="908819" y="9723"/>
              </a:lnTo>
            </a:path>
          </a:pathLst>
        </a:custGeom>
        <a:noFill/>
        <a:ln w="25400"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b="1" kern="1200">
            <a:ln>
              <a:noFill/>
            </a:ln>
            <a:solidFill>
              <a:schemeClr val="tx1"/>
            </a:solidFill>
          </a:endParaRPr>
        </a:p>
      </dsp:txBody>
      <dsp:txXfrm rot="10800000">
        <a:off x="3831516" y="3343471"/>
        <a:ext cx="45440" cy="45440"/>
      </dsp:txXfrm>
    </dsp:sp>
    <dsp:sp modelId="{ED3A5D27-2E61-44D1-B96E-CE7E6C83C20B}">
      <dsp:nvSpPr>
        <dsp:cNvPr id="0" name=""/>
        <dsp:cNvSpPr/>
      </dsp:nvSpPr>
      <dsp:spPr>
        <a:xfrm>
          <a:off x="2684472" y="3726216"/>
          <a:ext cx="1397375" cy="1233096"/>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n>
                <a:noFill/>
              </a:ln>
              <a:solidFill>
                <a:schemeClr val="tx1"/>
              </a:solidFill>
            </a:rPr>
            <a:t>Community </a:t>
          </a:r>
        </a:p>
      </dsp:txBody>
      <dsp:txXfrm>
        <a:off x="2889113" y="3906799"/>
        <a:ext cx="988093" cy="871930"/>
      </dsp:txXfrm>
    </dsp:sp>
    <dsp:sp modelId="{72419A8A-4CEC-4CB9-A2A7-6869A5E44FC8}">
      <dsp:nvSpPr>
        <dsp:cNvPr id="0" name=""/>
        <dsp:cNvSpPr/>
      </dsp:nvSpPr>
      <dsp:spPr>
        <a:xfrm rot="9259444">
          <a:off x="1174427" y="3327769"/>
          <a:ext cx="2791226" cy="19446"/>
        </a:xfrm>
        <a:custGeom>
          <a:avLst/>
          <a:gdLst/>
          <a:ahLst/>
          <a:cxnLst/>
          <a:rect l="0" t="0" r="0" b="0"/>
          <a:pathLst>
            <a:path>
              <a:moveTo>
                <a:pt x="0" y="9723"/>
              </a:moveTo>
              <a:lnTo>
                <a:pt x="2791226" y="9723"/>
              </a:lnTo>
            </a:path>
          </a:pathLst>
        </a:custGeom>
        <a:noFill/>
        <a:ln w="25400"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US" sz="1200" b="1" kern="1200">
            <a:ln>
              <a:noFill/>
            </a:ln>
            <a:solidFill>
              <a:schemeClr val="tx1"/>
            </a:solidFill>
          </a:endParaRPr>
        </a:p>
      </dsp:txBody>
      <dsp:txXfrm rot="10800000">
        <a:off x="2500259" y="3267711"/>
        <a:ext cx="139561" cy="139561"/>
      </dsp:txXfrm>
    </dsp:sp>
    <dsp:sp modelId="{1E0B270C-8DFB-424F-96E1-2B6B8E1A68CF}">
      <dsp:nvSpPr>
        <dsp:cNvPr id="0" name=""/>
        <dsp:cNvSpPr/>
      </dsp:nvSpPr>
      <dsp:spPr>
        <a:xfrm>
          <a:off x="0" y="3620598"/>
          <a:ext cx="1397375" cy="1233096"/>
        </a:xfrm>
        <a:prstGeom prst="ellips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n>
                <a:noFill/>
              </a:ln>
              <a:solidFill>
                <a:schemeClr val="tx1"/>
              </a:solidFill>
            </a:rPr>
            <a:t>Sexuality</a:t>
          </a:r>
        </a:p>
      </dsp:txBody>
      <dsp:txXfrm>
        <a:off x="204641" y="3801181"/>
        <a:ext cx="988093" cy="871930"/>
      </dsp:txXfrm>
    </dsp:sp>
    <dsp:sp modelId="{59E3A5C2-37E8-42CA-B23C-E66131B675FA}">
      <dsp:nvSpPr>
        <dsp:cNvPr id="0" name=""/>
        <dsp:cNvSpPr/>
      </dsp:nvSpPr>
      <dsp:spPr>
        <a:xfrm rot="10703672">
          <a:off x="2430996" y="2547672"/>
          <a:ext cx="1349962" cy="19446"/>
        </a:xfrm>
        <a:custGeom>
          <a:avLst/>
          <a:gdLst/>
          <a:ahLst/>
          <a:cxnLst/>
          <a:rect l="0" t="0" r="0" b="0"/>
          <a:pathLst>
            <a:path>
              <a:moveTo>
                <a:pt x="0" y="9723"/>
              </a:moveTo>
              <a:lnTo>
                <a:pt x="1349962" y="9723"/>
              </a:lnTo>
            </a:path>
          </a:pathLst>
        </a:custGeom>
        <a:noFill/>
        <a:ln w="25400"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b="1" kern="1200">
            <a:ln>
              <a:noFill/>
            </a:ln>
            <a:solidFill>
              <a:schemeClr val="tx1"/>
            </a:solidFill>
          </a:endParaRPr>
        </a:p>
      </dsp:txBody>
      <dsp:txXfrm rot="10800000">
        <a:off x="3072228" y="2523646"/>
        <a:ext cx="67498" cy="67498"/>
      </dsp:txXfrm>
    </dsp:sp>
    <dsp:sp modelId="{B1BF907B-8BB6-427F-8230-78FB61E9A5CD}">
      <dsp:nvSpPr>
        <dsp:cNvPr id="0" name=""/>
        <dsp:cNvSpPr/>
      </dsp:nvSpPr>
      <dsp:spPr>
        <a:xfrm>
          <a:off x="1034238" y="1979331"/>
          <a:ext cx="1397375" cy="1233096"/>
        </a:xfrm>
        <a:prstGeom prst="ellipse">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n>
                <a:noFill/>
              </a:ln>
              <a:solidFill>
                <a:schemeClr val="tx1"/>
              </a:solidFill>
            </a:rPr>
            <a:t>Physical/</a:t>
          </a:r>
        </a:p>
        <a:p>
          <a:pPr marL="0" lvl="0" indent="0" algn="ctr" defTabSz="622300">
            <a:lnSpc>
              <a:spcPct val="90000"/>
            </a:lnSpc>
            <a:spcBef>
              <a:spcPct val="0"/>
            </a:spcBef>
            <a:spcAft>
              <a:spcPct val="35000"/>
            </a:spcAft>
            <a:buNone/>
          </a:pPr>
          <a:r>
            <a:rPr lang="en-US" sz="1400" b="1" kern="1200" dirty="0">
              <a:ln>
                <a:noFill/>
              </a:ln>
              <a:solidFill>
                <a:schemeClr val="tx1"/>
              </a:solidFill>
            </a:rPr>
            <a:t>Cognitive Ability</a:t>
          </a:r>
        </a:p>
      </dsp:txBody>
      <dsp:txXfrm>
        <a:off x="1238879" y="2159914"/>
        <a:ext cx="988093" cy="871930"/>
      </dsp:txXfrm>
    </dsp:sp>
    <dsp:sp modelId="{D2B8D486-7C75-412E-A862-6DCE375917EF}">
      <dsp:nvSpPr>
        <dsp:cNvPr id="0" name=""/>
        <dsp:cNvSpPr/>
      </dsp:nvSpPr>
      <dsp:spPr>
        <a:xfrm rot="12051479">
          <a:off x="1253460" y="1873703"/>
          <a:ext cx="2645140" cy="19446"/>
        </a:xfrm>
        <a:custGeom>
          <a:avLst/>
          <a:gdLst/>
          <a:ahLst/>
          <a:cxnLst/>
          <a:rect l="0" t="0" r="0" b="0"/>
          <a:pathLst>
            <a:path>
              <a:moveTo>
                <a:pt x="0" y="9723"/>
              </a:moveTo>
              <a:lnTo>
                <a:pt x="2645140" y="9723"/>
              </a:lnTo>
            </a:path>
          </a:pathLst>
        </a:custGeom>
        <a:noFill/>
        <a:ln w="25400"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US" sz="1200" b="1" kern="1200">
            <a:ln>
              <a:noFill/>
            </a:ln>
            <a:solidFill>
              <a:schemeClr val="tx1"/>
            </a:solidFill>
          </a:endParaRPr>
        </a:p>
      </dsp:txBody>
      <dsp:txXfrm rot="10800000">
        <a:off x="2509902" y="1817297"/>
        <a:ext cx="132257" cy="132257"/>
      </dsp:txXfrm>
    </dsp:sp>
    <dsp:sp modelId="{4E06EC28-E8B1-4B92-B3D0-BBB584FE75CB}">
      <dsp:nvSpPr>
        <dsp:cNvPr id="0" name=""/>
        <dsp:cNvSpPr/>
      </dsp:nvSpPr>
      <dsp:spPr>
        <a:xfrm>
          <a:off x="0" y="551567"/>
          <a:ext cx="1397375" cy="1233096"/>
        </a:xfrm>
        <a:prstGeom prst="ellipse">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n>
                <a:noFill/>
              </a:ln>
              <a:solidFill>
                <a:schemeClr val="tx1"/>
              </a:solidFill>
            </a:rPr>
            <a:t>Socio-economic Status (SES)</a:t>
          </a:r>
        </a:p>
      </dsp:txBody>
      <dsp:txXfrm>
        <a:off x="204641" y="732150"/>
        <a:ext cx="988093" cy="871930"/>
      </dsp:txXfrm>
    </dsp:sp>
    <dsp:sp modelId="{5CCECDDB-BE1D-419F-A8C8-0A8A9CB7F045}">
      <dsp:nvSpPr>
        <dsp:cNvPr id="0" name=""/>
        <dsp:cNvSpPr/>
      </dsp:nvSpPr>
      <dsp:spPr>
        <a:xfrm rot="14089703">
          <a:off x="3167045" y="1699769"/>
          <a:ext cx="1036461" cy="19446"/>
        </a:xfrm>
        <a:custGeom>
          <a:avLst/>
          <a:gdLst/>
          <a:ahLst/>
          <a:cxnLst/>
          <a:rect l="0" t="0" r="0" b="0"/>
          <a:pathLst>
            <a:path>
              <a:moveTo>
                <a:pt x="0" y="9723"/>
              </a:moveTo>
              <a:lnTo>
                <a:pt x="1036461" y="9723"/>
              </a:lnTo>
            </a:path>
          </a:pathLst>
        </a:custGeom>
        <a:noFill/>
        <a:ln w="25400"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b="1" kern="1200">
            <a:ln>
              <a:noFill/>
            </a:ln>
            <a:solidFill>
              <a:schemeClr val="tx1"/>
            </a:solidFill>
          </a:endParaRPr>
        </a:p>
      </dsp:txBody>
      <dsp:txXfrm rot="10800000">
        <a:off x="3659364" y="1683580"/>
        <a:ext cx="51823" cy="51823"/>
      </dsp:txXfrm>
    </dsp:sp>
    <dsp:sp modelId="{6548AF73-B9D6-46C9-8032-CC8023DE0301}">
      <dsp:nvSpPr>
        <dsp:cNvPr id="0" name=""/>
        <dsp:cNvSpPr/>
      </dsp:nvSpPr>
      <dsp:spPr>
        <a:xfrm>
          <a:off x="2319120" y="145751"/>
          <a:ext cx="1397375" cy="1233096"/>
        </a:xfrm>
        <a:prstGeom prst="ellipse">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n>
                <a:noFill/>
              </a:ln>
              <a:solidFill>
                <a:schemeClr val="tx1"/>
              </a:solidFill>
            </a:rPr>
            <a:t>School Influences</a:t>
          </a:r>
        </a:p>
      </dsp:txBody>
      <dsp:txXfrm>
        <a:off x="2523761" y="326334"/>
        <a:ext cx="988093" cy="8719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455AFA-8FCA-504C-ADEB-430E937FBB8A}">
      <dsp:nvSpPr>
        <dsp:cNvPr id="0" name=""/>
        <dsp:cNvSpPr/>
      </dsp:nvSpPr>
      <dsp:spPr>
        <a:xfrm>
          <a:off x="3649848" y="1908208"/>
          <a:ext cx="1361554" cy="1361554"/>
        </a:xfrm>
        <a:prstGeom prst="ellipse">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t>School Climate</a:t>
          </a:r>
          <a:endParaRPr lang="en-US" sz="1400" b="1" kern="1200" dirty="0"/>
        </a:p>
      </dsp:txBody>
      <dsp:txXfrm>
        <a:off x="3849243" y="2107603"/>
        <a:ext cx="962764" cy="962764"/>
      </dsp:txXfrm>
    </dsp:sp>
    <dsp:sp modelId="{0DD0723A-118D-AC40-960E-34D7E9024F13}">
      <dsp:nvSpPr>
        <dsp:cNvPr id="0" name=""/>
        <dsp:cNvSpPr/>
      </dsp:nvSpPr>
      <dsp:spPr>
        <a:xfrm rot="16200000">
          <a:off x="4186388" y="1412763"/>
          <a:ext cx="288473" cy="462928"/>
        </a:xfrm>
        <a:prstGeom prst="rightArrow">
          <a:avLst>
            <a:gd name="adj1" fmla="val 60000"/>
            <a:gd name="adj2" fmla="val 50000"/>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dirty="0"/>
        </a:p>
      </dsp:txBody>
      <dsp:txXfrm>
        <a:off x="4229659" y="1548620"/>
        <a:ext cx="201931" cy="277756"/>
      </dsp:txXfrm>
    </dsp:sp>
    <dsp:sp modelId="{262D1D90-A40F-4547-9E43-7947708EB423}">
      <dsp:nvSpPr>
        <dsp:cNvPr id="0" name=""/>
        <dsp:cNvSpPr/>
      </dsp:nvSpPr>
      <dsp:spPr>
        <a:xfrm>
          <a:off x="2888889" y="2363"/>
          <a:ext cx="2883472" cy="1361554"/>
        </a:xfrm>
        <a:prstGeom prst="ellipse">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t" anchorCtr="0">
          <a:noAutofit/>
        </a:bodyPr>
        <a:lstStyle/>
        <a:p>
          <a:pPr marL="0" lvl="0" indent="0" algn="ctr" defTabSz="622300" rtl="0">
            <a:lnSpc>
              <a:spcPct val="90000"/>
            </a:lnSpc>
            <a:spcBef>
              <a:spcPct val="0"/>
            </a:spcBef>
            <a:spcAft>
              <a:spcPct val="35000"/>
            </a:spcAft>
            <a:buNone/>
          </a:pPr>
          <a:r>
            <a:rPr lang="en-US" sz="1400" b="1" u="sng" kern="1200" dirty="0"/>
            <a:t>Teaching &amp; Learning</a:t>
          </a:r>
        </a:p>
      </dsp:txBody>
      <dsp:txXfrm>
        <a:off x="3311164" y="201758"/>
        <a:ext cx="2038922" cy="962764"/>
      </dsp:txXfrm>
    </dsp:sp>
    <dsp:sp modelId="{43711482-3CD0-714E-A613-5197F4B040B8}">
      <dsp:nvSpPr>
        <dsp:cNvPr id="0" name=""/>
        <dsp:cNvSpPr/>
      </dsp:nvSpPr>
      <dsp:spPr>
        <a:xfrm rot="21555180">
          <a:off x="5139117" y="2344972"/>
          <a:ext cx="307874" cy="462928"/>
        </a:xfrm>
        <a:prstGeom prst="rightArrow">
          <a:avLst>
            <a:gd name="adj1" fmla="val 60000"/>
            <a:gd name="adj2" fmla="val 50000"/>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dirty="0"/>
        </a:p>
      </dsp:txBody>
      <dsp:txXfrm>
        <a:off x="5139121" y="2438160"/>
        <a:ext cx="215512" cy="277756"/>
      </dsp:txXfrm>
    </dsp:sp>
    <dsp:sp modelId="{30426562-3517-AF42-8C29-5402A97A330D}">
      <dsp:nvSpPr>
        <dsp:cNvPr id="0" name=""/>
        <dsp:cNvSpPr/>
      </dsp:nvSpPr>
      <dsp:spPr>
        <a:xfrm>
          <a:off x="5591671" y="1873330"/>
          <a:ext cx="2827920" cy="1361554"/>
        </a:xfrm>
        <a:prstGeom prst="ellipse">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t" anchorCtr="0">
          <a:noAutofit/>
        </a:bodyPr>
        <a:lstStyle/>
        <a:p>
          <a:pPr marL="0" lvl="0" indent="0" algn="ctr" defTabSz="622300">
            <a:lnSpc>
              <a:spcPct val="90000"/>
            </a:lnSpc>
            <a:spcBef>
              <a:spcPct val="0"/>
            </a:spcBef>
            <a:spcAft>
              <a:spcPct val="35000"/>
            </a:spcAft>
            <a:buNone/>
          </a:pPr>
          <a:r>
            <a:rPr lang="en-US" sz="1400" b="1" u="sng" kern="1200" dirty="0"/>
            <a:t>Relationships</a:t>
          </a:r>
        </a:p>
      </dsp:txBody>
      <dsp:txXfrm>
        <a:off x="6005810" y="2072725"/>
        <a:ext cx="1999642" cy="962764"/>
      </dsp:txXfrm>
    </dsp:sp>
    <dsp:sp modelId="{CB430D76-AF3E-B142-B350-E5B209AF4C3C}">
      <dsp:nvSpPr>
        <dsp:cNvPr id="0" name=""/>
        <dsp:cNvSpPr/>
      </dsp:nvSpPr>
      <dsp:spPr>
        <a:xfrm rot="5200308">
          <a:off x="4240131" y="3302945"/>
          <a:ext cx="290947" cy="462928"/>
        </a:xfrm>
        <a:prstGeom prst="rightArrow">
          <a:avLst>
            <a:gd name="adj1" fmla="val 60000"/>
            <a:gd name="adj2" fmla="val 50000"/>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dirty="0"/>
        </a:p>
      </dsp:txBody>
      <dsp:txXfrm>
        <a:off x="4281239" y="3351963"/>
        <a:ext cx="203663" cy="277756"/>
      </dsp:txXfrm>
    </dsp:sp>
    <dsp:sp modelId="{029B776C-BABD-3041-B23E-28E464BA3CAD}">
      <dsp:nvSpPr>
        <dsp:cNvPr id="0" name=""/>
        <dsp:cNvSpPr/>
      </dsp:nvSpPr>
      <dsp:spPr>
        <a:xfrm>
          <a:off x="2930166" y="3816413"/>
          <a:ext cx="3022854" cy="1361554"/>
        </a:xfrm>
        <a:prstGeom prst="ellipse">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t" anchorCtr="0">
          <a:noAutofit/>
        </a:bodyPr>
        <a:lstStyle/>
        <a:p>
          <a:pPr marL="0" lvl="0" indent="0" algn="ctr" defTabSz="533400">
            <a:lnSpc>
              <a:spcPct val="90000"/>
            </a:lnSpc>
            <a:spcBef>
              <a:spcPct val="0"/>
            </a:spcBef>
            <a:spcAft>
              <a:spcPct val="35000"/>
            </a:spcAft>
            <a:buNone/>
          </a:pPr>
          <a:r>
            <a:rPr lang="en-US" sz="1200" b="1" u="sng" kern="1200" dirty="0"/>
            <a:t>Institutional Environment/Structure</a:t>
          </a:r>
        </a:p>
        <a:p>
          <a:pPr marL="0" lvl="0" indent="0" algn="ctr" defTabSz="533400">
            <a:lnSpc>
              <a:spcPct val="90000"/>
            </a:lnSpc>
            <a:spcBef>
              <a:spcPct val="0"/>
            </a:spcBef>
            <a:spcAft>
              <a:spcPct val="35000"/>
            </a:spcAft>
            <a:buNone/>
          </a:pPr>
          <a:endParaRPr lang="en-US" sz="1200" b="1" u="sng" kern="1200" dirty="0"/>
        </a:p>
      </dsp:txBody>
      <dsp:txXfrm>
        <a:off x="3372853" y="4015808"/>
        <a:ext cx="2137480" cy="962764"/>
      </dsp:txXfrm>
    </dsp:sp>
    <dsp:sp modelId="{E6A70E11-0245-CE4E-A6F7-5BAF9C37FD98}">
      <dsp:nvSpPr>
        <dsp:cNvPr id="0" name=""/>
        <dsp:cNvSpPr/>
      </dsp:nvSpPr>
      <dsp:spPr>
        <a:xfrm rot="10639269">
          <a:off x="3118031" y="2405446"/>
          <a:ext cx="376609" cy="462928"/>
        </a:xfrm>
        <a:prstGeom prst="rightArrow">
          <a:avLst>
            <a:gd name="adj1" fmla="val 60000"/>
            <a:gd name="adj2" fmla="val 50000"/>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dirty="0"/>
        </a:p>
      </dsp:txBody>
      <dsp:txXfrm rot="10800000">
        <a:off x="3230952" y="2495392"/>
        <a:ext cx="263626" cy="277756"/>
      </dsp:txXfrm>
    </dsp:sp>
    <dsp:sp modelId="{BCC2F585-2281-6849-8B75-FF2C5C12D463}">
      <dsp:nvSpPr>
        <dsp:cNvPr id="0" name=""/>
        <dsp:cNvSpPr/>
      </dsp:nvSpPr>
      <dsp:spPr>
        <a:xfrm>
          <a:off x="170242" y="2037905"/>
          <a:ext cx="2776821" cy="1361554"/>
        </a:xfrm>
        <a:prstGeom prst="ellipse">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t" anchorCtr="0">
          <a:noAutofit/>
        </a:bodyPr>
        <a:lstStyle/>
        <a:p>
          <a:pPr marL="0" lvl="0" indent="0" algn="ctr" defTabSz="622300">
            <a:lnSpc>
              <a:spcPct val="90000"/>
            </a:lnSpc>
            <a:spcBef>
              <a:spcPct val="0"/>
            </a:spcBef>
            <a:spcAft>
              <a:spcPct val="35000"/>
            </a:spcAft>
            <a:buNone/>
          </a:pPr>
          <a:r>
            <a:rPr lang="en-US" sz="1400" b="1" u="sng" kern="1200" dirty="0"/>
            <a:t>Safety</a:t>
          </a:r>
        </a:p>
      </dsp:txBody>
      <dsp:txXfrm>
        <a:off x="576898" y="2237300"/>
        <a:ext cx="1963509" cy="96276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3FD2CF-3D3F-8A49-88EC-4973B91B9117}">
      <dsp:nvSpPr>
        <dsp:cNvPr id="0" name=""/>
        <dsp:cNvSpPr/>
      </dsp:nvSpPr>
      <dsp:spPr>
        <a:xfrm>
          <a:off x="2487169" y="1525"/>
          <a:ext cx="1649983" cy="824991"/>
        </a:xfrm>
        <a:prstGeom prst="roundRect">
          <a:avLst>
            <a:gd name="adj" fmla="val 10000"/>
          </a:avLst>
        </a:prstGeom>
        <a:gradFill rotWithShape="0">
          <a:gsLst>
            <a:gs pos="0">
              <a:schemeClr val="accent2">
                <a:shade val="80000"/>
                <a:hueOff val="0"/>
                <a:satOff val="0"/>
                <a:lumOff val="0"/>
                <a:alphaOff val="0"/>
                <a:tint val="100000"/>
                <a:shade val="100000"/>
                <a:satMod val="130000"/>
              </a:schemeClr>
            </a:gs>
            <a:gs pos="100000">
              <a:schemeClr val="accent2">
                <a:shade val="8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PBIS DATA</a:t>
          </a:r>
        </a:p>
      </dsp:txBody>
      <dsp:txXfrm>
        <a:off x="2511332" y="25688"/>
        <a:ext cx="1601657" cy="776665"/>
      </dsp:txXfrm>
    </dsp:sp>
    <dsp:sp modelId="{C0ECA8DA-7152-7544-9E00-64258792C1EE}">
      <dsp:nvSpPr>
        <dsp:cNvPr id="0" name=""/>
        <dsp:cNvSpPr/>
      </dsp:nvSpPr>
      <dsp:spPr>
        <a:xfrm>
          <a:off x="2652167" y="826516"/>
          <a:ext cx="164998" cy="618743"/>
        </a:xfrm>
        <a:custGeom>
          <a:avLst/>
          <a:gdLst/>
          <a:ahLst/>
          <a:cxnLst/>
          <a:rect l="0" t="0" r="0" b="0"/>
          <a:pathLst>
            <a:path>
              <a:moveTo>
                <a:pt x="0" y="0"/>
              </a:moveTo>
              <a:lnTo>
                <a:pt x="0" y="618743"/>
              </a:lnTo>
              <a:lnTo>
                <a:pt x="164998" y="618743"/>
              </a:lnTo>
            </a:path>
          </a:pathLst>
        </a:custGeom>
        <a:noFill/>
        <a:ln w="254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B94428-7728-C143-9737-64AF1EFA18A1}">
      <dsp:nvSpPr>
        <dsp:cNvPr id="0" name=""/>
        <dsp:cNvSpPr/>
      </dsp:nvSpPr>
      <dsp:spPr>
        <a:xfrm>
          <a:off x="2817165" y="1032764"/>
          <a:ext cx="1319986" cy="824991"/>
        </a:xfrm>
        <a:prstGeom prst="roundRect">
          <a:avLst>
            <a:gd name="adj" fmla="val 10000"/>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en-US" sz="800" kern="1200" dirty="0"/>
            <a:t>ODRs</a:t>
          </a:r>
        </a:p>
        <a:p>
          <a:pPr marL="0" lvl="0" indent="0" algn="ctr" defTabSz="355600">
            <a:lnSpc>
              <a:spcPct val="90000"/>
            </a:lnSpc>
            <a:spcBef>
              <a:spcPct val="0"/>
            </a:spcBef>
            <a:spcAft>
              <a:spcPct val="35000"/>
            </a:spcAft>
            <a:buNone/>
          </a:pPr>
          <a:r>
            <a:rPr lang="en-US" sz="800" kern="1200" dirty="0"/>
            <a:t>(E.G., MAJORS VS. MINORS; PATTERNS ACROSS GRADES, GENDER, CULTURAL GROUPS)</a:t>
          </a:r>
        </a:p>
      </dsp:txBody>
      <dsp:txXfrm>
        <a:off x="2841328" y="1056927"/>
        <a:ext cx="1271660" cy="776665"/>
      </dsp:txXfrm>
    </dsp:sp>
    <dsp:sp modelId="{B0827004-ED1F-F947-BB3E-B08E1300599F}">
      <dsp:nvSpPr>
        <dsp:cNvPr id="0" name=""/>
        <dsp:cNvSpPr/>
      </dsp:nvSpPr>
      <dsp:spPr>
        <a:xfrm>
          <a:off x="2652167" y="826516"/>
          <a:ext cx="164998" cy="1649983"/>
        </a:xfrm>
        <a:custGeom>
          <a:avLst/>
          <a:gdLst/>
          <a:ahLst/>
          <a:cxnLst/>
          <a:rect l="0" t="0" r="0" b="0"/>
          <a:pathLst>
            <a:path>
              <a:moveTo>
                <a:pt x="0" y="0"/>
              </a:moveTo>
              <a:lnTo>
                <a:pt x="0" y="1649983"/>
              </a:lnTo>
              <a:lnTo>
                <a:pt x="164998" y="1649983"/>
              </a:lnTo>
            </a:path>
          </a:pathLst>
        </a:custGeom>
        <a:noFill/>
        <a:ln w="254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A594EE-481E-724A-9B39-2C761CE4F838}">
      <dsp:nvSpPr>
        <dsp:cNvPr id="0" name=""/>
        <dsp:cNvSpPr/>
      </dsp:nvSpPr>
      <dsp:spPr>
        <a:xfrm>
          <a:off x="2817165" y="2064004"/>
          <a:ext cx="1319986" cy="824991"/>
        </a:xfrm>
        <a:prstGeom prst="roundRect">
          <a:avLst>
            <a:gd name="adj" fmla="val 10000"/>
          </a:avLst>
        </a:prstGeom>
        <a:solidFill>
          <a:schemeClr val="lt1">
            <a:alpha val="90000"/>
            <a:hueOff val="0"/>
            <a:satOff val="0"/>
            <a:lumOff val="0"/>
            <a:alphaOff val="0"/>
          </a:schemeClr>
        </a:solidFill>
        <a:ln w="9525" cap="flat" cmpd="sng" algn="ctr">
          <a:solidFill>
            <a:schemeClr val="accent2">
              <a:shade val="80000"/>
              <a:hueOff val="-5125"/>
              <a:satOff val="-575"/>
              <a:lumOff val="366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en-US" sz="800" kern="1200" dirty="0"/>
            <a:t>Suspension/Expulsion</a:t>
          </a:r>
        </a:p>
      </dsp:txBody>
      <dsp:txXfrm>
        <a:off x="2841328" y="2088167"/>
        <a:ext cx="1271660" cy="776665"/>
      </dsp:txXfrm>
    </dsp:sp>
    <dsp:sp modelId="{2910D6D5-1191-B143-87EF-DF2F6C99F231}">
      <dsp:nvSpPr>
        <dsp:cNvPr id="0" name=""/>
        <dsp:cNvSpPr/>
      </dsp:nvSpPr>
      <dsp:spPr>
        <a:xfrm>
          <a:off x="2652167" y="826516"/>
          <a:ext cx="164998" cy="2681222"/>
        </a:xfrm>
        <a:custGeom>
          <a:avLst/>
          <a:gdLst/>
          <a:ahLst/>
          <a:cxnLst/>
          <a:rect l="0" t="0" r="0" b="0"/>
          <a:pathLst>
            <a:path>
              <a:moveTo>
                <a:pt x="0" y="0"/>
              </a:moveTo>
              <a:lnTo>
                <a:pt x="0" y="2681222"/>
              </a:lnTo>
              <a:lnTo>
                <a:pt x="164998" y="2681222"/>
              </a:lnTo>
            </a:path>
          </a:pathLst>
        </a:custGeom>
        <a:noFill/>
        <a:ln w="254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6707022-4C02-D045-9B1B-0CE202A767BE}">
      <dsp:nvSpPr>
        <dsp:cNvPr id="0" name=""/>
        <dsp:cNvSpPr/>
      </dsp:nvSpPr>
      <dsp:spPr>
        <a:xfrm>
          <a:off x="2817165" y="3095243"/>
          <a:ext cx="1319986" cy="824991"/>
        </a:xfrm>
        <a:prstGeom prst="roundRect">
          <a:avLst>
            <a:gd name="adj" fmla="val 10000"/>
          </a:avLst>
        </a:prstGeom>
        <a:solidFill>
          <a:schemeClr val="lt1">
            <a:alpha val="90000"/>
            <a:hueOff val="0"/>
            <a:satOff val="0"/>
            <a:lumOff val="0"/>
            <a:alphaOff val="0"/>
          </a:schemeClr>
        </a:solidFill>
        <a:ln w="9525" cap="flat" cmpd="sng" algn="ctr">
          <a:solidFill>
            <a:schemeClr val="accent2">
              <a:shade val="80000"/>
              <a:hueOff val="-10249"/>
              <a:satOff val="-1150"/>
              <a:lumOff val="7337"/>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en-US" sz="800" kern="1200" dirty="0"/>
            <a:t>Achievement </a:t>
          </a:r>
        </a:p>
      </dsp:txBody>
      <dsp:txXfrm>
        <a:off x="2841328" y="3119406"/>
        <a:ext cx="1271660" cy="776665"/>
      </dsp:txXfrm>
    </dsp:sp>
    <dsp:sp modelId="{40B478AA-7FF0-E94B-BC12-7203E857663A}">
      <dsp:nvSpPr>
        <dsp:cNvPr id="0" name=""/>
        <dsp:cNvSpPr/>
      </dsp:nvSpPr>
      <dsp:spPr>
        <a:xfrm>
          <a:off x="2652167" y="826516"/>
          <a:ext cx="164998" cy="3712461"/>
        </a:xfrm>
        <a:custGeom>
          <a:avLst/>
          <a:gdLst/>
          <a:ahLst/>
          <a:cxnLst/>
          <a:rect l="0" t="0" r="0" b="0"/>
          <a:pathLst>
            <a:path>
              <a:moveTo>
                <a:pt x="0" y="0"/>
              </a:moveTo>
              <a:lnTo>
                <a:pt x="0" y="3712461"/>
              </a:lnTo>
              <a:lnTo>
                <a:pt x="164998" y="3712461"/>
              </a:lnTo>
            </a:path>
          </a:pathLst>
        </a:custGeom>
        <a:noFill/>
        <a:ln w="254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C3C19D-F005-6C4B-99D7-AD27FBFF771F}">
      <dsp:nvSpPr>
        <dsp:cNvPr id="0" name=""/>
        <dsp:cNvSpPr/>
      </dsp:nvSpPr>
      <dsp:spPr>
        <a:xfrm>
          <a:off x="2817165" y="4126483"/>
          <a:ext cx="1319986" cy="824991"/>
        </a:xfrm>
        <a:prstGeom prst="roundRect">
          <a:avLst>
            <a:gd name="adj" fmla="val 10000"/>
          </a:avLst>
        </a:prstGeom>
        <a:solidFill>
          <a:schemeClr val="lt1">
            <a:alpha val="90000"/>
            <a:hueOff val="0"/>
            <a:satOff val="0"/>
            <a:lumOff val="0"/>
            <a:alphaOff val="0"/>
          </a:schemeClr>
        </a:solidFill>
        <a:ln w="9525" cap="flat" cmpd="sng" algn="ctr">
          <a:solidFill>
            <a:schemeClr val="accent2">
              <a:shade val="80000"/>
              <a:hueOff val="-15374"/>
              <a:satOff val="-1725"/>
              <a:lumOff val="11006"/>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en-US" sz="800" kern="1200" dirty="0"/>
            <a:t>Disproportionality Data</a:t>
          </a:r>
        </a:p>
      </dsp:txBody>
      <dsp:txXfrm>
        <a:off x="2841328" y="4150646"/>
        <a:ext cx="1271660" cy="776665"/>
      </dsp:txXfrm>
    </dsp:sp>
    <dsp:sp modelId="{9010AD13-856F-B646-A640-E9A72DF6D254}">
      <dsp:nvSpPr>
        <dsp:cNvPr id="0" name=""/>
        <dsp:cNvSpPr/>
      </dsp:nvSpPr>
      <dsp:spPr>
        <a:xfrm>
          <a:off x="4549647" y="34178"/>
          <a:ext cx="1649983" cy="824991"/>
        </a:xfrm>
        <a:prstGeom prst="roundRect">
          <a:avLst>
            <a:gd name="adj" fmla="val 10000"/>
          </a:avLst>
        </a:prstGeom>
        <a:gradFill rotWithShape="0">
          <a:gsLst>
            <a:gs pos="0">
              <a:schemeClr val="accent2">
                <a:shade val="80000"/>
                <a:hueOff val="-35872"/>
                <a:satOff val="-4024"/>
                <a:lumOff val="25680"/>
                <a:alphaOff val="0"/>
                <a:tint val="100000"/>
                <a:shade val="100000"/>
                <a:satMod val="130000"/>
              </a:schemeClr>
            </a:gs>
            <a:gs pos="100000">
              <a:schemeClr val="accent2">
                <a:shade val="80000"/>
                <a:hueOff val="-35872"/>
                <a:satOff val="-4024"/>
                <a:lumOff val="2568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SCHOOL CLIMATE DATE</a:t>
          </a:r>
        </a:p>
      </dsp:txBody>
      <dsp:txXfrm>
        <a:off x="4573810" y="58341"/>
        <a:ext cx="1601657" cy="776665"/>
      </dsp:txXfrm>
    </dsp:sp>
    <dsp:sp modelId="{E53D4BB7-8BB8-7149-8668-3B1C24E01C25}">
      <dsp:nvSpPr>
        <dsp:cNvPr id="0" name=""/>
        <dsp:cNvSpPr/>
      </dsp:nvSpPr>
      <dsp:spPr>
        <a:xfrm>
          <a:off x="4714646" y="859170"/>
          <a:ext cx="164998" cy="586090"/>
        </a:xfrm>
        <a:custGeom>
          <a:avLst/>
          <a:gdLst/>
          <a:ahLst/>
          <a:cxnLst/>
          <a:rect l="0" t="0" r="0" b="0"/>
          <a:pathLst>
            <a:path>
              <a:moveTo>
                <a:pt x="0" y="0"/>
              </a:moveTo>
              <a:lnTo>
                <a:pt x="0" y="586090"/>
              </a:lnTo>
              <a:lnTo>
                <a:pt x="164998" y="586090"/>
              </a:lnTo>
            </a:path>
          </a:pathLst>
        </a:custGeom>
        <a:noFill/>
        <a:ln w="254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66B66A-76D5-7A4A-AA69-9D325CEDCECB}">
      <dsp:nvSpPr>
        <dsp:cNvPr id="0" name=""/>
        <dsp:cNvSpPr/>
      </dsp:nvSpPr>
      <dsp:spPr>
        <a:xfrm>
          <a:off x="4879644" y="1032764"/>
          <a:ext cx="1319986" cy="824991"/>
        </a:xfrm>
        <a:prstGeom prst="roundRect">
          <a:avLst>
            <a:gd name="adj" fmla="val 10000"/>
          </a:avLst>
        </a:prstGeom>
        <a:solidFill>
          <a:schemeClr val="lt1">
            <a:alpha val="90000"/>
            <a:hueOff val="0"/>
            <a:satOff val="0"/>
            <a:lumOff val="0"/>
            <a:alphaOff val="0"/>
          </a:schemeClr>
        </a:solidFill>
        <a:ln w="9525" cap="flat" cmpd="sng" algn="ctr">
          <a:solidFill>
            <a:schemeClr val="accent2">
              <a:shade val="80000"/>
              <a:hueOff val="-20498"/>
              <a:satOff val="-2299"/>
              <a:lumOff val="1467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en-US" sz="800" kern="1200" dirty="0"/>
            <a:t>TEACHER PERCPETIONS</a:t>
          </a:r>
        </a:p>
      </dsp:txBody>
      <dsp:txXfrm>
        <a:off x="4903807" y="1056927"/>
        <a:ext cx="1271660" cy="776665"/>
      </dsp:txXfrm>
    </dsp:sp>
    <dsp:sp modelId="{EB5923D8-F846-974F-A63A-26C79E3D0B5C}">
      <dsp:nvSpPr>
        <dsp:cNvPr id="0" name=""/>
        <dsp:cNvSpPr/>
      </dsp:nvSpPr>
      <dsp:spPr>
        <a:xfrm>
          <a:off x="4714646" y="859170"/>
          <a:ext cx="164998" cy="1617329"/>
        </a:xfrm>
        <a:custGeom>
          <a:avLst/>
          <a:gdLst/>
          <a:ahLst/>
          <a:cxnLst/>
          <a:rect l="0" t="0" r="0" b="0"/>
          <a:pathLst>
            <a:path>
              <a:moveTo>
                <a:pt x="0" y="0"/>
              </a:moveTo>
              <a:lnTo>
                <a:pt x="0" y="1617329"/>
              </a:lnTo>
              <a:lnTo>
                <a:pt x="164998" y="1617329"/>
              </a:lnTo>
            </a:path>
          </a:pathLst>
        </a:custGeom>
        <a:noFill/>
        <a:ln w="254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45AEF0-90AA-D44E-841A-AE6D85DE9587}">
      <dsp:nvSpPr>
        <dsp:cNvPr id="0" name=""/>
        <dsp:cNvSpPr/>
      </dsp:nvSpPr>
      <dsp:spPr>
        <a:xfrm>
          <a:off x="4879644" y="2064004"/>
          <a:ext cx="1319986" cy="824991"/>
        </a:xfrm>
        <a:prstGeom prst="roundRect">
          <a:avLst>
            <a:gd name="adj" fmla="val 10000"/>
          </a:avLst>
        </a:prstGeom>
        <a:solidFill>
          <a:schemeClr val="lt1">
            <a:alpha val="90000"/>
            <a:hueOff val="0"/>
            <a:satOff val="0"/>
            <a:lumOff val="0"/>
            <a:alphaOff val="0"/>
          </a:schemeClr>
        </a:solidFill>
        <a:ln w="9525" cap="flat" cmpd="sng" algn="ctr">
          <a:solidFill>
            <a:schemeClr val="accent2">
              <a:shade val="80000"/>
              <a:hueOff val="-25623"/>
              <a:satOff val="-2874"/>
              <a:lumOff val="18343"/>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en-US" sz="800" kern="1200" dirty="0"/>
            <a:t>STUDENT PERCEPTIONS</a:t>
          </a:r>
        </a:p>
      </dsp:txBody>
      <dsp:txXfrm>
        <a:off x="4903807" y="2088167"/>
        <a:ext cx="1271660" cy="776665"/>
      </dsp:txXfrm>
    </dsp:sp>
    <dsp:sp modelId="{EA7DDB63-A556-9F43-991A-10590D8006C4}">
      <dsp:nvSpPr>
        <dsp:cNvPr id="0" name=""/>
        <dsp:cNvSpPr/>
      </dsp:nvSpPr>
      <dsp:spPr>
        <a:xfrm>
          <a:off x="4714646" y="859170"/>
          <a:ext cx="164998" cy="2648569"/>
        </a:xfrm>
        <a:custGeom>
          <a:avLst/>
          <a:gdLst/>
          <a:ahLst/>
          <a:cxnLst/>
          <a:rect l="0" t="0" r="0" b="0"/>
          <a:pathLst>
            <a:path>
              <a:moveTo>
                <a:pt x="0" y="0"/>
              </a:moveTo>
              <a:lnTo>
                <a:pt x="0" y="2648569"/>
              </a:lnTo>
              <a:lnTo>
                <a:pt x="164998" y="2648569"/>
              </a:lnTo>
            </a:path>
          </a:pathLst>
        </a:custGeom>
        <a:noFill/>
        <a:ln w="254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F6CA6D-CA5E-2A49-9B45-48AF188CE47D}">
      <dsp:nvSpPr>
        <dsp:cNvPr id="0" name=""/>
        <dsp:cNvSpPr/>
      </dsp:nvSpPr>
      <dsp:spPr>
        <a:xfrm>
          <a:off x="4879644" y="3095243"/>
          <a:ext cx="1319986" cy="824991"/>
        </a:xfrm>
        <a:prstGeom prst="roundRect">
          <a:avLst>
            <a:gd name="adj" fmla="val 10000"/>
          </a:avLst>
        </a:prstGeom>
        <a:solidFill>
          <a:schemeClr val="lt1">
            <a:alpha val="90000"/>
            <a:hueOff val="0"/>
            <a:satOff val="0"/>
            <a:lumOff val="0"/>
            <a:alphaOff val="0"/>
          </a:schemeClr>
        </a:solidFill>
        <a:ln w="9525" cap="flat" cmpd="sng" algn="ctr">
          <a:solidFill>
            <a:schemeClr val="accent2">
              <a:shade val="80000"/>
              <a:hueOff val="-30747"/>
              <a:satOff val="-3449"/>
              <a:lumOff val="22011"/>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en-US" sz="800" kern="1200" dirty="0"/>
            <a:t>Parent Perceptions</a:t>
          </a:r>
        </a:p>
      </dsp:txBody>
      <dsp:txXfrm>
        <a:off x="4903807" y="3119406"/>
        <a:ext cx="1271660" cy="776665"/>
      </dsp:txXfrm>
    </dsp:sp>
    <dsp:sp modelId="{1F1764CE-BCD7-C843-89FA-F7939786EFFA}">
      <dsp:nvSpPr>
        <dsp:cNvPr id="0" name=""/>
        <dsp:cNvSpPr/>
      </dsp:nvSpPr>
      <dsp:spPr>
        <a:xfrm>
          <a:off x="4714646" y="859170"/>
          <a:ext cx="164998" cy="3679808"/>
        </a:xfrm>
        <a:custGeom>
          <a:avLst/>
          <a:gdLst/>
          <a:ahLst/>
          <a:cxnLst/>
          <a:rect l="0" t="0" r="0" b="0"/>
          <a:pathLst>
            <a:path>
              <a:moveTo>
                <a:pt x="0" y="0"/>
              </a:moveTo>
              <a:lnTo>
                <a:pt x="0" y="3679808"/>
              </a:lnTo>
              <a:lnTo>
                <a:pt x="164998" y="3679808"/>
              </a:lnTo>
            </a:path>
          </a:pathLst>
        </a:custGeom>
        <a:noFill/>
        <a:ln w="254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91F340-7429-D848-8235-A0459066FED8}">
      <dsp:nvSpPr>
        <dsp:cNvPr id="0" name=""/>
        <dsp:cNvSpPr/>
      </dsp:nvSpPr>
      <dsp:spPr>
        <a:xfrm>
          <a:off x="4879644" y="4126483"/>
          <a:ext cx="1319986" cy="824991"/>
        </a:xfrm>
        <a:prstGeom prst="roundRect">
          <a:avLst>
            <a:gd name="adj" fmla="val 10000"/>
          </a:avLst>
        </a:prstGeom>
        <a:solidFill>
          <a:schemeClr val="lt1">
            <a:alpha val="90000"/>
            <a:hueOff val="0"/>
            <a:satOff val="0"/>
            <a:lumOff val="0"/>
            <a:alphaOff val="0"/>
          </a:schemeClr>
        </a:solidFill>
        <a:ln w="9525" cap="flat" cmpd="sng" algn="ctr">
          <a:solidFill>
            <a:schemeClr val="accent2">
              <a:shade val="80000"/>
              <a:hueOff val="-35872"/>
              <a:satOff val="-4024"/>
              <a:lumOff val="2568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en-US" sz="800" kern="1200" dirty="0"/>
            <a:t>School Level Data</a:t>
          </a:r>
        </a:p>
      </dsp:txBody>
      <dsp:txXfrm>
        <a:off x="4903807" y="4150646"/>
        <a:ext cx="1271660" cy="77666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BAC370-86C8-A049-B4A9-5FB79969489A}">
      <dsp:nvSpPr>
        <dsp:cNvPr id="0" name=""/>
        <dsp:cNvSpPr/>
      </dsp:nvSpPr>
      <dsp:spPr>
        <a:xfrm>
          <a:off x="2645" y="0"/>
          <a:ext cx="2595860" cy="4383088"/>
        </a:xfrm>
        <a:prstGeom prst="rect">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Tiered Fidelity Inventory (TFI)</a:t>
          </a:r>
          <a:endParaRPr lang="en-US" sz="2600" kern="1200" dirty="0"/>
        </a:p>
      </dsp:txBody>
      <dsp:txXfrm>
        <a:off x="2645" y="0"/>
        <a:ext cx="2595860" cy="1314926"/>
      </dsp:txXfrm>
    </dsp:sp>
    <dsp:sp modelId="{5219BA2C-B803-A946-8EF4-6841A8CDD9E8}">
      <dsp:nvSpPr>
        <dsp:cNvPr id="0" name=""/>
        <dsp:cNvSpPr/>
      </dsp:nvSpPr>
      <dsp:spPr>
        <a:xfrm>
          <a:off x="262231" y="1316210"/>
          <a:ext cx="2076688" cy="1321560"/>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a:t>Trainer &amp; Team assessment of PBIS Implementation</a:t>
          </a:r>
          <a:endParaRPr lang="en-US" sz="1700" kern="1200" dirty="0"/>
        </a:p>
      </dsp:txBody>
      <dsp:txXfrm>
        <a:off x="300938" y="1354917"/>
        <a:ext cx="1999274" cy="1244146"/>
      </dsp:txXfrm>
    </dsp:sp>
    <dsp:sp modelId="{2998E7C0-33FE-1D46-A669-1F8E5C5C0167}">
      <dsp:nvSpPr>
        <dsp:cNvPr id="0" name=""/>
        <dsp:cNvSpPr/>
      </dsp:nvSpPr>
      <dsp:spPr>
        <a:xfrm>
          <a:off x="262231" y="2841088"/>
          <a:ext cx="2076688" cy="1321560"/>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a:t>Completed 1x per year</a:t>
          </a:r>
          <a:endParaRPr lang="en-US" sz="1700" kern="1200" dirty="0"/>
        </a:p>
      </dsp:txBody>
      <dsp:txXfrm>
        <a:off x="300938" y="2879795"/>
        <a:ext cx="1999274" cy="1244146"/>
      </dsp:txXfrm>
    </dsp:sp>
    <dsp:sp modelId="{FBD4B748-8A52-4F47-8ECF-748F2339ABAE}">
      <dsp:nvSpPr>
        <dsp:cNvPr id="0" name=""/>
        <dsp:cNvSpPr/>
      </dsp:nvSpPr>
      <dsp:spPr>
        <a:xfrm>
          <a:off x="2793195" y="0"/>
          <a:ext cx="2595860" cy="4383088"/>
        </a:xfrm>
        <a:prstGeom prst="rect">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Team Implementation Checklist (TIC)</a:t>
          </a:r>
        </a:p>
      </dsp:txBody>
      <dsp:txXfrm>
        <a:off x="2793195" y="0"/>
        <a:ext cx="2595860" cy="1314926"/>
      </dsp:txXfrm>
    </dsp:sp>
    <dsp:sp modelId="{C913EDA1-2F4A-1949-956B-0B14115D997A}">
      <dsp:nvSpPr>
        <dsp:cNvPr id="0" name=""/>
        <dsp:cNvSpPr/>
      </dsp:nvSpPr>
      <dsp:spPr>
        <a:xfrm>
          <a:off x="3052781" y="1316210"/>
          <a:ext cx="2076688" cy="1321560"/>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a:t>Team assessment of PBIS Implementation</a:t>
          </a:r>
          <a:endParaRPr lang="en-US" sz="1700" kern="1200" dirty="0"/>
        </a:p>
      </dsp:txBody>
      <dsp:txXfrm>
        <a:off x="3091488" y="1354917"/>
        <a:ext cx="1999274" cy="1244146"/>
      </dsp:txXfrm>
    </dsp:sp>
    <dsp:sp modelId="{6CCA31E3-EC87-E04B-85DD-426AC94AC29F}">
      <dsp:nvSpPr>
        <dsp:cNvPr id="0" name=""/>
        <dsp:cNvSpPr/>
      </dsp:nvSpPr>
      <dsp:spPr>
        <a:xfrm>
          <a:off x="3052781" y="2841088"/>
          <a:ext cx="2076688" cy="1321560"/>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a:t>Completed 2-3x per year</a:t>
          </a:r>
          <a:endParaRPr lang="en-US" sz="1700" kern="1200" dirty="0"/>
        </a:p>
      </dsp:txBody>
      <dsp:txXfrm>
        <a:off x="3091488" y="2879795"/>
        <a:ext cx="1999274" cy="1244146"/>
      </dsp:txXfrm>
    </dsp:sp>
    <dsp:sp modelId="{02BABE5B-B8F9-B84C-BCD9-E16841771690}">
      <dsp:nvSpPr>
        <dsp:cNvPr id="0" name=""/>
        <dsp:cNvSpPr/>
      </dsp:nvSpPr>
      <dsp:spPr>
        <a:xfrm>
          <a:off x="5583744" y="0"/>
          <a:ext cx="2595860" cy="4383088"/>
        </a:xfrm>
        <a:prstGeom prst="rect">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School Outcome Data</a:t>
          </a:r>
          <a:endParaRPr lang="en-US" sz="2600" kern="1200" dirty="0"/>
        </a:p>
      </dsp:txBody>
      <dsp:txXfrm>
        <a:off x="5583744" y="0"/>
        <a:ext cx="2595860" cy="1314926"/>
      </dsp:txXfrm>
    </dsp:sp>
    <dsp:sp modelId="{6206649A-05AB-444B-B5F8-83754CB1D1F1}">
      <dsp:nvSpPr>
        <dsp:cNvPr id="0" name=""/>
        <dsp:cNvSpPr/>
      </dsp:nvSpPr>
      <dsp:spPr>
        <a:xfrm>
          <a:off x="5843330" y="1315300"/>
          <a:ext cx="2076688" cy="861101"/>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a:t>Office discipline referrals (ODRs) – </a:t>
          </a:r>
          <a:r>
            <a:rPr lang="en-US" sz="1700" i="1" kern="1200"/>
            <a:t>some</a:t>
          </a:r>
          <a:r>
            <a:rPr lang="en-US" sz="1700" kern="1200"/>
            <a:t> schools</a:t>
          </a:r>
          <a:endParaRPr lang="en-US" sz="1700" kern="1200" dirty="0"/>
        </a:p>
      </dsp:txBody>
      <dsp:txXfrm>
        <a:off x="5868551" y="1340521"/>
        <a:ext cx="2026246" cy="810659"/>
      </dsp:txXfrm>
    </dsp:sp>
    <dsp:sp modelId="{56BDC292-9F36-A94B-8929-60C7E90E156A}">
      <dsp:nvSpPr>
        <dsp:cNvPr id="0" name=""/>
        <dsp:cNvSpPr/>
      </dsp:nvSpPr>
      <dsp:spPr>
        <a:xfrm>
          <a:off x="5843330" y="2308879"/>
          <a:ext cx="2076688" cy="861101"/>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a:t>In school suspension</a:t>
          </a:r>
          <a:endParaRPr lang="en-US" sz="1700" kern="1200" dirty="0"/>
        </a:p>
      </dsp:txBody>
      <dsp:txXfrm>
        <a:off x="5868551" y="2334100"/>
        <a:ext cx="2026246" cy="810659"/>
      </dsp:txXfrm>
    </dsp:sp>
    <dsp:sp modelId="{5A9790BA-A703-7140-B40D-5AABBE9427F0}">
      <dsp:nvSpPr>
        <dsp:cNvPr id="0" name=""/>
        <dsp:cNvSpPr/>
      </dsp:nvSpPr>
      <dsp:spPr>
        <a:xfrm>
          <a:off x="5843330" y="3302457"/>
          <a:ext cx="2076688" cy="861101"/>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a:t>Out of school suspension</a:t>
          </a:r>
          <a:endParaRPr lang="en-US" sz="1700" kern="1200" dirty="0"/>
        </a:p>
      </dsp:txBody>
      <dsp:txXfrm>
        <a:off x="5868551" y="3327678"/>
        <a:ext cx="2026246" cy="810659"/>
      </dsp:txXfrm>
    </dsp:sp>
    <dsp:sp modelId="{4810E289-6F59-1D42-BD25-370158762126}">
      <dsp:nvSpPr>
        <dsp:cNvPr id="0" name=""/>
        <dsp:cNvSpPr/>
      </dsp:nvSpPr>
      <dsp:spPr>
        <a:xfrm>
          <a:off x="8344909" y="0"/>
          <a:ext cx="2595860" cy="4383088"/>
        </a:xfrm>
        <a:prstGeom prst="rect">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Social Validity Data</a:t>
          </a:r>
          <a:endParaRPr lang="en-US" sz="2600" kern="1200" dirty="0"/>
        </a:p>
      </dsp:txBody>
      <dsp:txXfrm>
        <a:off x="8344909" y="0"/>
        <a:ext cx="2595860" cy="1314926"/>
      </dsp:txXfrm>
    </dsp:sp>
    <dsp:sp modelId="{AA4F90DF-7256-CF4B-9010-50026681DF15}">
      <dsp:nvSpPr>
        <dsp:cNvPr id="0" name=""/>
        <dsp:cNvSpPr/>
      </dsp:nvSpPr>
      <dsp:spPr>
        <a:xfrm>
          <a:off x="8633880" y="1314926"/>
          <a:ext cx="2076688" cy="2849007"/>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a:t>School Climate Surveys</a:t>
          </a:r>
        </a:p>
        <a:p>
          <a:pPr marL="0" lvl="0" indent="0" algn="ctr" defTabSz="755650">
            <a:lnSpc>
              <a:spcPct val="90000"/>
            </a:lnSpc>
            <a:spcBef>
              <a:spcPct val="0"/>
            </a:spcBef>
            <a:spcAft>
              <a:spcPct val="35000"/>
            </a:spcAft>
            <a:buNone/>
          </a:pPr>
          <a:r>
            <a:rPr lang="en-US" sz="1700" kern="1200"/>
            <a:t>School Climate Interviews/Focus groups</a:t>
          </a:r>
          <a:endParaRPr lang="en-US" sz="1700" kern="1200" dirty="0"/>
        </a:p>
      </dsp:txBody>
      <dsp:txXfrm>
        <a:off x="8694704" y="1375750"/>
        <a:ext cx="1955040" cy="272735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290914-8ECB-114A-8E68-F613948A4AFE}">
      <dsp:nvSpPr>
        <dsp:cNvPr id="0" name=""/>
        <dsp:cNvSpPr/>
      </dsp:nvSpPr>
      <dsp:spPr>
        <a:xfrm rot="16200000">
          <a:off x="1429709" y="266608"/>
          <a:ext cx="3299679" cy="4753487"/>
        </a:xfrm>
        <a:prstGeom prst="round2SameRect">
          <a:avLst>
            <a:gd name="adj1" fmla="val 16670"/>
            <a:gd name="adj2" fmla="val 0"/>
          </a:avLst>
        </a:prstGeom>
        <a:solidFill>
          <a:schemeClr val="dk2">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99060" tIns="165100" rIns="148590" bIns="165100" numCol="1" spcCol="1270" anchor="t" anchorCtr="0">
          <a:noAutofit/>
        </a:bodyPr>
        <a:lstStyle/>
        <a:p>
          <a:pPr marL="0" lvl="0" indent="0" algn="l" defTabSz="1155700">
            <a:lnSpc>
              <a:spcPct val="90000"/>
            </a:lnSpc>
            <a:spcBef>
              <a:spcPct val="0"/>
            </a:spcBef>
            <a:spcAft>
              <a:spcPct val="35000"/>
            </a:spcAft>
            <a:buNone/>
          </a:pPr>
          <a:r>
            <a:rPr lang="en-US" sz="2600" kern="1200" dirty="0"/>
            <a:t>Office Discipline Referrals </a:t>
          </a:r>
        </a:p>
        <a:p>
          <a:pPr marL="0" lvl="0" indent="0" algn="l" defTabSz="1155700">
            <a:lnSpc>
              <a:spcPct val="90000"/>
            </a:lnSpc>
            <a:spcBef>
              <a:spcPct val="0"/>
            </a:spcBef>
            <a:spcAft>
              <a:spcPct val="35000"/>
            </a:spcAft>
            <a:buNone/>
          </a:pPr>
          <a:r>
            <a:rPr lang="en-US" sz="2600" kern="1200" dirty="0"/>
            <a:t>Suspensions/Expulsions</a:t>
          </a:r>
        </a:p>
        <a:p>
          <a:pPr marL="0" lvl="0" indent="0" algn="l" defTabSz="1155700">
            <a:lnSpc>
              <a:spcPct val="90000"/>
            </a:lnSpc>
            <a:spcBef>
              <a:spcPct val="0"/>
            </a:spcBef>
            <a:spcAft>
              <a:spcPct val="35000"/>
            </a:spcAft>
            <a:buNone/>
          </a:pPr>
          <a:r>
            <a:rPr lang="en-US" sz="2600" kern="1200" dirty="0"/>
            <a:t>Disproportionality </a:t>
          </a:r>
        </a:p>
        <a:p>
          <a:pPr marL="0" lvl="0" indent="0" algn="l" defTabSz="1155700">
            <a:lnSpc>
              <a:spcPct val="90000"/>
            </a:lnSpc>
            <a:spcBef>
              <a:spcPct val="0"/>
            </a:spcBef>
            <a:spcAft>
              <a:spcPct val="35000"/>
            </a:spcAft>
            <a:buNone/>
          </a:pPr>
          <a:r>
            <a:rPr lang="en-US" sz="2600" kern="1200" dirty="0"/>
            <a:t>Achievement </a:t>
          </a:r>
        </a:p>
      </dsp:txBody>
      <dsp:txXfrm rot="5400000">
        <a:off x="863911" y="1154618"/>
        <a:ext cx="4592381" cy="2977467"/>
      </dsp:txXfrm>
    </dsp:sp>
    <dsp:sp modelId="{ED4DD2B5-5FD6-FB42-9DEB-181815E81213}">
      <dsp:nvSpPr>
        <dsp:cNvPr id="0" name=""/>
        <dsp:cNvSpPr/>
      </dsp:nvSpPr>
      <dsp:spPr>
        <a:xfrm rot="5400000">
          <a:off x="6677365" y="266608"/>
          <a:ext cx="3299679" cy="4753487"/>
        </a:xfrm>
        <a:prstGeom prst="round2SameRect">
          <a:avLst>
            <a:gd name="adj1" fmla="val 16670"/>
            <a:gd name="adj2" fmla="val 0"/>
          </a:avLst>
        </a:prstGeom>
        <a:solidFill>
          <a:schemeClr val="dk2">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148590" tIns="165100" rIns="99060" bIns="165100" numCol="1" spcCol="1270" anchor="t" anchorCtr="0">
          <a:noAutofit/>
        </a:bodyPr>
        <a:lstStyle/>
        <a:p>
          <a:pPr marL="0" lvl="0" indent="0" algn="l" defTabSz="1155700">
            <a:lnSpc>
              <a:spcPct val="90000"/>
            </a:lnSpc>
            <a:spcBef>
              <a:spcPct val="0"/>
            </a:spcBef>
            <a:spcAft>
              <a:spcPct val="35000"/>
            </a:spcAft>
            <a:buNone/>
          </a:pPr>
          <a:r>
            <a:rPr lang="en-US" sz="2600" kern="1200" dirty="0"/>
            <a:t>Patterns across groups (teachers, students, parents)</a:t>
          </a:r>
        </a:p>
        <a:p>
          <a:pPr marL="0" lvl="0" indent="0" algn="l" defTabSz="1155700">
            <a:lnSpc>
              <a:spcPct val="90000"/>
            </a:lnSpc>
            <a:spcBef>
              <a:spcPct val="0"/>
            </a:spcBef>
            <a:spcAft>
              <a:spcPct val="35000"/>
            </a:spcAft>
            <a:buNone/>
          </a:pPr>
          <a:r>
            <a:rPr lang="en-US" sz="2600" kern="1200" dirty="0"/>
            <a:t>Patterns within groups (grade, gender, race/ethnicity)</a:t>
          </a:r>
        </a:p>
        <a:p>
          <a:pPr marL="0" lvl="0" indent="0" algn="l" defTabSz="1155700">
            <a:lnSpc>
              <a:spcPct val="90000"/>
            </a:lnSpc>
            <a:spcBef>
              <a:spcPct val="0"/>
            </a:spcBef>
            <a:spcAft>
              <a:spcPct val="35000"/>
            </a:spcAft>
            <a:buNone/>
          </a:pPr>
          <a:r>
            <a:rPr lang="en-US" sz="2600" kern="1200" dirty="0"/>
            <a:t>Patterns across time (school years)</a:t>
          </a:r>
        </a:p>
      </dsp:txBody>
      <dsp:txXfrm rot="-5400000">
        <a:off x="5950461" y="1154618"/>
        <a:ext cx="4592381" cy="2977467"/>
      </dsp:txXfrm>
    </dsp:sp>
    <dsp:sp modelId="{C688F2FA-C9BB-DF4C-8584-226888AB8947}">
      <dsp:nvSpPr>
        <dsp:cNvPr id="0" name=""/>
        <dsp:cNvSpPr/>
      </dsp:nvSpPr>
      <dsp:spPr>
        <a:xfrm>
          <a:off x="4254047" y="0"/>
          <a:ext cx="2624312" cy="2107914"/>
        </a:xfrm>
        <a:prstGeom prst="circularArrow">
          <a:avLst>
            <a:gd name="adj1" fmla="val 12500"/>
            <a:gd name="adj2" fmla="val 1142322"/>
            <a:gd name="adj3" fmla="val 20457678"/>
            <a:gd name="adj4" fmla="val 10800000"/>
            <a:gd name="adj5" fmla="val 12500"/>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4B30096-00C3-D746-9C10-E2DAE0F8AAAC}">
      <dsp:nvSpPr>
        <dsp:cNvPr id="0" name=""/>
        <dsp:cNvSpPr/>
      </dsp:nvSpPr>
      <dsp:spPr>
        <a:xfrm rot="10800000">
          <a:off x="4254047" y="3024578"/>
          <a:ext cx="2624312" cy="2107914"/>
        </a:xfrm>
        <a:prstGeom prst="circularArrow">
          <a:avLst>
            <a:gd name="adj1" fmla="val 12500"/>
            <a:gd name="adj2" fmla="val 1142322"/>
            <a:gd name="adj3" fmla="val 20457678"/>
            <a:gd name="adj4" fmla="val 10800000"/>
            <a:gd name="adj5" fmla="val 12500"/>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290914-8ECB-114A-8E68-F613948A4AFE}">
      <dsp:nvSpPr>
        <dsp:cNvPr id="0" name=""/>
        <dsp:cNvSpPr/>
      </dsp:nvSpPr>
      <dsp:spPr>
        <a:xfrm rot="16200000">
          <a:off x="1429709" y="266608"/>
          <a:ext cx="3299679" cy="4753487"/>
        </a:xfrm>
        <a:prstGeom prst="round2SameRect">
          <a:avLst>
            <a:gd name="adj1" fmla="val 16670"/>
            <a:gd name="adj2" fmla="val 0"/>
          </a:avLst>
        </a:prstGeom>
        <a:solidFill>
          <a:schemeClr val="dk2">
            <a:tint val="4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txBody>
        <a:bodyPr spcFirstLastPara="0" vert="horz" wrap="square" lIns="118110" tIns="196850" rIns="177165" bIns="196850" numCol="1" spcCol="1270" anchor="t" anchorCtr="0">
          <a:noAutofit/>
        </a:bodyPr>
        <a:lstStyle/>
        <a:p>
          <a:pPr marL="0" lvl="0" indent="0" algn="l" defTabSz="1377950">
            <a:lnSpc>
              <a:spcPct val="90000"/>
            </a:lnSpc>
            <a:spcBef>
              <a:spcPct val="0"/>
            </a:spcBef>
            <a:spcAft>
              <a:spcPct val="35000"/>
            </a:spcAft>
            <a:buNone/>
          </a:pPr>
          <a:r>
            <a:rPr lang="en-US" sz="3100" kern="1200" dirty="0"/>
            <a:t>Office Discipline Referrals </a:t>
          </a:r>
        </a:p>
        <a:p>
          <a:pPr marL="0" lvl="0" indent="0" algn="l" defTabSz="1377950">
            <a:lnSpc>
              <a:spcPct val="90000"/>
            </a:lnSpc>
            <a:spcBef>
              <a:spcPct val="0"/>
            </a:spcBef>
            <a:spcAft>
              <a:spcPct val="35000"/>
            </a:spcAft>
            <a:buNone/>
          </a:pPr>
          <a:r>
            <a:rPr lang="en-US" sz="3100" kern="1200" dirty="0"/>
            <a:t>Suspensions/Expulsions</a:t>
          </a:r>
        </a:p>
        <a:p>
          <a:pPr marL="0" lvl="0" indent="0" algn="l" defTabSz="1377950">
            <a:lnSpc>
              <a:spcPct val="90000"/>
            </a:lnSpc>
            <a:spcBef>
              <a:spcPct val="0"/>
            </a:spcBef>
            <a:spcAft>
              <a:spcPct val="35000"/>
            </a:spcAft>
            <a:buNone/>
          </a:pPr>
          <a:r>
            <a:rPr lang="en-US" sz="3100" kern="1200" dirty="0"/>
            <a:t>Disproportionality </a:t>
          </a:r>
        </a:p>
        <a:p>
          <a:pPr marL="0" lvl="0" indent="0" algn="l" defTabSz="1377950">
            <a:lnSpc>
              <a:spcPct val="90000"/>
            </a:lnSpc>
            <a:spcBef>
              <a:spcPct val="0"/>
            </a:spcBef>
            <a:spcAft>
              <a:spcPct val="35000"/>
            </a:spcAft>
            <a:buNone/>
          </a:pPr>
          <a:r>
            <a:rPr lang="en-US" sz="3100" kern="1200" dirty="0"/>
            <a:t>Achievement </a:t>
          </a:r>
        </a:p>
      </dsp:txBody>
      <dsp:txXfrm rot="5400000">
        <a:off x="863911" y="1154618"/>
        <a:ext cx="4592381" cy="2977467"/>
      </dsp:txXfrm>
    </dsp:sp>
    <dsp:sp modelId="{ED4DD2B5-5FD6-FB42-9DEB-181815E81213}">
      <dsp:nvSpPr>
        <dsp:cNvPr id="0" name=""/>
        <dsp:cNvSpPr/>
      </dsp:nvSpPr>
      <dsp:spPr>
        <a:xfrm rot="5400000">
          <a:off x="6677365" y="266608"/>
          <a:ext cx="3299679" cy="4753487"/>
        </a:xfrm>
        <a:prstGeom prst="round2SameRect">
          <a:avLst>
            <a:gd name="adj1" fmla="val 16670"/>
            <a:gd name="adj2" fmla="val 0"/>
          </a:avLst>
        </a:prstGeom>
        <a:solidFill>
          <a:schemeClr val="dk2">
            <a:tint val="4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txBody>
        <a:bodyPr spcFirstLastPara="0" vert="horz" wrap="square" lIns="108585" tIns="120650" rIns="72390" bIns="120650" numCol="1" spcCol="1270" anchor="t" anchorCtr="0">
          <a:noAutofit/>
        </a:bodyPr>
        <a:lstStyle/>
        <a:p>
          <a:pPr marL="0" lvl="0" indent="0" algn="l" defTabSz="844550">
            <a:lnSpc>
              <a:spcPct val="90000"/>
            </a:lnSpc>
            <a:spcBef>
              <a:spcPct val="0"/>
            </a:spcBef>
            <a:spcAft>
              <a:spcPct val="35000"/>
            </a:spcAft>
            <a:buNone/>
          </a:pPr>
          <a:r>
            <a:rPr lang="en-US" sz="1900" kern="1200" dirty="0"/>
            <a:t>Do patterns pair with existing data?</a:t>
          </a:r>
        </a:p>
        <a:p>
          <a:pPr marL="0" lvl="0" indent="0" algn="ctr" defTabSz="844550">
            <a:lnSpc>
              <a:spcPct val="90000"/>
            </a:lnSpc>
            <a:spcBef>
              <a:spcPct val="0"/>
            </a:spcBef>
            <a:spcAft>
              <a:spcPct val="35000"/>
            </a:spcAft>
            <a:buNone/>
          </a:pPr>
          <a:r>
            <a:rPr lang="en-US" sz="1900" b="1" kern="1200" dirty="0"/>
            <a:t>Examples</a:t>
          </a:r>
        </a:p>
        <a:p>
          <a:pPr marL="0" lvl="0" indent="0" algn="ctr" defTabSz="844550">
            <a:lnSpc>
              <a:spcPct val="90000"/>
            </a:lnSpc>
            <a:spcBef>
              <a:spcPct val="0"/>
            </a:spcBef>
            <a:spcAft>
              <a:spcPct val="35000"/>
            </a:spcAft>
            <a:buNone/>
          </a:pPr>
          <a:r>
            <a:rPr lang="en-US" sz="1900" i="1" kern="1200" dirty="0"/>
            <a:t>There are significantly more discipline referrals in 7</a:t>
          </a:r>
          <a:r>
            <a:rPr lang="en-US" sz="1900" i="1" kern="1200" baseline="30000" dirty="0"/>
            <a:t>th</a:t>
          </a:r>
          <a:r>
            <a:rPr lang="en-US" sz="1900" i="1" kern="1200" dirty="0"/>
            <a:t> grade when compared to other grades. </a:t>
          </a:r>
        </a:p>
        <a:p>
          <a:pPr marL="0" lvl="0" indent="0" algn="ctr" defTabSz="844550">
            <a:lnSpc>
              <a:spcPct val="90000"/>
            </a:lnSpc>
            <a:spcBef>
              <a:spcPct val="0"/>
            </a:spcBef>
            <a:spcAft>
              <a:spcPct val="35000"/>
            </a:spcAft>
            <a:buNone/>
          </a:pPr>
          <a:r>
            <a:rPr lang="en-US" sz="1900" i="1" kern="1200" dirty="0"/>
            <a:t>Boys are suspended at a much higher rate than girls</a:t>
          </a:r>
        </a:p>
        <a:p>
          <a:pPr marL="0" lvl="0" indent="0" algn="ctr" defTabSz="844550">
            <a:lnSpc>
              <a:spcPct val="90000"/>
            </a:lnSpc>
            <a:spcBef>
              <a:spcPct val="0"/>
            </a:spcBef>
            <a:spcAft>
              <a:spcPct val="35000"/>
            </a:spcAft>
            <a:buNone/>
          </a:pPr>
          <a:r>
            <a:rPr lang="en-US" sz="1900" i="1" kern="1200" dirty="0"/>
            <a:t>Absentee rates for certain student groups are disproportionate</a:t>
          </a:r>
        </a:p>
        <a:p>
          <a:pPr marL="0" lvl="0" indent="0" algn="l" defTabSz="844550">
            <a:lnSpc>
              <a:spcPct val="90000"/>
            </a:lnSpc>
            <a:spcBef>
              <a:spcPct val="0"/>
            </a:spcBef>
            <a:spcAft>
              <a:spcPct val="35000"/>
            </a:spcAft>
            <a:buNone/>
          </a:pPr>
          <a:endParaRPr lang="en-US" sz="1900" kern="1200" dirty="0"/>
        </a:p>
      </dsp:txBody>
      <dsp:txXfrm rot="-5400000">
        <a:off x="5950461" y="1154618"/>
        <a:ext cx="4592381" cy="2977467"/>
      </dsp:txXfrm>
    </dsp:sp>
    <dsp:sp modelId="{C688F2FA-C9BB-DF4C-8584-226888AB8947}">
      <dsp:nvSpPr>
        <dsp:cNvPr id="0" name=""/>
        <dsp:cNvSpPr/>
      </dsp:nvSpPr>
      <dsp:spPr>
        <a:xfrm>
          <a:off x="4254047" y="0"/>
          <a:ext cx="2624312" cy="2107914"/>
        </a:xfrm>
        <a:prstGeom prst="circularArrow">
          <a:avLst>
            <a:gd name="adj1" fmla="val 12500"/>
            <a:gd name="adj2" fmla="val 1142322"/>
            <a:gd name="adj3" fmla="val 20457678"/>
            <a:gd name="adj4" fmla="val 10800000"/>
            <a:gd name="adj5" fmla="val 125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C4B30096-00C3-D746-9C10-E2DAE0F8AAAC}">
      <dsp:nvSpPr>
        <dsp:cNvPr id="0" name=""/>
        <dsp:cNvSpPr/>
      </dsp:nvSpPr>
      <dsp:spPr>
        <a:xfrm rot="10800000">
          <a:off x="4254047" y="3074008"/>
          <a:ext cx="2624312" cy="2107914"/>
        </a:xfrm>
        <a:prstGeom prst="circularArrow">
          <a:avLst>
            <a:gd name="adj1" fmla="val 12500"/>
            <a:gd name="adj2" fmla="val 1142322"/>
            <a:gd name="adj3" fmla="val 20457678"/>
            <a:gd name="adj4" fmla="val 10800000"/>
            <a:gd name="adj5" fmla="val 125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9.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0.3563</cdr:x>
      <cdr:y>0.22755</cdr:y>
    </cdr:from>
    <cdr:to>
      <cdr:x>0.44478</cdr:x>
      <cdr:y>0.92987</cdr:y>
    </cdr:to>
    <cdr:sp macro="" textlink="">
      <cdr:nvSpPr>
        <cdr:cNvPr id="2" name="Left Brace 1">
          <a:extLst xmlns:a="http://schemas.openxmlformats.org/drawingml/2006/main">
            <a:ext uri="{FF2B5EF4-FFF2-40B4-BE49-F238E27FC236}">
              <a16:creationId xmlns:a16="http://schemas.microsoft.com/office/drawing/2014/main" id="{36B422FA-A32E-8640-A00D-039964C559AA}"/>
            </a:ext>
          </a:extLst>
        </cdr:cNvPr>
        <cdr:cNvSpPr/>
      </cdr:nvSpPr>
      <cdr:spPr>
        <a:xfrm xmlns:a="http://schemas.openxmlformats.org/drawingml/2006/main" rot="10800000">
          <a:off x="3818710" y="1188720"/>
          <a:ext cx="948312" cy="3668836"/>
        </a:xfrm>
        <a:prstGeom xmlns:a="http://schemas.openxmlformats.org/drawingml/2006/main" prst="leftBrace">
          <a:avLst>
            <a:gd name="adj1" fmla="val 8333"/>
            <a:gd name="adj2" fmla="val 49447"/>
          </a:avLst>
        </a:prstGeom>
        <a:ln xmlns:a="http://schemas.openxmlformats.org/drawingml/2006/main" w="4127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BF838A-0705-E949-BA0A-0E9BFD5E5776}" type="datetimeFigureOut">
              <a:rPr lang="en-US" smtClean="0"/>
              <a:t>11/3/19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3DACB0-128A-FD4C-AC75-6A4E7BA06714}" type="slidenum">
              <a:rPr lang="en-US" smtClean="0"/>
              <a:t>‹#›</a:t>
            </a:fld>
            <a:endParaRPr lang="en-US"/>
          </a:p>
        </p:txBody>
      </p:sp>
    </p:spTree>
    <p:extLst>
      <p:ext uri="{BB962C8B-B14F-4D97-AF65-F5344CB8AC3E}">
        <p14:creationId xmlns:p14="http://schemas.microsoft.com/office/powerpoint/2010/main" val="858128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3C254E-92EC-7142-9648-55D9061E12C6}" type="slidenum">
              <a:rPr lang="en-US" smtClean="0"/>
              <a:t>3</a:t>
            </a:fld>
            <a:endParaRPr lang="en-US"/>
          </a:p>
        </p:txBody>
      </p:sp>
    </p:spTree>
    <p:extLst>
      <p:ext uri="{BB962C8B-B14F-4D97-AF65-F5344CB8AC3E}">
        <p14:creationId xmlns:p14="http://schemas.microsoft.com/office/powerpoint/2010/main" val="264775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Supper vs. dinner</a:t>
            </a:r>
          </a:p>
          <a:p>
            <a:r>
              <a:rPr lang="en-US" dirty="0"/>
              <a:t>Pop vs. soda v. coke</a:t>
            </a:r>
          </a:p>
        </p:txBody>
      </p:sp>
      <p:sp>
        <p:nvSpPr>
          <p:cNvPr id="4" name="Slide Number Placeholder 3"/>
          <p:cNvSpPr>
            <a:spLocks noGrp="1"/>
          </p:cNvSpPr>
          <p:nvPr>
            <p:ph type="sldNum" sz="quarter" idx="10"/>
          </p:nvPr>
        </p:nvSpPr>
        <p:spPr/>
        <p:txBody>
          <a:bodyPr/>
          <a:lstStyle/>
          <a:p>
            <a:fld id="{9CDBAFC1-35ED-A940-B059-C29085DF0929}" type="slidenum">
              <a:rPr lang="en-US" smtClean="0"/>
              <a:t>14</a:t>
            </a:fld>
            <a:endParaRPr lang="en-US"/>
          </a:p>
        </p:txBody>
      </p:sp>
    </p:spTree>
    <p:extLst>
      <p:ext uri="{BB962C8B-B14F-4D97-AF65-F5344CB8AC3E}">
        <p14:creationId xmlns:p14="http://schemas.microsoft.com/office/powerpoint/2010/main" val="1457941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93E0F8-4E19-7640-BA5D-EAD9279D5BBB}" type="slidenum">
              <a:rPr lang="en-US" smtClean="0"/>
              <a:t>15</a:t>
            </a:fld>
            <a:endParaRPr lang="en-US" dirty="0"/>
          </a:p>
        </p:txBody>
      </p:sp>
    </p:spTree>
    <p:extLst>
      <p:ext uri="{BB962C8B-B14F-4D97-AF65-F5344CB8AC3E}">
        <p14:creationId xmlns:p14="http://schemas.microsoft.com/office/powerpoint/2010/main" val="2965762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93E0F8-4E19-7640-BA5D-EAD9279D5BBB}" type="slidenum">
              <a:rPr lang="en-US" smtClean="0"/>
              <a:t>16</a:t>
            </a:fld>
            <a:endParaRPr lang="en-US" dirty="0"/>
          </a:p>
        </p:txBody>
      </p:sp>
    </p:spTree>
    <p:extLst>
      <p:ext uri="{BB962C8B-B14F-4D97-AF65-F5344CB8AC3E}">
        <p14:creationId xmlns:p14="http://schemas.microsoft.com/office/powerpoint/2010/main" val="1392987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3DACB0-128A-FD4C-AC75-6A4E7BA06714}" type="slidenum">
              <a:rPr lang="en-US" smtClean="0"/>
              <a:t>19</a:t>
            </a:fld>
            <a:endParaRPr lang="en-US"/>
          </a:p>
        </p:txBody>
      </p:sp>
    </p:spTree>
    <p:extLst>
      <p:ext uri="{BB962C8B-B14F-4D97-AF65-F5344CB8AC3E}">
        <p14:creationId xmlns:p14="http://schemas.microsoft.com/office/powerpoint/2010/main" val="3684116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93E0F8-4E19-7640-BA5D-EAD9279D5BBB}" type="slidenum">
              <a:rPr lang="en-US" smtClean="0"/>
              <a:t>21</a:t>
            </a:fld>
            <a:endParaRPr lang="en-US" dirty="0"/>
          </a:p>
        </p:txBody>
      </p:sp>
    </p:spTree>
    <p:extLst>
      <p:ext uri="{BB962C8B-B14F-4D97-AF65-F5344CB8AC3E}">
        <p14:creationId xmlns:p14="http://schemas.microsoft.com/office/powerpoint/2010/main" val="3598613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b="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a:t>Engagement, Relationships, Learning </a:t>
            </a:r>
            <a:r>
              <a:rPr lang="en-US" b="0" dirty="0" err="1"/>
              <a:t>Envioronment</a:t>
            </a:r>
            <a:r>
              <a:rPr lang="en-US" b="0" dirty="0"/>
              <a:t>, and Safety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a:t>As an example of how one measures aspects of school climate and intervenes to improve it, I am going to walk through the Safe and Supportive</a:t>
            </a:r>
            <a:r>
              <a:rPr lang="en-US" b="0" baseline="0" dirty="0"/>
              <a:t> Schools Model by pillar, as they are often referred.</a:t>
            </a:r>
            <a:endParaRPr lang="en-US" b="0" dirty="0"/>
          </a:p>
          <a:p>
            <a:endParaRPr lang="en-US" dirty="0"/>
          </a:p>
        </p:txBody>
      </p:sp>
      <p:sp>
        <p:nvSpPr>
          <p:cNvPr id="4" name="Slide Number Placeholder 3"/>
          <p:cNvSpPr>
            <a:spLocks noGrp="1"/>
          </p:cNvSpPr>
          <p:nvPr>
            <p:ph type="sldNum" sz="quarter" idx="10"/>
          </p:nvPr>
        </p:nvSpPr>
        <p:spPr/>
        <p:txBody>
          <a:bodyPr/>
          <a:lstStyle/>
          <a:p>
            <a:pPr>
              <a:defRPr/>
            </a:pPr>
            <a:fld id="{A789B5C8-C67A-4482-85A0-3AF3F5AEB214}" type="slidenum">
              <a:rPr lang="de-DE" smtClean="0"/>
              <a:pPr>
                <a:defRPr/>
              </a:pPr>
              <a:t>22</a:t>
            </a:fld>
            <a:endParaRPr lang="de-DE"/>
          </a:p>
        </p:txBody>
      </p:sp>
    </p:spTree>
    <p:extLst>
      <p:ext uri="{BB962C8B-B14F-4D97-AF65-F5344CB8AC3E}">
        <p14:creationId xmlns:p14="http://schemas.microsoft.com/office/powerpoint/2010/main" val="3609824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a:t>As an example of how one measures aspects of school climate and intervenes to improve it, I am going to walk through the Safe and Supportive</a:t>
            </a:r>
            <a:r>
              <a:rPr lang="en-US" b="0" baseline="0" dirty="0"/>
              <a:t> Schools Model by pillar, as they are often referred.</a:t>
            </a:r>
            <a:endParaRPr lang="en-US" b="0" dirty="0"/>
          </a:p>
          <a:p>
            <a:endParaRPr lang="en-US" dirty="0"/>
          </a:p>
        </p:txBody>
      </p:sp>
      <p:sp>
        <p:nvSpPr>
          <p:cNvPr id="4" name="Slide Number Placeholder 3"/>
          <p:cNvSpPr>
            <a:spLocks noGrp="1"/>
          </p:cNvSpPr>
          <p:nvPr>
            <p:ph type="sldNum" sz="quarter" idx="10"/>
          </p:nvPr>
        </p:nvSpPr>
        <p:spPr/>
        <p:txBody>
          <a:bodyPr/>
          <a:lstStyle/>
          <a:p>
            <a:pPr>
              <a:defRPr/>
            </a:pPr>
            <a:fld id="{A789B5C8-C67A-4482-85A0-3AF3F5AEB214}" type="slidenum">
              <a:rPr lang="de-DE" smtClean="0"/>
              <a:pPr>
                <a:defRPr/>
              </a:pPr>
              <a:t>23</a:t>
            </a:fld>
            <a:endParaRPr lang="de-DE"/>
          </a:p>
        </p:txBody>
      </p:sp>
    </p:spTree>
    <p:extLst>
      <p:ext uri="{BB962C8B-B14F-4D97-AF65-F5344CB8AC3E}">
        <p14:creationId xmlns:p14="http://schemas.microsoft.com/office/powerpoint/2010/main" val="3651060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a:t>As an example of how one measures aspects of school climate and intervenes to improve it, I am going to walk through the Safe and Supportive</a:t>
            </a:r>
            <a:r>
              <a:rPr lang="en-US" b="0" baseline="0" dirty="0"/>
              <a:t> Schools Model by pillar, as they are often referred.</a:t>
            </a:r>
            <a:endParaRPr lang="en-US" b="0" dirty="0"/>
          </a:p>
          <a:p>
            <a:endParaRPr lang="en-US" dirty="0"/>
          </a:p>
        </p:txBody>
      </p:sp>
      <p:sp>
        <p:nvSpPr>
          <p:cNvPr id="4" name="Slide Number Placeholder 3"/>
          <p:cNvSpPr>
            <a:spLocks noGrp="1"/>
          </p:cNvSpPr>
          <p:nvPr>
            <p:ph type="sldNum" sz="quarter" idx="10"/>
          </p:nvPr>
        </p:nvSpPr>
        <p:spPr/>
        <p:txBody>
          <a:bodyPr/>
          <a:lstStyle/>
          <a:p>
            <a:pPr>
              <a:defRPr/>
            </a:pPr>
            <a:fld id="{A789B5C8-C67A-4482-85A0-3AF3F5AEB214}" type="slidenum">
              <a:rPr lang="de-DE" smtClean="0"/>
              <a:pPr>
                <a:defRPr/>
              </a:pPr>
              <a:t>24</a:t>
            </a:fld>
            <a:endParaRPr lang="de-DE"/>
          </a:p>
        </p:txBody>
      </p:sp>
    </p:spTree>
    <p:extLst>
      <p:ext uri="{BB962C8B-B14F-4D97-AF65-F5344CB8AC3E}">
        <p14:creationId xmlns:p14="http://schemas.microsoft.com/office/powerpoint/2010/main" val="22395963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5602" name="Notes Placeholder 2"/>
          <p:cNvSpPr>
            <a:spLocks noGrp="1"/>
          </p:cNvSpPr>
          <p:nvPr>
            <p:ph type="body" idx="1"/>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fontAlgn="auto">
              <a:spcBef>
                <a:spcPts val="0"/>
              </a:spcBef>
              <a:spcAft>
                <a:spcPts val="0"/>
              </a:spcAft>
              <a:defRPr/>
            </a:pPr>
            <a:endParaRPr lang="en-US" dirty="0">
              <a:latin typeface="Calibri" charset="0"/>
              <a:ea typeface="+mn-ea"/>
              <a:cs typeface="+mn-cs"/>
            </a:endParaRPr>
          </a:p>
          <a:p>
            <a:pPr fontAlgn="auto">
              <a:spcBef>
                <a:spcPts val="0"/>
              </a:spcBef>
              <a:spcAft>
                <a:spcPts val="0"/>
              </a:spcAft>
              <a:defRPr/>
            </a:pPr>
            <a:r>
              <a:rPr lang="en-US" dirty="0">
                <a:latin typeface="Calibri" charset="0"/>
                <a:ea typeface="+mn-ea"/>
                <a:cs typeface="+mn-cs"/>
              </a:rPr>
              <a:t>This is a guide- the list of potential factors is exhaustive</a:t>
            </a:r>
          </a:p>
          <a:p>
            <a:pPr fontAlgn="auto">
              <a:spcBef>
                <a:spcPts val="0"/>
              </a:spcBef>
              <a:spcAft>
                <a:spcPts val="0"/>
              </a:spcAft>
              <a:defRPr/>
            </a:pPr>
            <a:r>
              <a:rPr lang="en-US" dirty="0">
                <a:latin typeface="Calibri" charset="0"/>
                <a:ea typeface="+mn-ea"/>
                <a:cs typeface="+mn-cs"/>
              </a:rPr>
              <a:t>Reflects some or most of the commonly identified categories related to school climate</a:t>
            </a:r>
          </a:p>
          <a:p>
            <a:pPr fontAlgn="auto">
              <a:spcBef>
                <a:spcPts val="0"/>
              </a:spcBef>
              <a:spcAft>
                <a:spcPts val="0"/>
              </a:spcAft>
              <a:defRPr/>
            </a:pPr>
            <a:endParaRPr lang="en-US" dirty="0">
              <a:latin typeface="Calibri" charset="0"/>
              <a:ea typeface="+mn-ea"/>
              <a:cs typeface="+mn-cs"/>
            </a:endParaRPr>
          </a:p>
          <a:p>
            <a:pPr fontAlgn="auto">
              <a:spcBef>
                <a:spcPts val="0"/>
              </a:spcBef>
              <a:spcAft>
                <a:spcPts val="0"/>
              </a:spcAft>
              <a:defRPr/>
            </a:pPr>
            <a:r>
              <a:rPr lang="en-US" dirty="0">
                <a:latin typeface="Calibri" charset="0"/>
                <a:ea typeface="+mn-ea"/>
                <a:cs typeface="+mn-cs"/>
              </a:rPr>
              <a:t>There are 4 major dimensions/area of school climate. Each major area contains several subdimensions that are more specific</a:t>
            </a:r>
          </a:p>
          <a:p>
            <a:pPr fontAlgn="auto">
              <a:spcBef>
                <a:spcPts val="0"/>
              </a:spcBef>
              <a:spcAft>
                <a:spcPts val="0"/>
              </a:spcAft>
              <a:defRPr/>
            </a:pPr>
            <a:endParaRPr lang="en-US" dirty="0">
              <a:latin typeface="Calibri" charset="0"/>
              <a:ea typeface="+mn-ea"/>
              <a:cs typeface="+mn-cs"/>
            </a:endParaRPr>
          </a:p>
          <a:p>
            <a:pPr fontAlgn="auto">
              <a:spcBef>
                <a:spcPts val="0"/>
              </a:spcBef>
              <a:spcAft>
                <a:spcPts val="0"/>
              </a:spcAft>
              <a:defRPr/>
            </a:pPr>
            <a:r>
              <a:rPr lang="en-US" dirty="0">
                <a:latin typeface="Calibri" charset="0"/>
                <a:ea typeface="+mn-ea"/>
                <a:cs typeface="+mn-cs"/>
              </a:rPr>
              <a:t>Identified by Nscc</a:t>
            </a:r>
          </a:p>
          <a:p>
            <a:pPr fontAlgn="auto">
              <a:spcBef>
                <a:spcPts val="0"/>
              </a:spcBef>
              <a:spcAft>
                <a:spcPts val="0"/>
              </a:spcAft>
              <a:defRPr/>
            </a:pPr>
            <a:endParaRPr lang="en-US" dirty="0">
              <a:latin typeface="Calibri" charset="0"/>
              <a:ea typeface="+mn-ea"/>
              <a:cs typeface="+mn-cs"/>
            </a:endParaRPr>
          </a:p>
          <a:p>
            <a:pPr fontAlgn="auto">
              <a:spcBef>
                <a:spcPts val="0"/>
              </a:spcBef>
              <a:spcAft>
                <a:spcPts val="0"/>
              </a:spcAft>
              <a:defRPr/>
            </a:pPr>
            <a:r>
              <a:rPr lang="en-US" dirty="0">
                <a:latin typeface="Calibri" charset="0"/>
                <a:ea typeface="+mn-ea"/>
                <a:cs typeface="+mn-cs"/>
              </a:rPr>
              <a:t>List is not exhaustive- potentially innumerable amount of influences on school climate- this provides a guide</a:t>
            </a:r>
          </a:p>
          <a:p>
            <a:pPr fontAlgn="auto">
              <a:spcBef>
                <a:spcPts val="0"/>
              </a:spcBef>
              <a:spcAft>
                <a:spcPts val="0"/>
              </a:spcAft>
              <a:defRPr/>
            </a:pPr>
            <a:endParaRPr lang="en-US" dirty="0">
              <a:latin typeface="Calibri" charset="0"/>
              <a:ea typeface="+mn-ea"/>
              <a:cs typeface="+mn-cs"/>
            </a:endParaRPr>
          </a:p>
          <a:p>
            <a:pPr fontAlgn="auto">
              <a:spcBef>
                <a:spcPts val="0"/>
              </a:spcBef>
              <a:spcAft>
                <a:spcPts val="0"/>
              </a:spcAft>
              <a:defRPr/>
            </a:pPr>
            <a:endParaRPr lang="en-US" dirty="0">
              <a:latin typeface="Calibri" charset="0"/>
              <a:ea typeface="+mn-ea"/>
              <a:cs typeface="+mn-cs"/>
            </a:endParaRPr>
          </a:p>
          <a:p>
            <a:pPr fontAlgn="auto">
              <a:spcBef>
                <a:spcPts val="0"/>
              </a:spcBef>
              <a:spcAft>
                <a:spcPts val="0"/>
              </a:spcAft>
              <a:defRPr/>
            </a:pPr>
            <a:endParaRPr lang="en-US" dirty="0">
              <a:latin typeface="Calibri" charset="0"/>
              <a:ea typeface="+mn-ea"/>
              <a:cs typeface="+mn-cs"/>
            </a:endParaRPr>
          </a:p>
          <a:p>
            <a:pPr fontAlgn="auto">
              <a:spcBef>
                <a:spcPts val="0"/>
              </a:spcBef>
              <a:spcAft>
                <a:spcPts val="0"/>
              </a:spcAft>
              <a:defRPr/>
            </a:pPr>
            <a:endParaRPr lang="en-US" dirty="0">
              <a:latin typeface="Calibri" charset="0"/>
              <a:ea typeface="+mn-ea"/>
              <a:cs typeface="+mn-cs"/>
            </a:endParaRPr>
          </a:p>
          <a:p>
            <a:pPr fontAlgn="auto">
              <a:spcBef>
                <a:spcPts val="0"/>
              </a:spcBef>
              <a:spcAft>
                <a:spcPts val="0"/>
              </a:spcAft>
              <a:defRPr/>
            </a:pPr>
            <a:r>
              <a:rPr lang="en-US" i="1" dirty="0">
                <a:latin typeface="Calibri" charset="0"/>
                <a:ea typeface="+mn-ea"/>
                <a:cs typeface="+mn-cs"/>
              </a:rPr>
              <a:t>Safety: </a:t>
            </a:r>
            <a:r>
              <a:rPr lang="en-US" dirty="0">
                <a:latin typeface="Calibri" charset="0"/>
                <a:ea typeface="+mn-ea"/>
                <a:cs typeface="+mn-cs"/>
              </a:rPr>
              <a:t>referring to the physical and emotional safety of students and the rules and procedures in place to ensure student safety; </a:t>
            </a:r>
          </a:p>
          <a:p>
            <a:pPr fontAlgn="auto">
              <a:spcBef>
                <a:spcPts val="0"/>
              </a:spcBef>
              <a:spcAft>
                <a:spcPts val="0"/>
              </a:spcAft>
              <a:defRPr/>
            </a:pPr>
            <a:endParaRPr lang="en-US" dirty="0">
              <a:latin typeface="Calibri" charset="0"/>
              <a:ea typeface="+mn-ea"/>
              <a:cs typeface="+mn-cs"/>
            </a:endParaRPr>
          </a:p>
          <a:p>
            <a:pPr fontAlgn="auto">
              <a:spcBef>
                <a:spcPts val="0"/>
              </a:spcBef>
              <a:spcAft>
                <a:spcPts val="0"/>
              </a:spcAft>
              <a:defRPr/>
            </a:pPr>
            <a:r>
              <a:rPr lang="en-US" dirty="0">
                <a:latin typeface="Calibri" charset="0"/>
                <a:ea typeface="+mn-ea"/>
                <a:cs typeface="+mn-cs"/>
              </a:rPr>
              <a:t>–</a:t>
            </a:r>
            <a:r>
              <a:rPr lang="en-US" i="1" dirty="0">
                <a:latin typeface="Calibri" charset="0"/>
                <a:ea typeface="+mn-ea"/>
                <a:cs typeface="+mn-cs"/>
              </a:rPr>
              <a:t>Relationships: </a:t>
            </a:r>
            <a:r>
              <a:rPr lang="en-US" dirty="0">
                <a:latin typeface="Calibri" charset="0"/>
                <a:ea typeface="+mn-ea"/>
                <a:cs typeface="+mn-cs"/>
              </a:rPr>
              <a:t>student social support from educators and parents, the level of respect students have for others, school and community engagement, and student and parental leadership; </a:t>
            </a:r>
          </a:p>
          <a:p>
            <a:pPr fontAlgn="auto">
              <a:spcBef>
                <a:spcPts val="0"/>
              </a:spcBef>
              <a:spcAft>
                <a:spcPts val="0"/>
              </a:spcAft>
              <a:defRPr/>
            </a:pPr>
            <a:r>
              <a:rPr lang="en-US" dirty="0">
                <a:latin typeface="Calibri" charset="0"/>
                <a:ea typeface="+mn-ea"/>
                <a:cs typeface="+mn-cs"/>
              </a:rPr>
              <a:t>Student social support from teachers, administrators, counselors, parents etc- respect for one another- student and parent leadership- community engagement. </a:t>
            </a:r>
          </a:p>
          <a:p>
            <a:pPr fontAlgn="auto">
              <a:spcBef>
                <a:spcPts val="0"/>
              </a:spcBef>
              <a:spcAft>
                <a:spcPts val="0"/>
              </a:spcAft>
              <a:defRPr/>
            </a:pPr>
            <a:endParaRPr lang="en-US" dirty="0">
              <a:latin typeface="Calibri" charset="0"/>
              <a:ea typeface="+mn-ea"/>
              <a:cs typeface="+mn-cs"/>
            </a:endParaRPr>
          </a:p>
          <a:p>
            <a:pPr fontAlgn="auto">
              <a:spcBef>
                <a:spcPts val="0"/>
              </a:spcBef>
              <a:spcAft>
                <a:spcPts val="0"/>
              </a:spcAft>
              <a:defRPr/>
            </a:pPr>
            <a:r>
              <a:rPr lang="en-US" dirty="0">
                <a:latin typeface="Calibri" charset="0"/>
                <a:ea typeface="+mn-ea"/>
                <a:cs typeface="+mn-cs"/>
              </a:rPr>
              <a:t>–</a:t>
            </a:r>
            <a:r>
              <a:rPr lang="en-US" i="1" dirty="0">
                <a:latin typeface="Calibri" charset="0"/>
                <a:ea typeface="+mn-ea"/>
                <a:cs typeface="+mn-cs"/>
              </a:rPr>
              <a:t>Teaching and Learning: </a:t>
            </a:r>
            <a:r>
              <a:rPr lang="en-US" dirty="0">
                <a:latin typeface="Calibri" charset="0"/>
                <a:ea typeface="+mn-ea"/>
                <a:cs typeface="+mn-cs"/>
              </a:rPr>
              <a:t>a positive and professional student-teacher-school relationship, social and emotional skills training, civic education, and positive support for learning; and </a:t>
            </a:r>
          </a:p>
          <a:p>
            <a:pPr fontAlgn="auto">
              <a:spcBef>
                <a:spcPts val="0"/>
              </a:spcBef>
              <a:spcAft>
                <a:spcPts val="0"/>
              </a:spcAft>
              <a:defRPr/>
            </a:pPr>
            <a:r>
              <a:rPr lang="en-US" dirty="0">
                <a:latin typeface="Calibri" charset="0"/>
                <a:ea typeface="+mn-ea"/>
                <a:cs typeface="+mn-cs"/>
              </a:rPr>
              <a:t>Positive and professional student-teacher relationships= social and emotional skills- social learning- civic education- positive support for learning</a:t>
            </a:r>
          </a:p>
          <a:p>
            <a:pPr marL="171450" indent="-171450" fontAlgn="auto">
              <a:spcBef>
                <a:spcPts val="0"/>
              </a:spcBef>
              <a:spcAft>
                <a:spcPts val="0"/>
              </a:spcAft>
              <a:buFont typeface="Arial"/>
              <a:buChar char="•"/>
              <a:defRPr/>
            </a:pPr>
            <a:r>
              <a:rPr lang="en-US" dirty="0">
                <a:latin typeface="Calibri" charset="0"/>
                <a:ea typeface="+mn-ea"/>
                <a:cs typeface="+mn-cs"/>
              </a:rPr>
              <a:t>One of six goals is to promote strong character and citizenship </a:t>
            </a:r>
          </a:p>
          <a:p>
            <a:pPr fontAlgn="auto">
              <a:spcBef>
                <a:spcPts val="0"/>
              </a:spcBef>
              <a:spcAft>
                <a:spcPts val="0"/>
              </a:spcAft>
              <a:defRPr/>
            </a:pPr>
            <a:endParaRPr lang="en-US" dirty="0">
              <a:latin typeface="Calibri" charset="0"/>
              <a:ea typeface="+mn-ea"/>
              <a:cs typeface="+mn-cs"/>
            </a:endParaRPr>
          </a:p>
          <a:p>
            <a:pPr fontAlgn="auto">
              <a:spcBef>
                <a:spcPts val="0"/>
              </a:spcBef>
              <a:spcAft>
                <a:spcPts val="0"/>
              </a:spcAft>
              <a:defRPr/>
            </a:pPr>
            <a:r>
              <a:rPr lang="en-US" dirty="0">
                <a:latin typeface="Calibri" charset="0"/>
                <a:ea typeface="+mn-ea"/>
                <a:cs typeface="+mn-cs"/>
              </a:rPr>
              <a:t>–</a:t>
            </a:r>
            <a:r>
              <a:rPr lang="en-US" i="1" dirty="0">
                <a:latin typeface="Calibri" charset="0"/>
                <a:ea typeface="+mn-ea"/>
                <a:cs typeface="+mn-cs"/>
              </a:rPr>
              <a:t>Institutional Environment: </a:t>
            </a:r>
            <a:r>
              <a:rPr lang="en-US" dirty="0">
                <a:latin typeface="Calibri" charset="0"/>
                <a:ea typeface="+mn-ea"/>
                <a:cs typeface="+mn-cs"/>
              </a:rPr>
              <a:t>the physical environment of the school. </a:t>
            </a:r>
          </a:p>
          <a:p>
            <a:pPr fontAlgn="auto">
              <a:spcBef>
                <a:spcPts val="0"/>
              </a:spcBef>
              <a:spcAft>
                <a:spcPts val="0"/>
              </a:spcAft>
              <a:defRPr/>
            </a:pPr>
            <a:endParaRPr lang="en-US" dirty="0">
              <a:latin typeface="Calibri" charset="0"/>
              <a:ea typeface="+mn-ea"/>
              <a:cs typeface="+mn-cs"/>
            </a:endParaRPr>
          </a:p>
        </p:txBody>
      </p:sp>
      <p:sp>
        <p:nvSpPr>
          <p:cNvPr id="2355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fld id="{FBC010A6-C0F8-0948-8D9D-3224B6DBCAC9}" type="slidenum">
              <a:rPr lang="en-US">
                <a:solidFill>
                  <a:prstClr val="black"/>
                </a:solidFill>
                <a:latin typeface="Calibri" charset="0"/>
              </a:rPr>
              <a:pPr/>
              <a:t>28</a:t>
            </a:fld>
            <a:endParaRPr lang="en-US">
              <a:solidFill>
                <a:prstClr val="black"/>
              </a:solidFill>
              <a:latin typeface="Calibri" charset="0"/>
            </a:endParaRPr>
          </a:p>
        </p:txBody>
      </p:sp>
    </p:spTree>
    <p:extLst>
      <p:ext uri="{BB962C8B-B14F-4D97-AF65-F5344CB8AC3E}">
        <p14:creationId xmlns:p14="http://schemas.microsoft.com/office/powerpoint/2010/main" val="13965504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3DACB0-128A-FD4C-AC75-6A4E7BA06714}" type="slidenum">
              <a:rPr lang="en-US" smtClean="0"/>
              <a:t>29</a:t>
            </a:fld>
            <a:endParaRPr lang="en-US"/>
          </a:p>
        </p:txBody>
      </p:sp>
    </p:spTree>
    <p:extLst>
      <p:ext uri="{BB962C8B-B14F-4D97-AF65-F5344CB8AC3E}">
        <p14:creationId xmlns:p14="http://schemas.microsoft.com/office/powerpoint/2010/main" val="3249052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r>
              <a:rPr lang="en-US" dirty="0">
                <a:latin typeface="Calibri" charset="0"/>
              </a:rPr>
              <a:t>Anderson, 1982 review of literature identified most identified components of school climate </a:t>
            </a:r>
          </a:p>
          <a:p>
            <a:pPr marL="171450" indent="-171450">
              <a:buFontTx/>
              <a:buChar char="•"/>
            </a:pPr>
            <a:r>
              <a:rPr lang="en-US" dirty="0">
                <a:latin typeface="Calibri" charset="0"/>
              </a:rPr>
              <a:t>Individual and group phenomenon- bi-directional</a:t>
            </a: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oudy Old Style" charset="0"/>
                <a:ea typeface="ＭＳ Ｐゴシック" charset="0"/>
                <a:cs typeface="ＭＳ Ｐゴシック" charset="0"/>
              </a:defRPr>
            </a:lvl1pPr>
            <a:lvl2pPr marL="742950" indent="-285750" eaLnBrk="0" hangingPunct="0">
              <a:defRPr sz="2400">
                <a:solidFill>
                  <a:schemeClr val="tx1"/>
                </a:solidFill>
                <a:latin typeface="Goudy Old Style" charset="0"/>
                <a:ea typeface="ＭＳ Ｐゴシック" charset="0"/>
              </a:defRPr>
            </a:lvl2pPr>
            <a:lvl3pPr marL="1143000" indent="-228600" eaLnBrk="0" hangingPunct="0">
              <a:defRPr sz="2400">
                <a:solidFill>
                  <a:schemeClr val="tx1"/>
                </a:solidFill>
                <a:latin typeface="Goudy Old Style" charset="0"/>
                <a:ea typeface="ＭＳ Ｐゴシック" charset="0"/>
              </a:defRPr>
            </a:lvl3pPr>
            <a:lvl4pPr marL="1600200" indent="-228600" eaLnBrk="0" hangingPunct="0">
              <a:defRPr sz="2400">
                <a:solidFill>
                  <a:schemeClr val="tx1"/>
                </a:solidFill>
                <a:latin typeface="Goudy Old Style" charset="0"/>
                <a:ea typeface="ＭＳ Ｐゴシック" charset="0"/>
              </a:defRPr>
            </a:lvl4pPr>
            <a:lvl5pPr marL="2057400" indent="-228600" eaLnBrk="0" hangingPunct="0">
              <a:defRPr sz="2400">
                <a:solidFill>
                  <a:schemeClr val="tx1"/>
                </a:solidFill>
                <a:latin typeface="Goudy Old Style" charset="0"/>
                <a:ea typeface="ＭＳ Ｐゴシック" charset="0"/>
              </a:defRPr>
            </a:lvl5pPr>
            <a:lvl6pPr marL="2514600" indent="-228600" eaLnBrk="0" fontAlgn="base" hangingPunct="0">
              <a:spcBef>
                <a:spcPct val="0"/>
              </a:spcBef>
              <a:spcAft>
                <a:spcPct val="0"/>
              </a:spcAft>
              <a:defRPr sz="2400">
                <a:solidFill>
                  <a:schemeClr val="tx1"/>
                </a:solidFill>
                <a:latin typeface="Goudy Old Style" charset="0"/>
                <a:ea typeface="ＭＳ Ｐゴシック" charset="0"/>
              </a:defRPr>
            </a:lvl6pPr>
            <a:lvl7pPr marL="2971800" indent="-228600" eaLnBrk="0" fontAlgn="base" hangingPunct="0">
              <a:spcBef>
                <a:spcPct val="0"/>
              </a:spcBef>
              <a:spcAft>
                <a:spcPct val="0"/>
              </a:spcAft>
              <a:defRPr sz="2400">
                <a:solidFill>
                  <a:schemeClr val="tx1"/>
                </a:solidFill>
                <a:latin typeface="Goudy Old Style" charset="0"/>
                <a:ea typeface="ＭＳ Ｐゴシック" charset="0"/>
              </a:defRPr>
            </a:lvl7pPr>
            <a:lvl8pPr marL="3429000" indent="-228600" eaLnBrk="0" fontAlgn="base" hangingPunct="0">
              <a:spcBef>
                <a:spcPct val="0"/>
              </a:spcBef>
              <a:spcAft>
                <a:spcPct val="0"/>
              </a:spcAft>
              <a:defRPr sz="2400">
                <a:solidFill>
                  <a:schemeClr val="tx1"/>
                </a:solidFill>
                <a:latin typeface="Goudy Old Style" charset="0"/>
                <a:ea typeface="ＭＳ Ｐゴシック" charset="0"/>
              </a:defRPr>
            </a:lvl8pPr>
            <a:lvl9pPr marL="3886200" indent="-228600" eaLnBrk="0" fontAlgn="base" hangingPunct="0">
              <a:spcBef>
                <a:spcPct val="0"/>
              </a:spcBef>
              <a:spcAft>
                <a:spcPct val="0"/>
              </a:spcAft>
              <a:defRPr sz="2400">
                <a:solidFill>
                  <a:schemeClr val="tx1"/>
                </a:solidFill>
                <a:latin typeface="Goudy Old Style" charset="0"/>
                <a:ea typeface="ＭＳ Ｐゴシック" charset="0"/>
              </a:defRPr>
            </a:lvl9pPr>
          </a:lstStyle>
          <a:p>
            <a:pPr eaLnBrk="1" hangingPunct="1"/>
            <a:fld id="{ABE2B017-BA53-C842-B15B-FD2ED85FF357}" type="slidenum">
              <a:rPr lang="en-US" sz="1200">
                <a:latin typeface="Calibri" charset="0"/>
              </a:rPr>
              <a:pPr eaLnBrk="1" hangingPunct="1"/>
              <a:t>4</a:t>
            </a:fld>
            <a:endParaRPr lang="en-US" sz="1200" dirty="0">
              <a:latin typeface="Calibri" charset="0"/>
            </a:endParaRPr>
          </a:p>
        </p:txBody>
      </p:sp>
    </p:spTree>
    <p:extLst>
      <p:ext uri="{BB962C8B-B14F-4D97-AF65-F5344CB8AC3E}">
        <p14:creationId xmlns:p14="http://schemas.microsoft.com/office/powerpoint/2010/main" val="1965986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82% white teacher force – 50 % non-white students</a:t>
            </a:r>
          </a:p>
          <a:p>
            <a:endParaRPr lang="en-US" dirty="0"/>
          </a:p>
          <a:p>
            <a:r>
              <a:rPr lang="en-US" dirty="0"/>
              <a:t>National Assessment of Educational Performance (NAEP)</a:t>
            </a:r>
          </a:p>
          <a:p>
            <a:endParaRPr lang="en-US" dirty="0"/>
          </a:p>
        </p:txBody>
      </p:sp>
      <p:sp>
        <p:nvSpPr>
          <p:cNvPr id="4" name="Slide Number Placeholder 3"/>
          <p:cNvSpPr>
            <a:spLocks noGrp="1"/>
          </p:cNvSpPr>
          <p:nvPr>
            <p:ph type="sldNum" sz="quarter" idx="5"/>
          </p:nvPr>
        </p:nvSpPr>
        <p:spPr/>
        <p:txBody>
          <a:bodyPr/>
          <a:lstStyle/>
          <a:p>
            <a:fld id="{9CDBAFC1-35ED-A940-B059-C29085DF0929}" type="slidenum">
              <a:rPr lang="en-US" smtClean="0"/>
              <a:t>36</a:t>
            </a:fld>
            <a:endParaRPr lang="en-US"/>
          </a:p>
        </p:txBody>
      </p:sp>
    </p:spTree>
    <p:extLst>
      <p:ext uri="{BB962C8B-B14F-4D97-AF65-F5344CB8AC3E}">
        <p14:creationId xmlns:p14="http://schemas.microsoft.com/office/powerpoint/2010/main" val="41669861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7D9F6C-F93D-1E40-ABBA-6CDF335F388E}" type="slidenum">
              <a:rPr lang="en-US" smtClean="0"/>
              <a:t>38</a:t>
            </a:fld>
            <a:endParaRPr lang="en-US"/>
          </a:p>
        </p:txBody>
      </p:sp>
    </p:spTree>
    <p:extLst>
      <p:ext uri="{BB962C8B-B14F-4D97-AF65-F5344CB8AC3E}">
        <p14:creationId xmlns:p14="http://schemas.microsoft.com/office/powerpoint/2010/main" val="17151497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3DACB0-128A-FD4C-AC75-6A4E7BA06714}" type="slidenum">
              <a:rPr lang="en-US" smtClean="0"/>
              <a:t>47</a:t>
            </a:fld>
            <a:endParaRPr lang="en-US"/>
          </a:p>
        </p:txBody>
      </p:sp>
    </p:spTree>
    <p:extLst>
      <p:ext uri="{BB962C8B-B14F-4D97-AF65-F5344CB8AC3E}">
        <p14:creationId xmlns:p14="http://schemas.microsoft.com/office/powerpoint/2010/main" val="3592102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7D9F6C-F93D-1E40-ABBA-6CDF335F388E}" type="slidenum">
              <a:rPr lang="en-US" smtClean="0"/>
              <a:t>6</a:t>
            </a:fld>
            <a:endParaRPr lang="en-US"/>
          </a:p>
        </p:txBody>
      </p:sp>
    </p:spTree>
    <p:extLst>
      <p:ext uri="{BB962C8B-B14F-4D97-AF65-F5344CB8AC3E}">
        <p14:creationId xmlns:p14="http://schemas.microsoft.com/office/powerpoint/2010/main" val="3776326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82% white teacher force – 50 % non-white students</a:t>
            </a:r>
          </a:p>
          <a:p>
            <a:endParaRPr lang="en-US" dirty="0"/>
          </a:p>
          <a:p>
            <a:r>
              <a:rPr lang="en-US" dirty="0"/>
              <a:t>National Assessment of Educational Performance (NAEP)</a:t>
            </a:r>
          </a:p>
          <a:p>
            <a:endParaRPr lang="en-US" dirty="0"/>
          </a:p>
        </p:txBody>
      </p:sp>
      <p:sp>
        <p:nvSpPr>
          <p:cNvPr id="4" name="Slide Number Placeholder 3"/>
          <p:cNvSpPr>
            <a:spLocks noGrp="1"/>
          </p:cNvSpPr>
          <p:nvPr>
            <p:ph type="sldNum" sz="quarter" idx="5"/>
          </p:nvPr>
        </p:nvSpPr>
        <p:spPr/>
        <p:txBody>
          <a:bodyPr/>
          <a:lstStyle/>
          <a:p>
            <a:fld id="{9CDBAFC1-35ED-A940-B059-C29085DF0929}" type="slidenum">
              <a:rPr lang="en-US" smtClean="0"/>
              <a:t>7</a:t>
            </a:fld>
            <a:endParaRPr lang="en-US"/>
          </a:p>
        </p:txBody>
      </p:sp>
    </p:spTree>
    <p:extLst>
      <p:ext uri="{BB962C8B-B14F-4D97-AF65-F5344CB8AC3E}">
        <p14:creationId xmlns:p14="http://schemas.microsoft.com/office/powerpoint/2010/main" val="3487005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charset="-128"/>
              </a:rPr>
              <a:t>Discuss why it important to think of culture using a more inclusive and comprehensive framework….who is culturally “diverse”- core pieces (maybe you can add underlines which would help)</a:t>
            </a:r>
          </a:p>
          <a:p>
            <a:pPr eaLnBrk="1" hangingPunct="1">
              <a:spcBef>
                <a:spcPct val="0"/>
              </a:spcBef>
            </a:pPr>
            <a:endParaRPr lang="en-US" altLang="en-US" dirty="0">
              <a:ea typeface="ＭＳ Ｐゴシック" charset="-128"/>
            </a:endParaRPr>
          </a:p>
          <a:p>
            <a:pPr eaLnBrk="1" hangingPunct="1">
              <a:spcBef>
                <a:spcPct val="0"/>
              </a:spcBef>
            </a:pPr>
            <a:r>
              <a:rPr lang="en-US" altLang="en-US" dirty="0">
                <a:ea typeface="ＭＳ Ｐゴシック" charset="-128"/>
              </a:rPr>
              <a:t>Unifying denominator</a:t>
            </a:r>
          </a:p>
          <a:p>
            <a:pPr eaLnBrk="1" hangingPunct="1">
              <a:spcBef>
                <a:spcPct val="0"/>
              </a:spcBef>
            </a:pPr>
            <a:r>
              <a:rPr lang="en-US" altLang="en-US" dirty="0">
                <a:ea typeface="ＭＳ Ｐゴシック" charset="-128"/>
              </a:rPr>
              <a:t>Permeates throughout</a:t>
            </a:r>
            <a:r>
              <a:rPr lang="en-US" altLang="en-US" baseline="0" dirty="0">
                <a:ea typeface="ＭＳ Ｐゴシック" charset="-128"/>
              </a:rPr>
              <a:t> contexts </a:t>
            </a:r>
            <a:r>
              <a:rPr lang="mr-IN" altLang="en-US" baseline="0" dirty="0">
                <a:ea typeface="ＭＳ Ｐゴシック" charset="-128"/>
              </a:rPr>
              <a:t>–</a:t>
            </a:r>
            <a:r>
              <a:rPr lang="en-US" altLang="en-US" baseline="0" dirty="0">
                <a:ea typeface="ＭＳ Ｐゴシック" charset="-128"/>
              </a:rPr>
              <a:t> refer to next slide here to show the overarching influence of culture in visible and not visible ways </a:t>
            </a:r>
            <a:endParaRPr lang="en-US" altLang="en-US" dirty="0">
              <a:ea typeface="ＭＳ Ｐゴシック" charset="-128"/>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128"/>
              </a:defRPr>
            </a:lvl1pPr>
            <a:lvl2pPr marL="742950" indent="-285750" eaLnBrk="0" hangingPunct="0">
              <a:defRPr sz="2400">
                <a:solidFill>
                  <a:schemeClr val="tx1"/>
                </a:solidFill>
                <a:latin typeface="Verdana" charset="0"/>
                <a:ea typeface="ＭＳ Ｐゴシック" charset="-128"/>
              </a:defRPr>
            </a:lvl2pPr>
            <a:lvl3pPr marL="1143000" indent="-228600" eaLnBrk="0" hangingPunct="0">
              <a:defRPr sz="2400">
                <a:solidFill>
                  <a:schemeClr val="tx1"/>
                </a:solidFill>
                <a:latin typeface="Verdana" charset="0"/>
                <a:ea typeface="ＭＳ Ｐゴシック" charset="-128"/>
              </a:defRPr>
            </a:lvl3pPr>
            <a:lvl4pPr marL="1600200" indent="-228600" eaLnBrk="0" hangingPunct="0">
              <a:defRPr sz="2400">
                <a:solidFill>
                  <a:schemeClr val="tx1"/>
                </a:solidFill>
                <a:latin typeface="Verdana" charset="0"/>
                <a:ea typeface="ＭＳ Ｐゴシック" charset="-128"/>
              </a:defRPr>
            </a:lvl4pPr>
            <a:lvl5pPr marL="2057400" indent="-228600" eaLnBrk="0" hangingPunct="0">
              <a:defRPr sz="2400">
                <a:solidFill>
                  <a:schemeClr val="tx1"/>
                </a:solidFill>
                <a:latin typeface="Verdana"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Verdana"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Verdana"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Verdana"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Verdana" charset="0"/>
                <a:ea typeface="ＭＳ Ｐゴシック" charset="-128"/>
              </a:defRPr>
            </a:lvl9pPr>
          </a:lstStyle>
          <a:p>
            <a:pPr eaLnBrk="1" hangingPunct="1"/>
            <a:fld id="{FB6A29E0-31CF-4742-B89A-93D88A38F890}" type="slidenum">
              <a:rPr lang="en-US" altLang="en-US" sz="1200">
                <a:latin typeface="Calibri" charset="0"/>
              </a:rPr>
              <a:pPr eaLnBrk="1" hangingPunct="1"/>
              <a:t>8</a:t>
            </a:fld>
            <a:endParaRPr lang="en-US" altLang="en-US" sz="1200">
              <a:latin typeface="Calibri" charset="0"/>
            </a:endParaRPr>
          </a:p>
        </p:txBody>
      </p:sp>
    </p:spTree>
    <p:extLst>
      <p:ext uri="{BB962C8B-B14F-4D97-AF65-F5344CB8AC3E}">
        <p14:creationId xmlns:p14="http://schemas.microsoft.com/office/powerpoint/2010/main" val="1726422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HELP!!!!</a:t>
            </a:r>
          </a:p>
        </p:txBody>
      </p:sp>
      <p:sp>
        <p:nvSpPr>
          <p:cNvPr id="4" name="Slide Number Placeholder 3"/>
          <p:cNvSpPr>
            <a:spLocks noGrp="1"/>
          </p:cNvSpPr>
          <p:nvPr>
            <p:ph type="sldNum" sz="quarter" idx="10"/>
          </p:nvPr>
        </p:nvSpPr>
        <p:spPr/>
        <p:txBody>
          <a:bodyPr/>
          <a:lstStyle/>
          <a:p>
            <a:fld id="{297D9F6C-F93D-1E40-ABBA-6CDF335F388E}" type="slidenum">
              <a:rPr lang="en-US" smtClean="0"/>
              <a:t>9</a:t>
            </a:fld>
            <a:endParaRPr lang="en-US"/>
          </a:p>
        </p:txBody>
      </p:sp>
    </p:spTree>
    <p:extLst>
      <p:ext uri="{BB962C8B-B14F-4D97-AF65-F5344CB8AC3E}">
        <p14:creationId xmlns:p14="http://schemas.microsoft.com/office/powerpoint/2010/main" val="3557060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75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charset="-128"/>
              </a:rPr>
              <a:t>The silenced introductions- Virginia document page 40</a:t>
            </a:r>
          </a:p>
        </p:txBody>
      </p:sp>
      <p:sp>
        <p:nvSpPr>
          <p:cNvPr id="675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D9793D7C-3A29-3946-9574-273BE60A604E}" type="slidenum">
              <a:rPr lang="en-US" altLang="en-US"/>
              <a:pPr>
                <a:spcBef>
                  <a:spcPct val="0"/>
                </a:spcBef>
              </a:pPr>
              <a:t>10</a:t>
            </a:fld>
            <a:endParaRPr lang="en-US" altLang="en-US"/>
          </a:p>
        </p:txBody>
      </p:sp>
    </p:spTree>
    <p:extLst>
      <p:ext uri="{BB962C8B-B14F-4D97-AF65-F5344CB8AC3E}">
        <p14:creationId xmlns:p14="http://schemas.microsoft.com/office/powerpoint/2010/main" val="27921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96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charset="-128"/>
              </a:rPr>
              <a:t>The silenced introductions- Virginia document page 40</a:t>
            </a:r>
          </a:p>
          <a:p>
            <a:pPr eaLnBrk="1" hangingPunct="1">
              <a:spcBef>
                <a:spcPct val="0"/>
              </a:spcBef>
            </a:pPr>
            <a:endParaRPr lang="en-US" altLang="en-US" dirty="0">
              <a:ea typeface="ＭＳ Ｐゴシック" charset="-128"/>
            </a:endParaRPr>
          </a:p>
          <a:p>
            <a:pPr eaLnBrk="1" hangingPunct="1">
              <a:spcBef>
                <a:spcPct val="0"/>
              </a:spcBef>
            </a:pPr>
            <a:endParaRPr lang="en-US" altLang="en-US" dirty="0">
              <a:ea typeface="ＭＳ Ｐゴシック" charset="-128"/>
            </a:endParaRPr>
          </a:p>
        </p:txBody>
      </p:sp>
      <p:sp>
        <p:nvSpPr>
          <p:cNvPr id="696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F910A98E-84F8-AA4C-ABDD-44AC56A5F58A}" type="slidenum">
              <a:rPr lang="en-US" altLang="en-US"/>
              <a:pPr>
                <a:spcBef>
                  <a:spcPct val="0"/>
                </a:spcBef>
              </a:pPr>
              <a:t>11</a:t>
            </a:fld>
            <a:endParaRPr lang="en-US" altLang="en-US"/>
          </a:p>
        </p:txBody>
      </p:sp>
    </p:spTree>
    <p:extLst>
      <p:ext uri="{BB962C8B-B14F-4D97-AF65-F5344CB8AC3E}">
        <p14:creationId xmlns:p14="http://schemas.microsoft.com/office/powerpoint/2010/main" val="415615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think/assume that by standardizing everything we are creating fairness – but at least one person will always be at an advantage- here, the fish and elephant will inevitably struggle, at least more than the monkey. </a:t>
            </a:r>
          </a:p>
          <a:p>
            <a:endParaRPr lang="en-US" dirty="0"/>
          </a:p>
          <a:p>
            <a:r>
              <a:rPr lang="en-US" dirty="0"/>
              <a:t>Difference is not a deficit- instead, accept similarities and differences- then, identify necessary supports for children to provide them equitable opportunities for success </a:t>
            </a:r>
          </a:p>
        </p:txBody>
      </p:sp>
      <p:sp>
        <p:nvSpPr>
          <p:cNvPr id="4" name="Slide Number Placeholder 3"/>
          <p:cNvSpPr>
            <a:spLocks noGrp="1"/>
          </p:cNvSpPr>
          <p:nvPr>
            <p:ph type="sldNum" sz="quarter" idx="10"/>
          </p:nvPr>
        </p:nvSpPr>
        <p:spPr/>
        <p:txBody>
          <a:bodyPr/>
          <a:lstStyle/>
          <a:p>
            <a:fld id="{B63C254E-92EC-7142-9648-55D9061E12C6}" type="slidenum">
              <a:rPr lang="en-US" smtClean="0"/>
              <a:t>12</a:t>
            </a:fld>
            <a:endParaRPr lang="en-US"/>
          </a:p>
        </p:txBody>
      </p:sp>
    </p:spTree>
    <p:extLst>
      <p:ext uri="{BB962C8B-B14F-4D97-AF65-F5344CB8AC3E}">
        <p14:creationId xmlns:p14="http://schemas.microsoft.com/office/powerpoint/2010/main" val="12544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C57D55C-9CFB-A741-A88F-F72E0D591B72}" type="datetimeFigureOut">
              <a:rPr lang="en-US" smtClean="0"/>
              <a:t>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6B5B20-A365-5942-8CEB-B5880C2EBCA0}" type="slidenum">
              <a:rPr lang="en-US" smtClean="0"/>
              <a:t>‹#›</a:t>
            </a:fld>
            <a:endParaRPr lang="en-US"/>
          </a:p>
        </p:txBody>
      </p:sp>
    </p:spTree>
    <p:extLst>
      <p:ext uri="{BB962C8B-B14F-4D97-AF65-F5344CB8AC3E}">
        <p14:creationId xmlns:p14="http://schemas.microsoft.com/office/powerpoint/2010/main" val="3969655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30CA21-89C5-A040-B01E-D208A7FA3D8D}" type="datetimeFigureOut">
              <a:rPr lang="en-US" smtClean="0"/>
              <a:t>11/3/19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441466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3"/>
            <a:ext cx="4011084" cy="1162049"/>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25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05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C30CA21-89C5-A040-B01E-D208A7FA3D8D}" type="datetimeFigureOut">
              <a:rPr lang="en-US" smtClean="0"/>
              <a:t>11/3/19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477160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726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3833"/>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868"/>
            <a:ext cx="7315200" cy="8043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C30CA21-89C5-A040-B01E-D208A7FA3D8D}" type="datetimeFigureOut">
              <a:rPr lang="en-US" smtClean="0"/>
              <a:t>11/3/19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36481609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30CA21-89C5-A040-B01E-D208A7FA3D8D}" type="datetimeFigureOut">
              <a:rPr lang="en-US" smtClean="0"/>
              <a:t>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3773967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168"/>
            <a:ext cx="2743200" cy="585046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5168"/>
            <a:ext cx="8026400" cy="585046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30CA21-89C5-A040-B01E-D208A7FA3D8D}" type="datetimeFigureOut">
              <a:rPr lang="en-US" smtClean="0"/>
              <a:t>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30785672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1486"/>
            <a:ext cx="10363200" cy="1468967"/>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01656F7-E2D5-EF4D-B3EB-3635D9B80BFE}" type="datetimeFigureOut">
              <a:rPr lang="en-US" smtClean="0"/>
              <a:t>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39576525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1656F7-E2D5-EF4D-B3EB-3635D9B80BFE}" type="datetimeFigureOut">
              <a:rPr lang="en-US" smtClean="0"/>
              <a:t>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13059889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313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185"/>
            <a:ext cx="10363200" cy="150071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01656F7-E2D5-EF4D-B3EB-3635D9B80BFE}" type="datetimeFigureOut">
              <a:rPr lang="en-US" smtClean="0"/>
              <a:t>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11939596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1656F7-E2D5-EF4D-B3EB-3635D9B80BFE}" type="datetimeFigureOut">
              <a:rPr lang="en-US" smtClean="0"/>
              <a:t>11/3/19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38797293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4585"/>
            <a:ext cx="5386917"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5934"/>
            <a:ext cx="5386917"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4585"/>
            <a:ext cx="5389033"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9" y="2175934"/>
            <a:ext cx="5389033"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1656F7-E2D5-EF4D-B3EB-3635D9B80BFE}" type="datetimeFigureOut">
              <a:rPr lang="en-US" smtClean="0"/>
              <a:t>11/3/19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4144423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57D55C-9CFB-A741-A88F-F72E0D591B72}" type="datetimeFigureOut">
              <a:rPr lang="en-US" smtClean="0"/>
              <a:t>11/3/19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6B5B20-A365-5942-8CEB-B5880C2EBCA0}" type="slidenum">
              <a:rPr lang="en-US" smtClean="0"/>
              <a:t>‹#›</a:t>
            </a:fld>
            <a:endParaRPr lang="en-US"/>
          </a:p>
        </p:txBody>
      </p:sp>
    </p:spTree>
    <p:extLst>
      <p:ext uri="{BB962C8B-B14F-4D97-AF65-F5344CB8AC3E}">
        <p14:creationId xmlns:p14="http://schemas.microsoft.com/office/powerpoint/2010/main" val="8434556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1656F7-E2D5-EF4D-B3EB-3635D9B80BFE}" type="datetimeFigureOut">
              <a:rPr lang="en-US" smtClean="0"/>
              <a:t>11/3/19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31418174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1656F7-E2D5-EF4D-B3EB-3635D9B80BFE}" type="datetimeFigureOut">
              <a:rPr lang="en-US" smtClean="0"/>
              <a:t>11/3/19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18883471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3"/>
            <a:ext cx="4011084" cy="1162049"/>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25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05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01656F7-E2D5-EF4D-B3EB-3635D9B80BFE}" type="datetimeFigureOut">
              <a:rPr lang="en-US" smtClean="0"/>
              <a:t>11/3/19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25842372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726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3833"/>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868"/>
            <a:ext cx="7315200" cy="8043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01656F7-E2D5-EF4D-B3EB-3635D9B80BFE}" type="datetimeFigureOut">
              <a:rPr lang="en-US" smtClean="0"/>
              <a:t>11/3/19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33150530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1656F7-E2D5-EF4D-B3EB-3635D9B80BFE}" type="datetimeFigureOut">
              <a:rPr lang="en-US" smtClean="0"/>
              <a:t>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37262018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168"/>
            <a:ext cx="2743200" cy="585046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5168"/>
            <a:ext cx="8026400" cy="585046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1656F7-E2D5-EF4D-B3EB-3635D9B80BFE}" type="datetimeFigureOut">
              <a:rPr lang="en-US" smtClean="0"/>
              <a:t>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657581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C57D55C-9CFB-A741-A88F-F72E0D591B72}" type="datetimeFigureOut">
              <a:rPr lang="en-US" smtClean="0"/>
              <a:t>11/3/19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6B5B20-A365-5942-8CEB-B5880C2EBCA0}" type="slidenum">
              <a:rPr lang="en-US" smtClean="0"/>
              <a:t>‹#›</a:t>
            </a:fld>
            <a:endParaRPr lang="en-US"/>
          </a:p>
        </p:txBody>
      </p:sp>
    </p:spTree>
    <p:extLst>
      <p:ext uri="{BB962C8B-B14F-4D97-AF65-F5344CB8AC3E}">
        <p14:creationId xmlns:p14="http://schemas.microsoft.com/office/powerpoint/2010/main" val="651050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57D55C-9CFB-A741-A88F-F72E0D591B72}" type="datetimeFigureOut">
              <a:rPr lang="en-US" smtClean="0"/>
              <a:t>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6B5B20-A365-5942-8CEB-B5880C2EBCA0}" type="slidenum">
              <a:rPr lang="en-US" smtClean="0"/>
              <a:t>‹#›</a:t>
            </a:fld>
            <a:endParaRPr lang="en-US"/>
          </a:p>
        </p:txBody>
      </p:sp>
    </p:spTree>
    <p:extLst>
      <p:ext uri="{BB962C8B-B14F-4D97-AF65-F5344CB8AC3E}">
        <p14:creationId xmlns:p14="http://schemas.microsoft.com/office/powerpoint/2010/main" val="2849446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C57D55C-9CFB-A741-A88F-F72E0D591B72}" type="datetimeFigureOut">
              <a:rPr lang="en-US" smtClean="0"/>
              <a:t>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6B5B20-A365-5942-8CEB-B5880C2EBCA0}" type="slidenum">
              <a:rPr lang="en-US" smtClean="0"/>
              <a:t>‹#›</a:t>
            </a:fld>
            <a:endParaRPr lang="en-US"/>
          </a:p>
        </p:txBody>
      </p:sp>
    </p:spTree>
    <p:extLst>
      <p:ext uri="{BB962C8B-B14F-4D97-AF65-F5344CB8AC3E}">
        <p14:creationId xmlns:p14="http://schemas.microsoft.com/office/powerpoint/2010/main" val="2523744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Heading </a:t>
            </a:r>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30CA21-89C5-A040-B01E-D208A7FA3D8D}" type="datetimeFigureOut">
              <a:rPr lang="en-US" smtClean="0"/>
              <a:t>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2205931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Heading</a:t>
            </a:r>
          </a:p>
        </p:txBody>
      </p:sp>
      <p:sp>
        <p:nvSpPr>
          <p:cNvPr id="3" name="Content Placeholder 2"/>
          <p:cNvSpPr>
            <a:spLocks noGrp="1"/>
          </p:cNvSpPr>
          <p:nvPr>
            <p:ph sz="half" idx="1"/>
          </p:nvPr>
        </p:nvSpPr>
        <p:spPr>
          <a:xfrm>
            <a:off x="609600" y="1659038"/>
            <a:ext cx="5384800" cy="4525433"/>
          </a:xfrm>
        </p:spPr>
        <p:txBody>
          <a:bodyPr>
            <a:normAutofit/>
          </a:bodyPr>
          <a:lstStyle>
            <a:lvl1pPr>
              <a:defRPr sz="2000">
                <a:latin typeface="Arial"/>
                <a:cs typeface="Arial"/>
              </a:defRPr>
            </a:lvl1pPr>
            <a:lvl2pPr>
              <a:defRPr sz="2000">
                <a:latin typeface="Arial"/>
                <a:cs typeface="Arial"/>
              </a:defRPr>
            </a:lvl2pPr>
            <a:lvl3pPr>
              <a:defRPr sz="2000">
                <a:latin typeface="Arial"/>
                <a:cs typeface="Arial"/>
              </a:defRPr>
            </a:lvl3pPr>
            <a:lvl4pPr>
              <a:defRPr sz="2000">
                <a:latin typeface="Arial"/>
                <a:cs typeface="Arial"/>
              </a:defRPr>
            </a:lvl4pPr>
            <a:lvl5pPr>
              <a:defRPr sz="2000">
                <a:latin typeface="Arial"/>
                <a:cs typeface="Aria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59038"/>
            <a:ext cx="5384800" cy="4525433"/>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5" name="Date Placeholder 4"/>
          <p:cNvSpPr>
            <a:spLocks noGrp="1"/>
          </p:cNvSpPr>
          <p:nvPr>
            <p:ph type="dt" sz="half" idx="10"/>
          </p:nvPr>
        </p:nvSpPr>
        <p:spPr/>
        <p:txBody>
          <a:bodyPr/>
          <a:lstStyle/>
          <a:p>
            <a:fld id="{3C30CA21-89C5-A040-B01E-D208A7FA3D8D}" type="datetimeFigureOut">
              <a:rPr lang="en-US" smtClean="0"/>
              <a:t>11/3/19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3079405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Heading</a:t>
            </a:r>
          </a:p>
        </p:txBody>
      </p:sp>
      <p:sp>
        <p:nvSpPr>
          <p:cNvPr id="3" name="Text Placeholder 2"/>
          <p:cNvSpPr>
            <a:spLocks noGrp="1"/>
          </p:cNvSpPr>
          <p:nvPr>
            <p:ph type="body" idx="1" hasCustomPrompt="1"/>
          </p:nvPr>
        </p:nvSpPr>
        <p:spPr>
          <a:xfrm>
            <a:off x="609600" y="1534585"/>
            <a:ext cx="5386917" cy="641349"/>
          </a:xfrm>
        </p:spPr>
        <p:txBody>
          <a:bodyPr anchor="b"/>
          <a:lstStyle>
            <a:lvl1pPr marL="0" indent="0">
              <a:buNone/>
              <a:defRPr sz="24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Subheading</a:t>
            </a:r>
          </a:p>
        </p:txBody>
      </p:sp>
      <p:sp>
        <p:nvSpPr>
          <p:cNvPr id="4" name="Content Placeholder 3"/>
          <p:cNvSpPr>
            <a:spLocks noGrp="1"/>
          </p:cNvSpPr>
          <p:nvPr>
            <p:ph sz="half" idx="2"/>
          </p:nvPr>
        </p:nvSpPr>
        <p:spPr>
          <a:xfrm>
            <a:off x="609600" y="2175934"/>
            <a:ext cx="5386917" cy="3949700"/>
          </a:xfrm>
        </p:spPr>
        <p:txBody>
          <a:bodyPr>
            <a:normAutofit/>
          </a:bodyPr>
          <a:lstStyle>
            <a:lvl1pPr>
              <a:defRPr sz="18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6193369" y="1534585"/>
            <a:ext cx="5389033" cy="641349"/>
          </a:xfrm>
        </p:spPr>
        <p:txBody>
          <a:bodyPr anchor="b"/>
          <a:lstStyle>
            <a:lvl1pPr marL="0" indent="0">
              <a:buNone/>
              <a:defRPr sz="24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Subheading</a:t>
            </a:r>
          </a:p>
        </p:txBody>
      </p:sp>
      <p:sp>
        <p:nvSpPr>
          <p:cNvPr id="6" name="Content Placeholder 5"/>
          <p:cNvSpPr>
            <a:spLocks noGrp="1"/>
          </p:cNvSpPr>
          <p:nvPr>
            <p:ph sz="quarter" idx="4"/>
          </p:nvPr>
        </p:nvSpPr>
        <p:spPr>
          <a:xfrm>
            <a:off x="6193369" y="2175934"/>
            <a:ext cx="5389033" cy="3949700"/>
          </a:xfrm>
        </p:spPr>
        <p:txBody>
          <a:bodyPr>
            <a:normAutofit/>
          </a:bodyPr>
          <a:lstStyle>
            <a:lvl1pPr>
              <a:defRPr sz="18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30CA21-89C5-A040-B01E-D208A7FA3D8D}" type="datetimeFigureOut">
              <a:rPr lang="en-US" smtClean="0"/>
              <a:t>11/3/19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2448061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30CA21-89C5-A040-B01E-D208A7FA3D8D}" type="datetimeFigureOut">
              <a:rPr lang="en-US" smtClean="0"/>
              <a:t>11/3/19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18967930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10"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Heading</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57D55C-9CFB-A741-A88F-F72E0D591B72}" type="datetimeFigureOut">
              <a:rPr lang="en-US" smtClean="0"/>
              <a:t>11/3/19</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6B5B20-A365-5942-8CEB-B5880C2EBCA0}" type="slidenum">
              <a:rPr lang="en-US" smtClean="0"/>
              <a:t>‹#›</a:t>
            </a:fld>
            <a:endParaRPr lang="en-US"/>
          </a:p>
        </p:txBody>
      </p:sp>
    </p:spTree>
    <p:extLst>
      <p:ext uri="{BB962C8B-B14F-4D97-AF65-F5344CB8AC3E}">
        <p14:creationId xmlns:p14="http://schemas.microsoft.com/office/powerpoint/2010/main" val="234994383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p:txStyles>
    <p:titleStyle>
      <a:lvl1pPr algn="l" defTabSz="4572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1600" kern="1200">
          <a:solidFill>
            <a:schemeClr val="tx1">
              <a:lumMod val="65000"/>
              <a:lumOff val="35000"/>
            </a:schemeClr>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lumMod val="65000"/>
              <a:lumOff val="35000"/>
            </a:schemeClr>
          </a:solidFill>
          <a:latin typeface="Arial"/>
          <a:ea typeface="+mn-ea"/>
          <a:cs typeface="Arial"/>
        </a:defRPr>
      </a:lvl2pPr>
      <a:lvl3pPr marL="1143000" indent="-228600" algn="l" defTabSz="457200" rtl="0" eaLnBrk="1" latinLnBrk="0" hangingPunct="1">
        <a:spcBef>
          <a:spcPct val="20000"/>
        </a:spcBef>
        <a:buFont typeface="Arial"/>
        <a:buChar char="•"/>
        <a:defRPr sz="1600" kern="1200">
          <a:solidFill>
            <a:schemeClr val="tx1">
              <a:lumMod val="65000"/>
              <a:lumOff val="35000"/>
            </a:schemeClr>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lumMod val="65000"/>
              <a:lumOff val="35000"/>
            </a:schemeClr>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lumMod val="65000"/>
              <a:lumOff val="3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45766" y="0"/>
            <a:ext cx="12237767" cy="1600200"/>
          </a:xfrm>
          <a:prstGeom prst="rect">
            <a:avLst/>
          </a:prstGeom>
          <a:solidFill>
            <a:srgbClr val="100E2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en-US" dirty="0"/>
              <a:t>Heading</a:t>
            </a:r>
          </a:p>
        </p:txBody>
      </p:sp>
      <p:sp>
        <p:nvSpPr>
          <p:cNvPr id="3" name="Text Placeholder 2"/>
          <p:cNvSpPr>
            <a:spLocks noGrp="1"/>
          </p:cNvSpPr>
          <p:nvPr>
            <p:ph type="body" idx="1"/>
          </p:nvPr>
        </p:nvSpPr>
        <p:spPr>
          <a:xfrm>
            <a:off x="609600" y="1659038"/>
            <a:ext cx="10972800" cy="452543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2"/>
            <a:ext cx="2844800" cy="366183"/>
          </a:xfrm>
          <a:prstGeom prst="rect">
            <a:avLst/>
          </a:prstGeom>
        </p:spPr>
        <p:txBody>
          <a:bodyPr vert="horz" lIns="91440" tIns="45720" rIns="91440" bIns="45720" rtlCol="0" anchor="ctr"/>
          <a:lstStyle>
            <a:lvl1pPr algn="l">
              <a:defRPr sz="1200">
                <a:solidFill>
                  <a:schemeClr val="tx1">
                    <a:tint val="75000"/>
                  </a:schemeClr>
                </a:solidFill>
              </a:defRPr>
            </a:lvl1pPr>
          </a:lstStyle>
          <a:p>
            <a:fld id="{3C30CA21-89C5-A040-B01E-D208A7FA3D8D}" type="datetimeFigureOut">
              <a:rPr lang="en-US" smtClean="0"/>
              <a:t>11/3/19</a:t>
            </a:fld>
            <a:endParaRPr lang="en-US"/>
          </a:p>
        </p:txBody>
      </p:sp>
      <p:sp>
        <p:nvSpPr>
          <p:cNvPr id="5" name="Footer Placeholder 4"/>
          <p:cNvSpPr>
            <a:spLocks noGrp="1"/>
          </p:cNvSpPr>
          <p:nvPr>
            <p:ph type="ftr" sz="quarter" idx="3"/>
          </p:nvPr>
        </p:nvSpPr>
        <p:spPr>
          <a:xfrm>
            <a:off x="4165600" y="6356352"/>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6183"/>
          </a:xfrm>
          <a:prstGeom prst="rect">
            <a:avLst/>
          </a:prstGeom>
        </p:spPr>
        <p:txBody>
          <a:bodyPr vert="horz" lIns="91440" tIns="45720" rIns="91440" bIns="45720" rtlCol="0" anchor="ctr"/>
          <a:lstStyle>
            <a:lvl1pPr algn="r">
              <a:defRPr sz="1200">
                <a:solidFill>
                  <a:schemeClr val="tx1">
                    <a:tint val="75000"/>
                  </a:schemeClr>
                </a:solidFill>
              </a:defRPr>
            </a:lvl1pPr>
          </a:lstStyle>
          <a:p>
            <a:fld id="{CC7697F5-3DCA-0A4F-B9EA-FEC2794BD1A6}" type="slidenum">
              <a:rPr lang="en-US" smtClean="0"/>
              <a:t>‹#›</a:t>
            </a:fld>
            <a:endParaRPr lang="en-US"/>
          </a:p>
        </p:txBody>
      </p:sp>
    </p:spTree>
    <p:extLst>
      <p:ext uri="{BB962C8B-B14F-4D97-AF65-F5344CB8AC3E}">
        <p14:creationId xmlns:p14="http://schemas.microsoft.com/office/powerpoint/2010/main" val="414990753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Lst>
  <p:txStyles>
    <p:titleStyle>
      <a:lvl1pPr algn="l" defTabSz="4572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43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6183"/>
          </a:xfrm>
          <a:prstGeom prst="rect">
            <a:avLst/>
          </a:prstGeom>
        </p:spPr>
        <p:txBody>
          <a:bodyPr vert="horz" lIns="91440" tIns="45720" rIns="91440" bIns="45720" rtlCol="0" anchor="ctr"/>
          <a:lstStyle>
            <a:lvl1pPr algn="l">
              <a:defRPr sz="1200">
                <a:solidFill>
                  <a:schemeClr val="tx1">
                    <a:tint val="75000"/>
                  </a:schemeClr>
                </a:solidFill>
              </a:defRPr>
            </a:lvl1pPr>
          </a:lstStyle>
          <a:p>
            <a:fld id="{501656F7-E2D5-EF4D-B3EB-3635D9B80BFE}" type="datetimeFigureOut">
              <a:rPr lang="en-US" smtClean="0"/>
              <a:t>11/3/19</a:t>
            </a:fld>
            <a:endParaRPr lang="en-US"/>
          </a:p>
        </p:txBody>
      </p:sp>
      <p:sp>
        <p:nvSpPr>
          <p:cNvPr id="5" name="Footer Placeholder 4"/>
          <p:cNvSpPr>
            <a:spLocks noGrp="1"/>
          </p:cNvSpPr>
          <p:nvPr>
            <p:ph type="ftr" sz="quarter" idx="3"/>
          </p:nvPr>
        </p:nvSpPr>
        <p:spPr>
          <a:xfrm>
            <a:off x="4165600" y="6356352"/>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6183"/>
          </a:xfrm>
          <a:prstGeom prst="rect">
            <a:avLst/>
          </a:prstGeom>
        </p:spPr>
        <p:txBody>
          <a:bodyPr vert="horz" lIns="91440" tIns="45720" rIns="91440" bIns="45720" rtlCol="0" anchor="ctr"/>
          <a:lstStyle>
            <a:lvl1pPr algn="r">
              <a:defRPr sz="1200">
                <a:solidFill>
                  <a:schemeClr val="tx1">
                    <a:tint val="75000"/>
                  </a:schemeClr>
                </a:solidFill>
              </a:defRPr>
            </a:lvl1pPr>
          </a:lstStyle>
          <a:p>
            <a:fld id="{41B7C81B-7B5A-A644-B3E8-EC3DC39B624D}" type="slidenum">
              <a:rPr lang="en-US" smtClean="0"/>
              <a:t>‹#›</a:t>
            </a:fld>
            <a:endParaRPr lang="en-US"/>
          </a:p>
        </p:txBody>
      </p:sp>
    </p:spTree>
    <p:extLst>
      <p:ext uri="{BB962C8B-B14F-4D97-AF65-F5344CB8AC3E}">
        <p14:creationId xmlns:p14="http://schemas.microsoft.com/office/powerpoint/2010/main" val="218178041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hyperlink" Target="https://edtrust.org/the-equity-line/equity-and-equality-are-not-equal/"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11.jpg"/><Relationship Id="rId7" Type="http://schemas.openxmlformats.org/officeDocument/2006/relationships/image" Target="../media/image15.gif"/><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4.gif"/><Relationship Id="rId5" Type="http://schemas.openxmlformats.org/officeDocument/2006/relationships/image" Target="../media/image13.gif"/><Relationship Id="rId4" Type="http://schemas.openxmlformats.org/officeDocument/2006/relationships/image" Target="../media/image12.gif"/></Relationships>
</file>

<file path=ppt/slides/_rels/slide17.xml.rels><?xml version="1.0" encoding="UTF-8" standalone="yes"?>
<Relationships xmlns="http://schemas.openxmlformats.org/package/2006/relationships"><Relationship Id="rId3" Type="http://schemas.openxmlformats.org/officeDocument/2006/relationships/hyperlink" Target="http://www.pbis.org/Common/Cms/files/pbisresources/MTSS-B-Equity%20FINAL.pdf" TargetMode="External"/><Relationship Id="rId2" Type="http://schemas.openxmlformats.org/officeDocument/2006/relationships/image" Target="../media/image17.jpg"/><Relationship Id="rId1" Type="http://schemas.openxmlformats.org/officeDocument/2006/relationships/slideLayout" Target="../slideLayouts/slideLayout4.xml"/><Relationship Id="rId6" Type="http://schemas.openxmlformats.org/officeDocument/2006/relationships/image" Target="../media/image20.emf"/><Relationship Id="rId5" Type="http://schemas.openxmlformats.org/officeDocument/2006/relationships/image" Target="../media/image19.tiff"/><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hyperlink" Target="https://www.pbisapps.org/About-Us/Pages/Announcing-the-School-Climate-Survey.aspx" TargetMode="External"/><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gif"/><Relationship Id="rId1" Type="http://schemas.openxmlformats.org/officeDocument/2006/relationships/slideLayout" Target="../slideLayouts/slideLayout4.xml"/><Relationship Id="rId5" Type="http://schemas.openxmlformats.org/officeDocument/2006/relationships/image" Target="../media/image34.gif"/><Relationship Id="rId4" Type="http://schemas.openxmlformats.org/officeDocument/2006/relationships/image" Target="../media/image33.gif"/></Relationships>
</file>

<file path=ppt/slides/_rels/slide27.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8.gif"/></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4.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5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 Id="rId5" Type="http://schemas.openxmlformats.org/officeDocument/2006/relationships/image" Target="../media/image66.png"/><Relationship Id="rId4" Type="http://schemas.openxmlformats.org/officeDocument/2006/relationships/image" Target="../media/image6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gif"/></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5F3D17-1B4E-3249-BD28-58299CB68BB7}"/>
              </a:ext>
            </a:extLst>
          </p:cNvPr>
          <p:cNvSpPr/>
          <p:nvPr/>
        </p:nvSpPr>
        <p:spPr>
          <a:xfrm>
            <a:off x="1466850" y="1029384"/>
            <a:ext cx="9372600" cy="4216539"/>
          </a:xfrm>
          <a:prstGeom prst="rect">
            <a:avLst/>
          </a:prstGeom>
        </p:spPr>
        <p:txBody>
          <a:bodyPr wrap="square">
            <a:spAutoFit/>
          </a:bodyPr>
          <a:lstStyle/>
          <a:p>
            <a:r>
              <a:rPr lang="en-US" sz="3600" dirty="0"/>
              <a:t>Culturally Responsive Education Practices: Integrating School Climate Data within the MTSS Framework</a:t>
            </a:r>
          </a:p>
          <a:p>
            <a:endParaRPr lang="en-US" sz="3600" dirty="0"/>
          </a:p>
          <a:p>
            <a:endParaRPr lang="en-US" sz="3600" dirty="0"/>
          </a:p>
          <a:p>
            <a:endParaRPr lang="en-US" sz="3600" dirty="0"/>
          </a:p>
          <a:p>
            <a:endParaRPr lang="en-US" sz="3600" dirty="0"/>
          </a:p>
          <a:p>
            <a:r>
              <a:rPr lang="en-US" sz="1600" dirty="0"/>
              <a:t>Tamika P. La Salle, </a:t>
            </a:r>
            <a:r>
              <a:rPr lang="en-US" sz="1600" dirty="0" err="1"/>
              <a:t>Ph.D</a:t>
            </a:r>
            <a:endParaRPr lang="en-US" sz="1600" dirty="0"/>
          </a:p>
        </p:txBody>
      </p:sp>
    </p:spTree>
    <p:extLst>
      <p:ext uri="{BB962C8B-B14F-4D97-AF65-F5344CB8AC3E}">
        <p14:creationId xmlns:p14="http://schemas.microsoft.com/office/powerpoint/2010/main" val="2321805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r>
              <a:rPr lang="en-US" altLang="x-none">
                <a:ea typeface="ＭＳ Ｐゴシック" charset="-128"/>
              </a:rPr>
              <a:t>Activity: We are all Cultural Beings</a:t>
            </a:r>
          </a:p>
        </p:txBody>
      </p:sp>
      <p:sp>
        <p:nvSpPr>
          <p:cNvPr id="3" name="Content Placeholder 2"/>
          <p:cNvSpPr>
            <a:spLocks noGrp="1"/>
          </p:cNvSpPr>
          <p:nvPr>
            <p:ph idx="1"/>
          </p:nvPr>
        </p:nvSpPr>
        <p:spPr/>
        <p:txBody>
          <a:bodyPr>
            <a:normAutofit/>
          </a:bodyPr>
          <a:lstStyle/>
          <a:p>
            <a:r>
              <a:rPr lang="en-US" altLang="x-none" dirty="0">
                <a:ea typeface="ＭＳ Ｐゴシック" charset="-128"/>
              </a:rPr>
              <a:t>Make a list of all the aspects of your identity that are important to you</a:t>
            </a:r>
          </a:p>
          <a:p>
            <a:pPr lvl="1"/>
            <a:r>
              <a:rPr lang="en-US" altLang="x-none" dirty="0">
                <a:ea typeface="ＭＳ Ｐゴシック" charset="-128"/>
              </a:rPr>
              <a:t>The list may include information about friends, family, work, education, hobbies and anything else about hobbies or family that is a routine part of your discussions with others. Essentially, if someone from another country wanted to know “who you are” – how would you describe yourself and your life</a:t>
            </a:r>
          </a:p>
          <a:p>
            <a:r>
              <a:rPr lang="en-US" altLang="x-none" dirty="0">
                <a:ea typeface="ＭＳ Ｐゴシック" charset="-128"/>
              </a:rPr>
              <a:t>In groups of 2, introduce yourself to someone you do not know.</a:t>
            </a:r>
          </a:p>
          <a:p>
            <a:r>
              <a:rPr lang="en-US" altLang="x-none" dirty="0">
                <a:ea typeface="ＭＳ Ｐゴシック" charset="-128"/>
              </a:rPr>
              <a:t>You may NOT mention any topic generated on your list of meaningful aspects of your identity. </a:t>
            </a:r>
          </a:p>
          <a:p>
            <a:r>
              <a:rPr lang="en-US" altLang="x-none" dirty="0">
                <a:ea typeface="ＭＳ Ｐゴシック" charset="-128"/>
              </a:rPr>
              <a:t>Now, you can continue your conversation and this time talk about the topics written on your paper </a:t>
            </a:r>
          </a:p>
        </p:txBody>
      </p:sp>
    </p:spTree>
    <p:extLst>
      <p:ext uri="{BB962C8B-B14F-4D97-AF65-F5344CB8AC3E}">
        <p14:creationId xmlns:p14="http://schemas.microsoft.com/office/powerpoint/2010/main" val="30449300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p:txBody>
          <a:bodyPr/>
          <a:lstStyle/>
          <a:p>
            <a:r>
              <a:rPr lang="en-US" altLang="en-US">
                <a:ea typeface="ＭＳ Ｐゴシック" charset="-128"/>
              </a:rPr>
              <a:t>Discussion: The Silenced Self</a:t>
            </a:r>
          </a:p>
        </p:txBody>
      </p:sp>
      <p:sp>
        <p:nvSpPr>
          <p:cNvPr id="68610" name="Content Placeholder 2"/>
          <p:cNvSpPr>
            <a:spLocks noGrp="1"/>
          </p:cNvSpPr>
          <p:nvPr>
            <p:ph idx="1"/>
          </p:nvPr>
        </p:nvSpPr>
        <p:spPr>
          <a:xfrm>
            <a:off x="1295400" y="2400300"/>
            <a:ext cx="9601200" cy="3581400"/>
          </a:xfrm>
        </p:spPr>
        <p:txBody>
          <a:bodyPr>
            <a:normAutofit/>
          </a:bodyPr>
          <a:lstStyle/>
          <a:p>
            <a:r>
              <a:rPr lang="en-US" altLang="x-none" dirty="0">
                <a:ea typeface="ＭＳ Ｐゴシック" charset="-128"/>
              </a:rPr>
              <a:t>How did you feel as you were completing the exercise?</a:t>
            </a:r>
          </a:p>
          <a:p>
            <a:pPr lvl="1"/>
            <a:r>
              <a:rPr lang="en-US" altLang="x-none" dirty="0">
                <a:ea typeface="ＭＳ Ｐゴシック" charset="-128"/>
              </a:rPr>
              <a:t>What was it like making introductions and not being able to talk about important aspects of yourself</a:t>
            </a:r>
          </a:p>
          <a:p>
            <a:pPr lvl="1"/>
            <a:r>
              <a:rPr lang="en-US" altLang="x-none" dirty="0">
                <a:ea typeface="ＭＳ Ｐゴシック" charset="-128"/>
              </a:rPr>
              <a:t>What were some items you listed</a:t>
            </a:r>
          </a:p>
          <a:p>
            <a:pPr lvl="1"/>
            <a:r>
              <a:rPr lang="en-US" altLang="x-none" dirty="0">
                <a:ea typeface="ＭＳ Ｐゴシック" charset="-128"/>
              </a:rPr>
              <a:t>What were some items you decided to talk about?</a:t>
            </a:r>
          </a:p>
          <a:p>
            <a:r>
              <a:rPr lang="en-US" altLang="x-none" dirty="0">
                <a:ea typeface="ＭＳ Ｐゴシック" charset="-128"/>
              </a:rPr>
              <a:t>How do you think students might feel when important aspects of their identity or cultural backgrounds are not included in the curriculum or addressed through communications and instructional strategies?</a:t>
            </a:r>
          </a:p>
          <a:p>
            <a:r>
              <a:rPr lang="en-US" altLang="x-none" dirty="0">
                <a:ea typeface="ＭＳ Ｐゴシック" charset="-128"/>
              </a:rPr>
              <a:t>What are some suggestions from preventing this from happening?</a:t>
            </a:r>
          </a:p>
        </p:txBody>
      </p:sp>
      <p:sp>
        <p:nvSpPr>
          <p:cNvPr id="2" name="TextBox 1">
            <a:extLst>
              <a:ext uri="{FF2B5EF4-FFF2-40B4-BE49-F238E27FC236}">
                <a16:creationId xmlns:a16="http://schemas.microsoft.com/office/drawing/2014/main" id="{3B71B3B1-E633-A84C-ABDB-EDBD53443ADB}"/>
              </a:ext>
            </a:extLst>
          </p:cNvPr>
          <p:cNvSpPr txBox="1"/>
          <p:nvPr/>
        </p:nvSpPr>
        <p:spPr>
          <a:xfrm>
            <a:off x="1605811" y="1530082"/>
            <a:ext cx="7485321" cy="707886"/>
          </a:xfrm>
          <a:prstGeom prst="rect">
            <a:avLst/>
          </a:prstGeom>
          <a:noFill/>
        </p:spPr>
        <p:txBody>
          <a:bodyPr wrap="square" rtlCol="0">
            <a:spAutoFit/>
          </a:bodyPr>
          <a:lstStyle/>
          <a:p>
            <a:r>
              <a:rPr lang="en-US" sz="2000" b="1" dirty="0"/>
              <a:t>There is no greater pain than the untold story inside of you ~ Maya Angelou</a:t>
            </a:r>
          </a:p>
        </p:txBody>
      </p:sp>
    </p:spTree>
    <p:extLst>
      <p:ext uri="{BB962C8B-B14F-4D97-AF65-F5344CB8AC3E}">
        <p14:creationId xmlns:p14="http://schemas.microsoft.com/office/powerpoint/2010/main" val="45916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Content Placeholder 12" descr="for-a-fair-selection-everybody-has-to-take-the-same-exam-please-climb-that-tree.jpg"/>
          <p:cNvPicPr>
            <a:picLocks noGrp="1" noChangeAspect="1"/>
          </p:cNvPicPr>
          <p:nvPr>
            <p:ph idx="1"/>
          </p:nvPr>
        </p:nvPicPr>
        <p:blipFill>
          <a:blip r:embed="rId3">
            <a:extLst>
              <a:ext uri="{28A0092B-C50C-407E-A947-70E740481C1C}">
                <a14:useLocalDpi xmlns:a14="http://schemas.microsoft.com/office/drawing/2010/main" val="0"/>
              </a:ext>
            </a:extLst>
          </a:blip>
          <a:srcRect t="6610" b="6610"/>
          <a:stretch>
            <a:fillRect/>
          </a:stretch>
        </p:blipFill>
        <p:spPr>
          <a:xfrm>
            <a:off x="2473672" y="1040555"/>
            <a:ext cx="7266676" cy="4557131"/>
          </a:xfrm>
        </p:spPr>
      </p:pic>
      <p:sp>
        <p:nvSpPr>
          <p:cNvPr id="5" name="Title 1"/>
          <p:cNvSpPr txBox="1">
            <a:spLocks/>
          </p:cNvSpPr>
          <p:nvPr/>
        </p:nvSpPr>
        <p:spPr>
          <a:xfrm>
            <a:off x="660400" y="-148165"/>
            <a:ext cx="9960865" cy="11887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Gill Sans MT" charset="0"/>
                <a:ea typeface="Gill Sans MT" charset="0"/>
                <a:cs typeface="Gill Sans MT" charset="0"/>
                <a:hlinkClick r:id="rId4"/>
              </a:rPr>
              <a:t>Equality v. Equity</a:t>
            </a:r>
            <a:endParaRPr lang="en-US" sz="3600" b="1" dirty="0">
              <a:latin typeface="Gill Sans MT" charset="0"/>
              <a:ea typeface="Gill Sans MT" charset="0"/>
              <a:cs typeface="Gill Sans MT" charset="0"/>
            </a:endParaRPr>
          </a:p>
        </p:txBody>
      </p:sp>
      <p:cxnSp>
        <p:nvCxnSpPr>
          <p:cNvPr id="6" name="Straight Connector 5"/>
          <p:cNvCxnSpPr/>
          <p:nvPr/>
        </p:nvCxnSpPr>
        <p:spPr>
          <a:xfrm>
            <a:off x="431800" y="0"/>
            <a:ext cx="0" cy="8636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3C6B585-DEF0-4E41-923C-C437BFAC1835}"/>
              </a:ext>
            </a:extLst>
          </p:cNvPr>
          <p:cNvSpPr txBox="1"/>
          <p:nvPr/>
        </p:nvSpPr>
        <p:spPr>
          <a:xfrm>
            <a:off x="3037238" y="5747657"/>
            <a:ext cx="6139543" cy="923330"/>
          </a:xfrm>
          <a:prstGeom prst="rect">
            <a:avLst/>
          </a:prstGeom>
          <a:noFill/>
        </p:spPr>
        <p:txBody>
          <a:bodyPr wrap="square" rtlCol="0">
            <a:spAutoFit/>
          </a:bodyPr>
          <a:lstStyle/>
          <a:p>
            <a:r>
              <a:rPr lang="en-US" dirty="0"/>
              <a:t>Equality has become synonymous with “leveling the playing field.” So let’s make equity synonymous with “more for those who need it.”  </a:t>
            </a:r>
            <a:r>
              <a:rPr lang="en-US" sz="1200" dirty="0"/>
              <a:t>The Education Trust</a:t>
            </a:r>
            <a:endParaRPr lang="en-US" dirty="0"/>
          </a:p>
        </p:txBody>
      </p:sp>
    </p:spTree>
    <p:extLst>
      <p:ext uri="{BB962C8B-B14F-4D97-AF65-F5344CB8AC3E}">
        <p14:creationId xmlns:p14="http://schemas.microsoft.com/office/powerpoint/2010/main" val="4245357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69003" y="1880190"/>
            <a:ext cx="9905998" cy="3124201"/>
          </a:xfrm>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4400" dirty="0"/>
              <a:t>“Everybody is a genius. But if you judge a fish by its ability to climb a tree, it will live its whole life thinking that it is stupid.”</a:t>
            </a:r>
          </a:p>
          <a:p>
            <a:pPr marL="0" marR="0" lvl="0" indent="0" defTabSz="914400" eaLnBrk="1" fontAlgn="auto" latinLnBrk="0" hangingPunct="1">
              <a:lnSpc>
                <a:spcPct val="100000"/>
              </a:lnSpc>
              <a:spcBef>
                <a:spcPts val="0"/>
              </a:spcBef>
              <a:spcAft>
                <a:spcPts val="0"/>
              </a:spcAft>
              <a:buClrTx/>
              <a:buSzTx/>
              <a:buFontTx/>
              <a:buNone/>
              <a:tabLst/>
              <a:defRPr/>
            </a:pPr>
            <a:endParaRPr lang="en-US" sz="4400" dirty="0"/>
          </a:p>
          <a:p>
            <a:pPr marL="0" marR="0" lvl="0" indent="0" defTabSz="914400" eaLnBrk="1" fontAlgn="auto" latinLnBrk="0" hangingPunct="1">
              <a:lnSpc>
                <a:spcPct val="100000"/>
              </a:lnSpc>
              <a:spcBef>
                <a:spcPts val="0"/>
              </a:spcBef>
              <a:spcAft>
                <a:spcPts val="0"/>
              </a:spcAft>
              <a:buClrTx/>
              <a:buSzTx/>
              <a:buFontTx/>
              <a:buNone/>
              <a:tabLst/>
              <a:defRPr/>
            </a:pPr>
            <a:r>
              <a:rPr lang="en-US" sz="4400" dirty="0"/>
              <a:t>					Albert Einstein</a:t>
            </a:r>
          </a:p>
        </p:txBody>
      </p:sp>
    </p:spTree>
    <p:extLst>
      <p:ext uri="{BB962C8B-B14F-4D97-AF65-F5344CB8AC3E}">
        <p14:creationId xmlns:p14="http://schemas.microsoft.com/office/powerpoint/2010/main" val="58766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0"/>
            <a:ext cx="9905998" cy="1905000"/>
          </a:xfrm>
        </p:spPr>
        <p:txBody>
          <a:bodyPr/>
          <a:lstStyle/>
          <a:p>
            <a:r>
              <a:rPr lang="en-US" dirty="0"/>
              <a:t>Achievement Gap VS. Opportunity Gap</a:t>
            </a:r>
            <a:r>
              <a:rPr lang="en-US" dirty="0">
                <a:latin typeface="Times New Roman" panose="02020603050405020304" pitchFamily="18" charset="0"/>
                <a:cs typeface="Times New Roman" panose="02020603050405020304" pitchFamily="18" charset="0"/>
              </a:rPr>
              <a:t>?</a:t>
            </a:r>
            <a:endParaRPr lang="en-US" dirty="0"/>
          </a:p>
        </p:txBody>
      </p:sp>
      <p:sp>
        <p:nvSpPr>
          <p:cNvPr id="3" name="Content Placeholder 2"/>
          <p:cNvSpPr>
            <a:spLocks noGrp="1"/>
          </p:cNvSpPr>
          <p:nvPr>
            <p:ph idx="1"/>
          </p:nvPr>
        </p:nvSpPr>
        <p:spPr>
          <a:xfrm>
            <a:off x="609784" y="2114106"/>
            <a:ext cx="9905998" cy="3124201"/>
          </a:xfrm>
        </p:spPr>
        <p:txBody>
          <a:bodyPr>
            <a:noAutofit/>
          </a:bodyPr>
          <a:lstStyle/>
          <a:p>
            <a:pPr lvl="1"/>
            <a:r>
              <a:rPr lang="en-US" sz="2400" dirty="0"/>
              <a:t>Dispelling the myth of innate “inferiority” or characteristics that are “less than” or need to be “fixed”</a:t>
            </a:r>
          </a:p>
          <a:p>
            <a:pPr lvl="1"/>
            <a:r>
              <a:rPr lang="en-US" sz="2400" dirty="0"/>
              <a:t>Achievement gap ignores the diversity and cultural similarities and differences in schools, and even our country</a:t>
            </a:r>
          </a:p>
          <a:p>
            <a:r>
              <a:rPr lang="en-US" sz="2400" dirty="0"/>
              <a:t>Instead </a:t>
            </a:r>
          </a:p>
          <a:p>
            <a:pPr lvl="1"/>
            <a:r>
              <a:rPr lang="en-US" sz="2400" dirty="0"/>
              <a:t>How can we, as educators, facilitate an environment that creates opportunities for students to be successful</a:t>
            </a:r>
          </a:p>
          <a:p>
            <a:pPr lvl="1"/>
            <a:endParaRPr lang="en-US" sz="2400" dirty="0"/>
          </a:p>
        </p:txBody>
      </p:sp>
    </p:spTree>
    <p:extLst>
      <p:ext uri="{BB962C8B-B14F-4D97-AF65-F5344CB8AC3E}">
        <p14:creationId xmlns:p14="http://schemas.microsoft.com/office/powerpoint/2010/main" val="391766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B5B972-1A8D-4F43-B1F5-2DE72BA3B9A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01E4318-A46B-3F42-809D-12B0D2C4B7AC}"/>
              </a:ext>
            </a:extLst>
          </p:cNvPr>
          <p:cNvPicPr>
            <a:picLocks noGrp="1" noChangeAspect="1"/>
          </p:cNvPicPr>
          <p:nvPr>
            <p:ph idx="1"/>
          </p:nvPr>
        </p:nvPicPr>
        <p:blipFill>
          <a:blip r:embed="rId3"/>
          <a:stretch>
            <a:fillRect/>
          </a:stretch>
        </p:blipFill>
        <p:spPr>
          <a:xfrm>
            <a:off x="969264" y="1577009"/>
            <a:ext cx="9198864" cy="4673092"/>
          </a:xfrm>
        </p:spPr>
      </p:pic>
      <p:sp>
        <p:nvSpPr>
          <p:cNvPr id="6" name="Donut 5">
            <a:extLst>
              <a:ext uri="{FF2B5EF4-FFF2-40B4-BE49-F238E27FC236}">
                <a16:creationId xmlns:a16="http://schemas.microsoft.com/office/drawing/2014/main" id="{5B3B9C4B-0CA0-E543-B0D0-EA125BA0FBA0}"/>
              </a:ext>
            </a:extLst>
          </p:cNvPr>
          <p:cNvSpPr/>
          <p:nvPr/>
        </p:nvSpPr>
        <p:spPr>
          <a:xfrm>
            <a:off x="2743200" y="1690688"/>
            <a:ext cx="2011680" cy="2103120"/>
          </a:xfrm>
          <a:prstGeom prst="donut">
            <a:avLst>
              <a:gd name="adj" fmla="val 8519"/>
            </a:avLst>
          </a:prstGeom>
          <a:solidFill>
            <a:schemeClr val="accent1">
              <a:alpha val="86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Minus 7">
            <a:extLst>
              <a:ext uri="{FF2B5EF4-FFF2-40B4-BE49-F238E27FC236}">
                <a16:creationId xmlns:a16="http://schemas.microsoft.com/office/drawing/2014/main" id="{6DC7DB95-3380-D24E-AB5F-17A359BD07BE}"/>
              </a:ext>
            </a:extLst>
          </p:cNvPr>
          <p:cNvSpPr/>
          <p:nvPr/>
        </p:nvSpPr>
        <p:spPr>
          <a:xfrm>
            <a:off x="2141949" y="5137180"/>
            <a:ext cx="7908102" cy="957923"/>
          </a:xfrm>
          <a:prstGeom prst="mathMinus">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STUDENTS OF COLOR</a:t>
            </a:r>
          </a:p>
        </p:txBody>
      </p:sp>
      <p:sp>
        <p:nvSpPr>
          <p:cNvPr id="11" name="Minus 10">
            <a:extLst>
              <a:ext uri="{FF2B5EF4-FFF2-40B4-BE49-F238E27FC236}">
                <a16:creationId xmlns:a16="http://schemas.microsoft.com/office/drawing/2014/main" id="{7C2A426A-1F96-954D-BE12-421183D4A5F5}"/>
              </a:ext>
            </a:extLst>
          </p:cNvPr>
          <p:cNvSpPr/>
          <p:nvPr/>
        </p:nvSpPr>
        <p:spPr>
          <a:xfrm>
            <a:off x="4396542" y="1908312"/>
            <a:ext cx="3682779" cy="697121"/>
          </a:xfrm>
          <a:prstGeom prst="mathMinus">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WHITE STUDENTS</a:t>
            </a:r>
          </a:p>
        </p:txBody>
      </p:sp>
      <p:sp>
        <p:nvSpPr>
          <p:cNvPr id="12" name="Minus 11">
            <a:extLst>
              <a:ext uri="{FF2B5EF4-FFF2-40B4-BE49-F238E27FC236}">
                <a16:creationId xmlns:a16="http://schemas.microsoft.com/office/drawing/2014/main" id="{A1AC717E-0CD4-4F4D-AE9A-966CA811FCD0}"/>
              </a:ext>
            </a:extLst>
          </p:cNvPr>
          <p:cNvSpPr/>
          <p:nvPr/>
        </p:nvSpPr>
        <p:spPr>
          <a:xfrm>
            <a:off x="4396542" y="1908311"/>
            <a:ext cx="3682779" cy="697121"/>
          </a:xfrm>
          <a:prstGeom prst="mathMinus">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SWOD</a:t>
            </a:r>
          </a:p>
        </p:txBody>
      </p:sp>
      <p:sp>
        <p:nvSpPr>
          <p:cNvPr id="14" name="Minus 13">
            <a:extLst>
              <a:ext uri="{FF2B5EF4-FFF2-40B4-BE49-F238E27FC236}">
                <a16:creationId xmlns:a16="http://schemas.microsoft.com/office/drawing/2014/main" id="{4C6C7D64-3AD7-CE4F-B6EC-4393645EE908}"/>
              </a:ext>
            </a:extLst>
          </p:cNvPr>
          <p:cNvSpPr/>
          <p:nvPr/>
        </p:nvSpPr>
        <p:spPr>
          <a:xfrm>
            <a:off x="2141949" y="5137180"/>
            <a:ext cx="7908102" cy="957923"/>
          </a:xfrm>
          <a:prstGeom prst="mathMinus">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STUDENTS WITH DISABILITIES</a:t>
            </a:r>
          </a:p>
        </p:txBody>
      </p:sp>
      <p:sp>
        <p:nvSpPr>
          <p:cNvPr id="15" name="Minus 14">
            <a:extLst>
              <a:ext uri="{FF2B5EF4-FFF2-40B4-BE49-F238E27FC236}">
                <a16:creationId xmlns:a16="http://schemas.microsoft.com/office/drawing/2014/main" id="{963D9BE4-813B-2347-AFE8-7B4E82004A21}"/>
              </a:ext>
            </a:extLst>
          </p:cNvPr>
          <p:cNvSpPr/>
          <p:nvPr/>
        </p:nvSpPr>
        <p:spPr>
          <a:xfrm>
            <a:off x="2141949" y="5137180"/>
            <a:ext cx="7908102" cy="957923"/>
          </a:xfrm>
          <a:prstGeom prst="mathMinus">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STUDENTS WITH MENTAL HEALTH CONCERNS</a:t>
            </a:r>
          </a:p>
        </p:txBody>
      </p:sp>
      <p:sp>
        <p:nvSpPr>
          <p:cNvPr id="16" name="Minus 15">
            <a:extLst>
              <a:ext uri="{FF2B5EF4-FFF2-40B4-BE49-F238E27FC236}">
                <a16:creationId xmlns:a16="http://schemas.microsoft.com/office/drawing/2014/main" id="{BCEAB5C8-0FCF-614F-9645-64E88AB10611}"/>
              </a:ext>
            </a:extLst>
          </p:cNvPr>
          <p:cNvSpPr/>
          <p:nvPr/>
        </p:nvSpPr>
        <p:spPr>
          <a:xfrm>
            <a:off x="4396542" y="1908310"/>
            <a:ext cx="3682779" cy="697121"/>
          </a:xfrm>
          <a:prstGeom prst="mathMinus">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SWOMHC</a:t>
            </a:r>
          </a:p>
        </p:txBody>
      </p:sp>
    </p:spTree>
    <p:extLst>
      <p:ext uri="{BB962C8B-B14F-4D97-AF65-F5344CB8AC3E}">
        <p14:creationId xmlns:p14="http://schemas.microsoft.com/office/powerpoint/2010/main" val="283432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8" presetClass="emph" presetSubtype="0" repeatCount="indefinite" fill="remove" grpId="1" nodeType="withEffect">
                                  <p:stCondLst>
                                    <p:cond delay="0"/>
                                  </p:stCondLst>
                                  <p:childTnLst>
                                    <p:animRot by="21600000">
                                      <p:cBhvr>
                                        <p:cTn id="8" dur="3000" fill="hold"/>
                                        <p:tgtEl>
                                          <p:spTgt spid="6"/>
                                        </p:tgtEl>
                                        <p:attrNameLst>
                                          <p:attrName>r</p:attrName>
                                        </p:attrNameLst>
                                      </p:cBhvr>
                                    </p:animRot>
                                  </p:childTnLst>
                                </p:cTn>
                              </p:par>
                              <p:par>
                                <p:cTn id="9" presetID="1" presetClass="entr" presetSubtype="0" fill="hold" grpId="0" nodeType="withEffect">
                                  <p:stCondLst>
                                    <p:cond delay="0"/>
                                  </p:stCondLst>
                                  <p:iterate type="lt">
                                    <p:tmAbs val="0"/>
                                  </p:iterate>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iterate type="lt">
                                    <p:tmAbs val="0"/>
                                  </p:iterate>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type="lt">
                                    <p:tmAbs val="0"/>
                                  </p:iterate>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11" grpId="0" animBg="1"/>
      <p:bldP spid="12" grpId="0" animBg="1"/>
      <p:bldP spid="14"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01E4318-A46B-3F42-809D-12B0D2C4B7AC}"/>
              </a:ext>
            </a:extLst>
          </p:cNvPr>
          <p:cNvPicPr>
            <a:picLocks noGrp="1" noChangeAspect="1"/>
          </p:cNvPicPr>
          <p:nvPr>
            <p:ph idx="1"/>
          </p:nvPr>
        </p:nvPicPr>
        <p:blipFill>
          <a:blip r:embed="rId3"/>
          <a:stretch>
            <a:fillRect/>
          </a:stretch>
        </p:blipFill>
        <p:spPr>
          <a:xfrm>
            <a:off x="982819" y="807222"/>
            <a:ext cx="9198864" cy="4673092"/>
          </a:xfrm>
        </p:spPr>
      </p:pic>
      <p:sp>
        <p:nvSpPr>
          <p:cNvPr id="6" name="Donut 5">
            <a:extLst>
              <a:ext uri="{FF2B5EF4-FFF2-40B4-BE49-F238E27FC236}">
                <a16:creationId xmlns:a16="http://schemas.microsoft.com/office/drawing/2014/main" id="{5B3B9C4B-0CA0-E543-B0D0-EA125BA0FBA0}"/>
              </a:ext>
            </a:extLst>
          </p:cNvPr>
          <p:cNvSpPr/>
          <p:nvPr/>
        </p:nvSpPr>
        <p:spPr>
          <a:xfrm>
            <a:off x="2832122" y="940001"/>
            <a:ext cx="2011680" cy="2103120"/>
          </a:xfrm>
          <a:prstGeom prst="donut">
            <a:avLst>
              <a:gd name="adj" fmla="val 8519"/>
            </a:avLst>
          </a:prstGeom>
          <a:solidFill>
            <a:schemeClr val="accent1">
              <a:alpha val="86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Minus 7">
            <a:extLst>
              <a:ext uri="{FF2B5EF4-FFF2-40B4-BE49-F238E27FC236}">
                <a16:creationId xmlns:a16="http://schemas.microsoft.com/office/drawing/2014/main" id="{6DC7DB95-3380-D24E-AB5F-17A359BD07BE}"/>
              </a:ext>
            </a:extLst>
          </p:cNvPr>
          <p:cNvSpPr/>
          <p:nvPr/>
        </p:nvSpPr>
        <p:spPr>
          <a:xfrm>
            <a:off x="2178525" y="4353928"/>
            <a:ext cx="7908102" cy="957923"/>
          </a:xfrm>
          <a:prstGeom prst="mathMinus">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STUDENTS OF COLOR</a:t>
            </a:r>
          </a:p>
        </p:txBody>
      </p:sp>
      <p:sp>
        <p:nvSpPr>
          <p:cNvPr id="11" name="Minus 10">
            <a:extLst>
              <a:ext uri="{FF2B5EF4-FFF2-40B4-BE49-F238E27FC236}">
                <a16:creationId xmlns:a16="http://schemas.microsoft.com/office/drawing/2014/main" id="{7C2A426A-1F96-954D-BE12-421183D4A5F5}"/>
              </a:ext>
            </a:extLst>
          </p:cNvPr>
          <p:cNvSpPr/>
          <p:nvPr/>
        </p:nvSpPr>
        <p:spPr>
          <a:xfrm>
            <a:off x="4433118" y="1030488"/>
            <a:ext cx="3682779" cy="697121"/>
          </a:xfrm>
          <a:prstGeom prst="mathMinus">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WHITE STUDENTS</a:t>
            </a:r>
          </a:p>
        </p:txBody>
      </p:sp>
      <p:sp>
        <p:nvSpPr>
          <p:cNvPr id="12" name="Minus 11">
            <a:extLst>
              <a:ext uri="{FF2B5EF4-FFF2-40B4-BE49-F238E27FC236}">
                <a16:creationId xmlns:a16="http://schemas.microsoft.com/office/drawing/2014/main" id="{A1AC717E-0CD4-4F4D-AE9A-966CA811FCD0}"/>
              </a:ext>
            </a:extLst>
          </p:cNvPr>
          <p:cNvSpPr/>
          <p:nvPr/>
        </p:nvSpPr>
        <p:spPr>
          <a:xfrm>
            <a:off x="4433117" y="991973"/>
            <a:ext cx="3682779" cy="788016"/>
          </a:xfrm>
          <a:prstGeom prst="mathMinus">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Middle Class</a:t>
            </a:r>
          </a:p>
        </p:txBody>
      </p:sp>
      <p:sp>
        <p:nvSpPr>
          <p:cNvPr id="14" name="Minus 13">
            <a:extLst>
              <a:ext uri="{FF2B5EF4-FFF2-40B4-BE49-F238E27FC236}">
                <a16:creationId xmlns:a16="http://schemas.microsoft.com/office/drawing/2014/main" id="{4C6C7D64-3AD7-CE4F-B6EC-4393645EE908}"/>
              </a:ext>
            </a:extLst>
          </p:cNvPr>
          <p:cNvSpPr/>
          <p:nvPr/>
        </p:nvSpPr>
        <p:spPr>
          <a:xfrm>
            <a:off x="2178525" y="4263034"/>
            <a:ext cx="7908102" cy="1139709"/>
          </a:xfrm>
          <a:prstGeom prst="mathMinus">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Students Living in Poverty</a:t>
            </a:r>
          </a:p>
        </p:txBody>
      </p:sp>
      <p:sp>
        <p:nvSpPr>
          <p:cNvPr id="10" name="Minus 9">
            <a:extLst>
              <a:ext uri="{FF2B5EF4-FFF2-40B4-BE49-F238E27FC236}">
                <a16:creationId xmlns:a16="http://schemas.microsoft.com/office/drawing/2014/main" id="{B678017A-9D9E-AF4D-AB42-68E9BD6A74FA}"/>
              </a:ext>
            </a:extLst>
          </p:cNvPr>
          <p:cNvSpPr/>
          <p:nvPr/>
        </p:nvSpPr>
        <p:spPr>
          <a:xfrm>
            <a:off x="2178525" y="4263033"/>
            <a:ext cx="7908102" cy="1139709"/>
          </a:xfrm>
          <a:prstGeom prst="mathMinus">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Students with Mental Health Concerns</a:t>
            </a:r>
          </a:p>
        </p:txBody>
      </p:sp>
      <p:sp>
        <p:nvSpPr>
          <p:cNvPr id="13" name="Minus 12">
            <a:extLst>
              <a:ext uri="{FF2B5EF4-FFF2-40B4-BE49-F238E27FC236}">
                <a16:creationId xmlns:a16="http://schemas.microsoft.com/office/drawing/2014/main" id="{676D3141-0366-2346-8FC0-59411A42469E}"/>
              </a:ext>
            </a:extLst>
          </p:cNvPr>
          <p:cNvSpPr/>
          <p:nvPr/>
        </p:nvSpPr>
        <p:spPr>
          <a:xfrm>
            <a:off x="4270153" y="956009"/>
            <a:ext cx="5031718" cy="923074"/>
          </a:xfrm>
          <a:prstGeom prst="mathMinus">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Students with Positive Wellbeing</a:t>
            </a:r>
          </a:p>
        </p:txBody>
      </p:sp>
      <p:pic>
        <p:nvPicPr>
          <p:cNvPr id="21" name="Picture 20">
            <a:extLst>
              <a:ext uri="{FF2B5EF4-FFF2-40B4-BE49-F238E27FC236}">
                <a16:creationId xmlns:a16="http://schemas.microsoft.com/office/drawing/2014/main" id="{D22C616A-4F87-234E-8FAA-FCDBBC99D096}"/>
              </a:ext>
            </a:extLst>
          </p:cNvPr>
          <p:cNvPicPr>
            <a:picLocks noChangeAspect="1"/>
          </p:cNvPicPr>
          <p:nvPr/>
        </p:nvPicPr>
        <p:blipFill>
          <a:blip r:embed="rId4"/>
          <a:stretch>
            <a:fillRect/>
          </a:stretch>
        </p:blipFill>
        <p:spPr>
          <a:xfrm>
            <a:off x="982820" y="715519"/>
            <a:ext cx="9198864" cy="4856498"/>
          </a:xfrm>
          <a:prstGeom prst="rect">
            <a:avLst/>
          </a:prstGeom>
        </p:spPr>
      </p:pic>
      <p:pic>
        <p:nvPicPr>
          <p:cNvPr id="23" name="Picture 22">
            <a:extLst>
              <a:ext uri="{FF2B5EF4-FFF2-40B4-BE49-F238E27FC236}">
                <a16:creationId xmlns:a16="http://schemas.microsoft.com/office/drawing/2014/main" id="{42898CFB-8B05-CF48-96B6-1FEEDA226187}"/>
              </a:ext>
            </a:extLst>
          </p:cNvPr>
          <p:cNvPicPr>
            <a:picLocks noChangeAspect="1"/>
          </p:cNvPicPr>
          <p:nvPr/>
        </p:nvPicPr>
        <p:blipFill>
          <a:blip r:embed="rId5"/>
          <a:stretch>
            <a:fillRect/>
          </a:stretch>
        </p:blipFill>
        <p:spPr>
          <a:xfrm>
            <a:off x="791004" y="715519"/>
            <a:ext cx="9582493" cy="5213464"/>
          </a:xfrm>
          <a:prstGeom prst="rect">
            <a:avLst/>
          </a:prstGeom>
        </p:spPr>
      </p:pic>
      <p:pic>
        <p:nvPicPr>
          <p:cNvPr id="25" name="Picture 24">
            <a:extLst>
              <a:ext uri="{FF2B5EF4-FFF2-40B4-BE49-F238E27FC236}">
                <a16:creationId xmlns:a16="http://schemas.microsoft.com/office/drawing/2014/main" id="{D97CCD4C-5E14-0A4F-8351-34DA9DB1252D}"/>
              </a:ext>
            </a:extLst>
          </p:cNvPr>
          <p:cNvPicPr>
            <a:picLocks noChangeAspect="1"/>
          </p:cNvPicPr>
          <p:nvPr/>
        </p:nvPicPr>
        <p:blipFill>
          <a:blip r:embed="rId6"/>
          <a:stretch>
            <a:fillRect/>
          </a:stretch>
        </p:blipFill>
        <p:spPr>
          <a:xfrm>
            <a:off x="775597" y="657098"/>
            <a:ext cx="9597900" cy="5301309"/>
          </a:xfrm>
          <a:prstGeom prst="rect">
            <a:avLst/>
          </a:prstGeom>
        </p:spPr>
      </p:pic>
      <p:pic>
        <p:nvPicPr>
          <p:cNvPr id="27" name="Picture 26">
            <a:extLst>
              <a:ext uri="{FF2B5EF4-FFF2-40B4-BE49-F238E27FC236}">
                <a16:creationId xmlns:a16="http://schemas.microsoft.com/office/drawing/2014/main" id="{C696B751-3907-3240-982E-15E2C1EFAEB6}"/>
              </a:ext>
            </a:extLst>
          </p:cNvPr>
          <p:cNvPicPr>
            <a:picLocks noChangeAspect="1"/>
          </p:cNvPicPr>
          <p:nvPr/>
        </p:nvPicPr>
        <p:blipFill>
          <a:blip r:embed="rId7"/>
          <a:stretch>
            <a:fillRect/>
          </a:stretch>
        </p:blipFill>
        <p:spPr>
          <a:xfrm>
            <a:off x="775597" y="657098"/>
            <a:ext cx="9562684" cy="5621492"/>
          </a:xfrm>
          <a:prstGeom prst="rect">
            <a:avLst/>
          </a:prstGeom>
        </p:spPr>
      </p:pic>
      <p:pic>
        <p:nvPicPr>
          <p:cNvPr id="29" name="Picture 28">
            <a:extLst>
              <a:ext uri="{FF2B5EF4-FFF2-40B4-BE49-F238E27FC236}">
                <a16:creationId xmlns:a16="http://schemas.microsoft.com/office/drawing/2014/main" id="{FB6EAE72-4B41-E744-9CCC-C2DBFC494355}"/>
              </a:ext>
            </a:extLst>
          </p:cNvPr>
          <p:cNvPicPr>
            <a:picLocks noChangeAspect="1"/>
          </p:cNvPicPr>
          <p:nvPr/>
        </p:nvPicPr>
        <p:blipFill>
          <a:blip r:embed="rId8"/>
          <a:stretch>
            <a:fillRect/>
          </a:stretch>
        </p:blipFill>
        <p:spPr>
          <a:xfrm>
            <a:off x="775597" y="657098"/>
            <a:ext cx="9562684" cy="5621492"/>
          </a:xfrm>
          <a:prstGeom prst="rect">
            <a:avLst/>
          </a:prstGeom>
        </p:spPr>
      </p:pic>
    </p:spTree>
    <p:extLst>
      <p:ext uri="{BB962C8B-B14F-4D97-AF65-F5344CB8AC3E}">
        <p14:creationId xmlns:p14="http://schemas.microsoft.com/office/powerpoint/2010/main" val="1653767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8" presetClass="emph" presetSubtype="0" repeatCount="indefinite" fill="remove" grpId="1" nodeType="withEffect">
                                  <p:stCondLst>
                                    <p:cond delay="0"/>
                                  </p:stCondLst>
                                  <p:childTnLst>
                                    <p:animRot by="21600000">
                                      <p:cBhvr>
                                        <p:cTn id="8" dur="3000" fill="hold"/>
                                        <p:tgtEl>
                                          <p:spTgt spid="6"/>
                                        </p:tgtEl>
                                        <p:attrNameLst>
                                          <p:attrName>r</p:attrName>
                                        </p:attrNameLst>
                                      </p:cBhvr>
                                    </p:animRot>
                                  </p:childTnLst>
                                </p:cTn>
                              </p:par>
                              <p:par>
                                <p:cTn id="9" presetID="1" presetClass="entr" presetSubtype="0" fill="hold" grpId="0" nodeType="withEffect">
                                  <p:stCondLst>
                                    <p:cond delay="0"/>
                                  </p:stCondLst>
                                  <p:iterate type="lt">
                                    <p:tmAbs val="0"/>
                                  </p:iterate>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iterate type="lt">
                                    <p:tmAbs val="0"/>
                                  </p:iterate>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iterate type="lt">
                                    <p:tmAbs val="0"/>
                                  </p:iterate>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5"/>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11" grpId="0" animBg="1"/>
      <p:bldP spid="12" grpId="0" animBg="1"/>
      <p:bldP spid="14" grpId="0" animBg="1"/>
      <p:bldP spid="10"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5BB91-0F4C-4B49-A9FC-E23C8E3AA04E}"/>
              </a:ext>
            </a:extLst>
          </p:cNvPr>
          <p:cNvSpPr>
            <a:spLocks noGrp="1"/>
          </p:cNvSpPr>
          <p:nvPr>
            <p:ph type="title"/>
          </p:nvPr>
        </p:nvSpPr>
        <p:spPr/>
        <p:txBody>
          <a:bodyPr/>
          <a:lstStyle/>
          <a:p>
            <a:r>
              <a:rPr lang="en-US" dirty="0"/>
              <a:t>Example Relative to Discipline</a:t>
            </a:r>
          </a:p>
        </p:txBody>
      </p:sp>
      <p:sp>
        <p:nvSpPr>
          <p:cNvPr id="7" name="object 7">
            <a:extLst>
              <a:ext uri="{FF2B5EF4-FFF2-40B4-BE49-F238E27FC236}">
                <a16:creationId xmlns:a16="http://schemas.microsoft.com/office/drawing/2014/main" id="{84814C31-0780-4B46-ADBE-1D5ACCE7755B}"/>
              </a:ext>
            </a:extLst>
          </p:cNvPr>
          <p:cNvSpPr>
            <a:spLocks noGrp="1"/>
          </p:cNvSpPr>
          <p:nvPr>
            <p:ph idx="1"/>
          </p:nvPr>
        </p:nvSpPr>
        <p:spPr>
          <a:xfrm>
            <a:off x="2338894" y="1599649"/>
            <a:ext cx="1418214" cy="1058719"/>
          </a:xfrm>
          <a:prstGeom prst="rect">
            <a:avLst/>
          </a:prstGeom>
          <a:blipFill>
            <a:blip r:embed="rId2" cstate="print"/>
            <a:stretch>
              <a:fillRect/>
            </a:stretch>
          </a:blipFill>
        </p:spPr>
        <p:txBody>
          <a:bodyPr wrap="square" lIns="0" tIns="0" rIns="0" bIns="0" rtlCol="0"/>
          <a:lstStyle/>
          <a:p>
            <a:pPr lvl="1"/>
            <a:endParaRPr lang="en-US" dirty="0"/>
          </a:p>
        </p:txBody>
      </p:sp>
      <p:graphicFrame>
        <p:nvGraphicFramePr>
          <p:cNvPr id="8" name="object 3">
            <a:extLst>
              <a:ext uri="{FF2B5EF4-FFF2-40B4-BE49-F238E27FC236}">
                <a16:creationId xmlns:a16="http://schemas.microsoft.com/office/drawing/2014/main" id="{067B5664-A5FC-284E-BB6F-6315670BF309}"/>
              </a:ext>
            </a:extLst>
          </p:cNvPr>
          <p:cNvGraphicFramePr>
            <a:graphicFrameLocks noGrp="1"/>
          </p:cNvGraphicFramePr>
          <p:nvPr/>
        </p:nvGraphicFramePr>
        <p:xfrm>
          <a:off x="2937165" y="1599649"/>
          <a:ext cx="5888181" cy="1449908"/>
        </p:xfrm>
        <a:graphic>
          <a:graphicData uri="http://schemas.openxmlformats.org/drawingml/2006/table">
            <a:tbl>
              <a:tblPr firstRow="1" bandRow="1">
                <a:tableStyleId>{2D5ABB26-0587-4C30-8999-92F81FD0307C}</a:tableStyleId>
              </a:tblPr>
              <a:tblGrid>
                <a:gridCol w="889075">
                  <a:extLst>
                    <a:ext uri="{9D8B030D-6E8A-4147-A177-3AD203B41FA5}">
                      <a16:colId xmlns:a16="http://schemas.microsoft.com/office/drawing/2014/main" val="20000"/>
                    </a:ext>
                  </a:extLst>
                </a:gridCol>
                <a:gridCol w="4999106">
                  <a:extLst>
                    <a:ext uri="{9D8B030D-6E8A-4147-A177-3AD203B41FA5}">
                      <a16:colId xmlns:a16="http://schemas.microsoft.com/office/drawing/2014/main" val="20001"/>
                    </a:ext>
                  </a:extLst>
                </a:gridCol>
              </a:tblGrid>
              <a:tr h="1449908">
                <a:tc>
                  <a:txBody>
                    <a:bodyPr/>
                    <a:lstStyle/>
                    <a:p>
                      <a:pPr>
                        <a:lnSpc>
                          <a:spcPct val="100000"/>
                        </a:lnSpc>
                      </a:pPr>
                      <a:endParaRPr sz="1300" dirty="0">
                        <a:latin typeface="Times New Roman"/>
                        <a:cs typeface="Times New Roman"/>
                      </a:endParaRPr>
                    </a:p>
                    <a:p>
                      <a:pPr>
                        <a:lnSpc>
                          <a:spcPct val="100000"/>
                        </a:lnSpc>
                      </a:pPr>
                      <a:endParaRPr sz="1300" dirty="0">
                        <a:latin typeface="Times New Roman"/>
                        <a:cs typeface="Times New Roman"/>
                      </a:endParaRPr>
                    </a:p>
                    <a:p>
                      <a:pPr marL="127000">
                        <a:lnSpc>
                          <a:spcPct val="100000"/>
                        </a:lnSpc>
                        <a:spcBef>
                          <a:spcPts val="1150"/>
                        </a:spcBef>
                      </a:pPr>
                      <a:endParaRPr sz="1100" dirty="0">
                        <a:latin typeface="Cambria-BoldItalic"/>
                        <a:cs typeface="Cambria-BoldItalic"/>
                      </a:endParaRPr>
                    </a:p>
                  </a:txBody>
                  <a:tcPr marL="0" marR="0" marT="0" marB="0"/>
                </a:tc>
                <a:tc>
                  <a:txBody>
                    <a:bodyPr/>
                    <a:lstStyle/>
                    <a:p>
                      <a:pPr marL="104775">
                        <a:lnSpc>
                          <a:spcPts val="1375"/>
                        </a:lnSpc>
                      </a:pPr>
                      <a:r>
                        <a:rPr sz="1200" b="1" i="1" u="sng" dirty="0">
                          <a:solidFill>
                            <a:srgbClr val="0000FF"/>
                          </a:solidFill>
                          <a:latin typeface="Cambria-BoldItalic"/>
                          <a:cs typeface="Cambria-BoldItalic"/>
                          <a:hlinkClick r:id="rId3"/>
                        </a:rPr>
                        <a:t>Achieving </a:t>
                      </a:r>
                      <a:r>
                        <a:rPr sz="1200" b="1" i="1" u="sng" spc="-10" dirty="0">
                          <a:solidFill>
                            <a:srgbClr val="0000FF"/>
                          </a:solidFill>
                          <a:latin typeface="Cambria-BoldItalic"/>
                          <a:cs typeface="Cambria-BoldItalic"/>
                          <a:hlinkClick r:id="rId3"/>
                        </a:rPr>
                        <a:t>Equity </a:t>
                      </a:r>
                      <a:r>
                        <a:rPr sz="1200" b="1" i="1" u="sng" spc="-5" dirty="0">
                          <a:solidFill>
                            <a:srgbClr val="0000FF"/>
                          </a:solidFill>
                          <a:latin typeface="Cambria-BoldItalic"/>
                          <a:cs typeface="Cambria-BoldItalic"/>
                          <a:hlinkClick r:id="rId3"/>
                        </a:rPr>
                        <a:t>In </a:t>
                      </a:r>
                      <a:r>
                        <a:rPr sz="1200" b="1" i="1" u="sng" dirty="0">
                          <a:solidFill>
                            <a:srgbClr val="0000FF"/>
                          </a:solidFill>
                          <a:latin typeface="Cambria-BoldItalic"/>
                          <a:cs typeface="Cambria-BoldItalic"/>
                          <a:hlinkClick r:id="rId3"/>
                        </a:rPr>
                        <a:t>School</a:t>
                      </a:r>
                      <a:r>
                        <a:rPr sz="1200" b="1" i="1" u="sng" spc="-45" dirty="0">
                          <a:solidFill>
                            <a:srgbClr val="0000FF"/>
                          </a:solidFill>
                          <a:latin typeface="Cambria-BoldItalic"/>
                          <a:cs typeface="Cambria-BoldItalic"/>
                          <a:hlinkClick r:id="rId3"/>
                        </a:rPr>
                        <a:t> </a:t>
                      </a:r>
                      <a:r>
                        <a:rPr sz="1200" b="1" i="1" u="sng" spc="-5" dirty="0">
                          <a:solidFill>
                            <a:srgbClr val="0000FF"/>
                          </a:solidFill>
                          <a:latin typeface="Cambria-BoldItalic"/>
                          <a:cs typeface="Cambria-BoldItalic"/>
                          <a:hlinkClick r:id="rId3"/>
                        </a:rPr>
                        <a:t>Discipline</a:t>
                      </a:r>
                      <a:endParaRPr sz="1200" dirty="0">
                        <a:latin typeface="Cambria-BoldItalic"/>
                        <a:cs typeface="Cambria-BoldItalic"/>
                      </a:endParaRPr>
                    </a:p>
                    <a:p>
                      <a:pPr marL="104775" marR="119380">
                        <a:lnSpc>
                          <a:spcPct val="98200"/>
                        </a:lnSpc>
                        <a:spcBef>
                          <a:spcPts val="15"/>
                        </a:spcBef>
                      </a:pPr>
                      <a:r>
                        <a:rPr sz="1050" spc="-5" dirty="0">
                          <a:latin typeface="Cambria"/>
                          <a:cs typeface="Cambria"/>
                        </a:rPr>
                        <a:t>McIntosh, K., Horner, </a:t>
                      </a:r>
                      <a:r>
                        <a:rPr sz="1050" dirty="0">
                          <a:latin typeface="Cambria"/>
                          <a:cs typeface="Cambria"/>
                        </a:rPr>
                        <a:t>R., &amp; Sugai, G. </a:t>
                      </a:r>
                      <a:r>
                        <a:rPr sz="1050" i="1" dirty="0">
                          <a:latin typeface="Cambria"/>
                          <a:cs typeface="Cambria"/>
                        </a:rPr>
                        <a:t>A </a:t>
                      </a:r>
                      <a:r>
                        <a:rPr sz="1050" i="1" spc="-10" dirty="0">
                          <a:latin typeface="Cambria"/>
                          <a:cs typeface="Cambria"/>
                        </a:rPr>
                        <a:t>promising </a:t>
                      </a:r>
                      <a:r>
                        <a:rPr sz="1050" i="1" spc="-5" dirty="0">
                          <a:latin typeface="Cambria"/>
                          <a:cs typeface="Cambria"/>
                        </a:rPr>
                        <a:t>and practical </a:t>
                      </a:r>
                      <a:r>
                        <a:rPr sz="1050" i="1" dirty="0">
                          <a:latin typeface="Cambria"/>
                          <a:cs typeface="Cambria"/>
                        </a:rPr>
                        <a:t>multi-  </a:t>
                      </a:r>
                      <a:r>
                        <a:rPr sz="1050" i="1" spc="-5" dirty="0">
                          <a:latin typeface="Cambria"/>
                          <a:cs typeface="Cambria"/>
                        </a:rPr>
                        <a:t>component </a:t>
                      </a:r>
                      <a:r>
                        <a:rPr sz="1050" i="1" dirty="0">
                          <a:latin typeface="Cambria"/>
                          <a:cs typeface="Cambria"/>
                        </a:rPr>
                        <a:t>approach. </a:t>
                      </a:r>
                      <a:r>
                        <a:rPr sz="1050" spc="-5" dirty="0">
                          <a:latin typeface="Cambria"/>
                          <a:cs typeface="Cambria"/>
                        </a:rPr>
                        <a:t>OSEP Center on Positive </a:t>
                      </a:r>
                      <a:r>
                        <a:rPr sz="1050" dirty="0">
                          <a:latin typeface="Cambria"/>
                          <a:cs typeface="Cambria"/>
                        </a:rPr>
                        <a:t>Behavioral </a:t>
                      </a:r>
                      <a:r>
                        <a:rPr sz="1050" spc="-5" dirty="0">
                          <a:latin typeface="Cambria"/>
                          <a:cs typeface="Cambria"/>
                        </a:rPr>
                        <a:t>Interventions and  Supports. Washington</a:t>
                      </a:r>
                      <a:r>
                        <a:rPr sz="1050" spc="-60" dirty="0">
                          <a:latin typeface="Cambria"/>
                          <a:cs typeface="Cambria"/>
                        </a:rPr>
                        <a:t> </a:t>
                      </a:r>
                      <a:r>
                        <a:rPr sz="1050" dirty="0">
                          <a:latin typeface="Cambria"/>
                          <a:cs typeface="Cambria"/>
                        </a:rPr>
                        <a:t>D.C.</a:t>
                      </a:r>
                    </a:p>
                  </a:txBody>
                  <a:tcPr marL="0" marR="0" marT="0" marB="0"/>
                </a:tc>
                <a:extLst>
                  <a:ext uri="{0D108BD9-81ED-4DB2-BD59-A6C34878D82A}">
                    <a16:rowId xmlns:a16="http://schemas.microsoft.com/office/drawing/2014/main" val="10000"/>
                  </a:ext>
                </a:extLst>
              </a:tr>
            </a:tbl>
          </a:graphicData>
        </a:graphic>
      </p:graphicFrame>
      <p:sp>
        <p:nvSpPr>
          <p:cNvPr id="10" name="object 4">
            <a:extLst>
              <a:ext uri="{FF2B5EF4-FFF2-40B4-BE49-F238E27FC236}">
                <a16:creationId xmlns:a16="http://schemas.microsoft.com/office/drawing/2014/main" id="{FB4DAD21-E2F3-E742-B791-C43A7A31E53B}"/>
              </a:ext>
            </a:extLst>
          </p:cNvPr>
          <p:cNvSpPr txBox="1"/>
          <p:nvPr/>
        </p:nvSpPr>
        <p:spPr>
          <a:xfrm>
            <a:off x="1881694" y="2810651"/>
            <a:ext cx="5659755" cy="2334422"/>
          </a:xfrm>
          <a:prstGeom prst="rect">
            <a:avLst/>
          </a:prstGeom>
        </p:spPr>
        <p:txBody>
          <a:bodyPr vert="horz" wrap="square" lIns="0" tIns="0" rIns="0" bIns="0" rtlCol="0">
            <a:spAutoFit/>
          </a:bodyPr>
          <a:lstStyle/>
          <a:p>
            <a:pPr marL="12700">
              <a:lnSpc>
                <a:spcPct val="100000"/>
              </a:lnSpc>
            </a:pPr>
            <a:r>
              <a:rPr sz="1600" b="1" spc="-5" dirty="0">
                <a:latin typeface="Cambria" panose="02040503050406030204" pitchFamily="18" charset="0"/>
                <a:cs typeface="Cambria"/>
              </a:rPr>
              <a:t>Considerations</a:t>
            </a:r>
            <a:endParaRPr sz="1600" dirty="0">
              <a:latin typeface="Cambria" panose="02040503050406030204" pitchFamily="18" charset="0"/>
              <a:cs typeface="Cambria"/>
            </a:endParaRPr>
          </a:p>
          <a:p>
            <a:pPr>
              <a:lnSpc>
                <a:spcPct val="100000"/>
              </a:lnSpc>
              <a:spcBef>
                <a:spcPts val="50"/>
              </a:spcBef>
            </a:pPr>
            <a:endParaRPr sz="1600" dirty="0">
              <a:latin typeface="Cambria" panose="02040503050406030204" pitchFamily="18" charset="0"/>
              <a:cs typeface="Times New Roman"/>
            </a:endParaRPr>
          </a:p>
          <a:p>
            <a:pPr marL="469900" indent="-301625">
              <a:lnSpc>
                <a:spcPts val="1310"/>
              </a:lnSpc>
              <a:buAutoNum type="romanUcPeriod"/>
              <a:tabLst>
                <a:tab pos="469900" algn="l"/>
                <a:tab pos="470534" algn="l"/>
              </a:tabLst>
            </a:pPr>
            <a:r>
              <a:rPr sz="1600" dirty="0">
                <a:latin typeface="Cambria" panose="02040503050406030204" pitchFamily="18" charset="0"/>
                <a:cs typeface="Cambria"/>
              </a:rPr>
              <a:t>Use </a:t>
            </a:r>
            <a:r>
              <a:rPr sz="1600" spc="-5" dirty="0">
                <a:latin typeface="Cambria" panose="02040503050406030204" pitchFamily="18" charset="0"/>
                <a:cs typeface="Cambria"/>
              </a:rPr>
              <a:t>engaging </a:t>
            </a:r>
            <a:r>
              <a:rPr sz="1600" spc="-10" dirty="0">
                <a:latin typeface="Cambria" panose="02040503050406030204" pitchFamily="18" charset="0"/>
                <a:cs typeface="Cambria"/>
              </a:rPr>
              <a:t>academic </a:t>
            </a:r>
            <a:r>
              <a:rPr sz="1600" spc="-5" dirty="0">
                <a:latin typeface="Cambria" panose="02040503050406030204" pitchFamily="18" charset="0"/>
                <a:cs typeface="Cambria"/>
              </a:rPr>
              <a:t>instruction to reduce </a:t>
            </a:r>
            <a:r>
              <a:rPr sz="1600" spc="5" dirty="0">
                <a:latin typeface="Cambria" panose="02040503050406030204" pitchFamily="18" charset="0"/>
                <a:cs typeface="Cambria"/>
              </a:rPr>
              <a:t>the </a:t>
            </a:r>
            <a:r>
              <a:rPr sz="1600" spc="-5" dirty="0">
                <a:latin typeface="Cambria" panose="02040503050406030204" pitchFamily="18" charset="0"/>
                <a:cs typeface="Cambria"/>
              </a:rPr>
              <a:t>opportunity (achievement)</a:t>
            </a:r>
            <a:r>
              <a:rPr sz="1600" spc="40" dirty="0">
                <a:latin typeface="Cambria" panose="02040503050406030204" pitchFamily="18" charset="0"/>
                <a:cs typeface="Cambria"/>
              </a:rPr>
              <a:t> </a:t>
            </a:r>
            <a:r>
              <a:rPr sz="1600" spc="-5" dirty="0">
                <a:latin typeface="Cambria" panose="02040503050406030204" pitchFamily="18" charset="0"/>
                <a:cs typeface="Cambria"/>
              </a:rPr>
              <a:t>gap</a:t>
            </a:r>
            <a:endParaRPr lang="en-US" sz="1600" spc="-5" dirty="0">
              <a:latin typeface="Cambria" panose="02040503050406030204" pitchFamily="18" charset="0"/>
              <a:cs typeface="Cambria"/>
            </a:endParaRPr>
          </a:p>
          <a:p>
            <a:pPr marL="168275">
              <a:lnSpc>
                <a:spcPts val="1310"/>
              </a:lnSpc>
              <a:tabLst>
                <a:tab pos="469900" algn="l"/>
                <a:tab pos="470534" algn="l"/>
              </a:tabLst>
            </a:pPr>
            <a:endParaRPr sz="1600" dirty="0">
              <a:latin typeface="Cambria" panose="02040503050406030204" pitchFamily="18" charset="0"/>
              <a:cs typeface="Cambria"/>
            </a:endParaRPr>
          </a:p>
          <a:p>
            <a:pPr marL="469900" indent="-349250">
              <a:lnSpc>
                <a:spcPts val="1290"/>
              </a:lnSpc>
              <a:buAutoNum type="romanUcPeriod"/>
              <a:tabLst>
                <a:tab pos="469900" algn="l"/>
                <a:tab pos="470534" algn="l"/>
              </a:tabLst>
            </a:pPr>
            <a:r>
              <a:rPr sz="1600" spc="-5" dirty="0">
                <a:latin typeface="Cambria" panose="02040503050406030204" pitchFamily="18" charset="0"/>
                <a:cs typeface="Cambria"/>
              </a:rPr>
              <a:t>Implement </a:t>
            </a:r>
            <a:r>
              <a:rPr sz="1600" dirty="0">
                <a:latin typeface="Cambria" panose="02040503050406030204" pitchFamily="18" charset="0"/>
                <a:cs typeface="Cambria"/>
              </a:rPr>
              <a:t>a </a:t>
            </a:r>
            <a:r>
              <a:rPr sz="1600" spc="-5" dirty="0">
                <a:latin typeface="Cambria" panose="02040503050406030204" pitchFamily="18" charset="0"/>
                <a:cs typeface="Cambria"/>
              </a:rPr>
              <a:t>multi-tiered and culturally responsive behavior</a:t>
            </a:r>
            <a:r>
              <a:rPr sz="1600" spc="15" dirty="0">
                <a:latin typeface="Cambria" panose="02040503050406030204" pitchFamily="18" charset="0"/>
                <a:cs typeface="Cambria"/>
              </a:rPr>
              <a:t> </a:t>
            </a:r>
            <a:r>
              <a:rPr sz="1600" spc="-5" dirty="0">
                <a:latin typeface="Cambria" panose="02040503050406030204" pitchFamily="18" charset="0"/>
                <a:cs typeface="Cambria"/>
              </a:rPr>
              <a:t>framework</a:t>
            </a:r>
            <a:endParaRPr lang="en-US" sz="1600" spc="-5" dirty="0">
              <a:latin typeface="Cambria" panose="02040503050406030204" pitchFamily="18" charset="0"/>
              <a:cs typeface="Cambria"/>
            </a:endParaRPr>
          </a:p>
          <a:p>
            <a:pPr marL="120650">
              <a:lnSpc>
                <a:spcPts val="1290"/>
              </a:lnSpc>
              <a:tabLst>
                <a:tab pos="469900" algn="l"/>
                <a:tab pos="470534" algn="l"/>
              </a:tabLst>
            </a:pPr>
            <a:endParaRPr sz="1600" dirty="0">
              <a:latin typeface="Cambria" panose="02040503050406030204" pitchFamily="18" charset="0"/>
              <a:cs typeface="Cambria"/>
            </a:endParaRPr>
          </a:p>
          <a:p>
            <a:pPr marL="469900" marR="5080" indent="-393700">
              <a:lnSpc>
                <a:spcPts val="1300"/>
              </a:lnSpc>
              <a:spcBef>
                <a:spcPts val="40"/>
              </a:spcBef>
              <a:buAutoNum type="romanUcPeriod"/>
              <a:tabLst>
                <a:tab pos="469900" algn="l"/>
                <a:tab pos="470534" algn="l"/>
              </a:tabLst>
            </a:pPr>
            <a:r>
              <a:rPr sz="1600" spc="-5" dirty="0">
                <a:latin typeface="Cambria" panose="02040503050406030204" pitchFamily="18" charset="0"/>
                <a:cs typeface="Cambria"/>
              </a:rPr>
              <a:t>Collet, review, use, and report disaggregated </a:t>
            </a:r>
            <a:r>
              <a:rPr sz="1600" dirty="0">
                <a:latin typeface="Cambria" panose="02040503050406030204" pitchFamily="18" charset="0"/>
                <a:cs typeface="Cambria"/>
              </a:rPr>
              <a:t>discipline </a:t>
            </a:r>
            <a:r>
              <a:rPr sz="1600" spc="-10" dirty="0">
                <a:latin typeface="Cambria" panose="02040503050406030204" pitchFamily="18" charset="0"/>
                <a:cs typeface="Cambria"/>
              </a:rPr>
              <a:t>data; </a:t>
            </a:r>
            <a:r>
              <a:rPr sz="1600" spc="-5" dirty="0">
                <a:latin typeface="Cambria" panose="02040503050406030204" pitchFamily="18" charset="0"/>
                <a:cs typeface="Cambria"/>
              </a:rPr>
              <a:t>develop state, district, and  </a:t>
            </a:r>
            <a:r>
              <a:rPr sz="1600" spc="-10" dirty="0">
                <a:latin typeface="Cambria" panose="02040503050406030204" pitchFamily="18" charset="0"/>
                <a:cs typeface="Cambria"/>
              </a:rPr>
              <a:t>school </a:t>
            </a:r>
            <a:r>
              <a:rPr sz="1600" spc="-5" dirty="0">
                <a:latin typeface="Cambria" panose="02040503050406030204" pitchFamily="18" charset="0"/>
                <a:cs typeface="Cambria"/>
              </a:rPr>
              <a:t>policies with accountability </a:t>
            </a:r>
            <a:r>
              <a:rPr sz="1600" dirty="0">
                <a:latin typeface="Cambria" panose="02040503050406030204" pitchFamily="18" charset="0"/>
                <a:cs typeface="Cambria"/>
              </a:rPr>
              <a:t>for </a:t>
            </a:r>
            <a:r>
              <a:rPr sz="1600" spc="-5" dirty="0">
                <a:latin typeface="Cambria" panose="02040503050406030204" pitchFamily="18" charset="0"/>
                <a:cs typeface="Cambria"/>
              </a:rPr>
              <a:t>disciplinary</a:t>
            </a:r>
            <a:r>
              <a:rPr sz="1600" spc="30" dirty="0">
                <a:latin typeface="Cambria" panose="02040503050406030204" pitchFamily="18" charset="0"/>
                <a:cs typeface="Cambria"/>
              </a:rPr>
              <a:t> </a:t>
            </a:r>
            <a:r>
              <a:rPr sz="1600" spc="-5" dirty="0">
                <a:latin typeface="Cambria" panose="02040503050406030204" pitchFamily="18" charset="0"/>
                <a:cs typeface="Cambria"/>
              </a:rPr>
              <a:t>equity</a:t>
            </a:r>
            <a:endParaRPr lang="en-US" sz="1600" spc="-5" dirty="0">
              <a:latin typeface="Cambria" panose="02040503050406030204" pitchFamily="18" charset="0"/>
              <a:cs typeface="Cambria"/>
            </a:endParaRPr>
          </a:p>
          <a:p>
            <a:pPr marL="76200" marR="5080">
              <a:lnSpc>
                <a:spcPts val="1300"/>
              </a:lnSpc>
              <a:spcBef>
                <a:spcPts val="40"/>
              </a:spcBef>
              <a:tabLst>
                <a:tab pos="469900" algn="l"/>
                <a:tab pos="470534" algn="l"/>
              </a:tabLst>
            </a:pPr>
            <a:endParaRPr sz="1600" dirty="0">
              <a:latin typeface="Cambria" panose="02040503050406030204" pitchFamily="18" charset="0"/>
              <a:cs typeface="Cambria"/>
            </a:endParaRPr>
          </a:p>
          <a:p>
            <a:pPr marL="469900" indent="-387350">
              <a:lnSpc>
                <a:spcPts val="1235"/>
              </a:lnSpc>
              <a:buAutoNum type="romanUcPeriod"/>
              <a:tabLst>
                <a:tab pos="469900" algn="l"/>
                <a:tab pos="470534" algn="l"/>
              </a:tabLst>
            </a:pPr>
            <a:r>
              <a:rPr sz="1600" spc="-5" dirty="0">
                <a:latin typeface="Cambria" panose="02040503050406030204" pitchFamily="18" charset="0"/>
                <a:cs typeface="Cambria"/>
              </a:rPr>
              <a:t>Teach neutralizing </a:t>
            </a:r>
            <a:r>
              <a:rPr sz="1600" spc="-10" dirty="0">
                <a:latin typeface="Cambria" panose="02040503050406030204" pitchFamily="18" charset="0"/>
                <a:cs typeface="Cambria"/>
              </a:rPr>
              <a:t>routines </a:t>
            </a:r>
            <a:r>
              <a:rPr sz="1600" spc="-5" dirty="0">
                <a:latin typeface="Cambria" panose="02040503050406030204" pitchFamily="18" charset="0"/>
                <a:cs typeface="Cambria"/>
              </a:rPr>
              <a:t>to </a:t>
            </a:r>
            <a:r>
              <a:rPr sz="1600" spc="-10" dirty="0">
                <a:latin typeface="Cambria" panose="02040503050406030204" pitchFamily="18" charset="0"/>
                <a:cs typeface="Cambria"/>
              </a:rPr>
              <a:t>address </a:t>
            </a:r>
            <a:r>
              <a:rPr sz="1600" spc="-5" dirty="0">
                <a:latin typeface="Cambria" panose="02040503050406030204" pitchFamily="18" charset="0"/>
                <a:cs typeface="Cambria"/>
              </a:rPr>
              <a:t>implicit</a:t>
            </a:r>
            <a:r>
              <a:rPr sz="1600" spc="80" dirty="0">
                <a:latin typeface="Cambria" panose="02040503050406030204" pitchFamily="18" charset="0"/>
                <a:cs typeface="Cambria"/>
              </a:rPr>
              <a:t> </a:t>
            </a:r>
            <a:r>
              <a:rPr sz="1600" spc="-10" dirty="0">
                <a:latin typeface="Cambria" panose="02040503050406030204" pitchFamily="18" charset="0"/>
                <a:cs typeface="Cambria"/>
              </a:rPr>
              <a:t>bias</a:t>
            </a:r>
            <a:endParaRPr sz="1600" dirty="0">
              <a:latin typeface="Cambria" panose="02040503050406030204" pitchFamily="18" charset="0"/>
              <a:cs typeface="Cambria"/>
            </a:endParaRPr>
          </a:p>
        </p:txBody>
      </p:sp>
      <p:sp>
        <p:nvSpPr>
          <p:cNvPr id="11" name="object 5">
            <a:extLst>
              <a:ext uri="{FF2B5EF4-FFF2-40B4-BE49-F238E27FC236}">
                <a16:creationId xmlns:a16="http://schemas.microsoft.com/office/drawing/2014/main" id="{99DCDF0D-FE89-294D-85CF-279242B2E7DF}"/>
              </a:ext>
            </a:extLst>
          </p:cNvPr>
          <p:cNvSpPr/>
          <p:nvPr/>
        </p:nvSpPr>
        <p:spPr>
          <a:xfrm rot="21188710">
            <a:off x="5364173" y="4947563"/>
            <a:ext cx="5449061" cy="1874012"/>
          </a:xfrm>
          <a:prstGeom prst="rect">
            <a:avLst/>
          </a:prstGeom>
          <a:blipFill>
            <a:blip r:embed="rId4" cstate="print"/>
            <a:stretch>
              <a:fillRect/>
            </a:stretch>
          </a:blipFill>
        </p:spPr>
        <p:txBody>
          <a:bodyPr wrap="square" lIns="0" tIns="0" rIns="0" bIns="0" rtlCol="0"/>
          <a:lstStyle/>
          <a:p>
            <a:endParaRPr dirty="0"/>
          </a:p>
        </p:txBody>
      </p:sp>
      <p:sp>
        <p:nvSpPr>
          <p:cNvPr id="12" name="object 6">
            <a:extLst>
              <a:ext uri="{FF2B5EF4-FFF2-40B4-BE49-F238E27FC236}">
                <a16:creationId xmlns:a16="http://schemas.microsoft.com/office/drawing/2014/main" id="{A6487817-4054-914B-BC12-120EBBF2026B}"/>
              </a:ext>
            </a:extLst>
          </p:cNvPr>
          <p:cNvSpPr txBox="1"/>
          <p:nvPr/>
        </p:nvSpPr>
        <p:spPr>
          <a:xfrm rot="21357332">
            <a:off x="6337373" y="5621261"/>
            <a:ext cx="3502660" cy="758190"/>
          </a:xfrm>
          <a:prstGeom prst="rect">
            <a:avLst/>
          </a:prstGeom>
        </p:spPr>
        <p:txBody>
          <a:bodyPr vert="horz" wrap="square" lIns="0" tIns="0" rIns="0" bIns="0" rtlCol="0">
            <a:spAutoFit/>
          </a:bodyPr>
          <a:lstStyle/>
          <a:p>
            <a:pPr marL="12700" marR="5080" indent="-5715" algn="ctr">
              <a:lnSpc>
                <a:spcPts val="1180"/>
              </a:lnSpc>
            </a:pPr>
            <a:r>
              <a:rPr sz="1000" b="1" i="1" spc="-5" dirty="0">
                <a:solidFill>
                  <a:srgbClr val="1F487C"/>
                </a:solidFill>
                <a:latin typeface="Cambria-BoldItalic"/>
                <a:cs typeface="Cambria-BoldItalic"/>
              </a:rPr>
              <a:t>Culturally Mediated Instruction incorporates and </a:t>
            </a:r>
            <a:r>
              <a:rPr sz="1000" b="1" i="1" spc="-10" dirty="0">
                <a:solidFill>
                  <a:srgbClr val="1F487C"/>
                </a:solidFill>
                <a:latin typeface="Cambria-BoldItalic"/>
                <a:cs typeface="Cambria-BoldItalic"/>
              </a:rPr>
              <a:t>integrates  </a:t>
            </a:r>
            <a:r>
              <a:rPr sz="1000" b="1" i="1" spc="-5" dirty="0">
                <a:solidFill>
                  <a:srgbClr val="1F487C"/>
                </a:solidFill>
                <a:latin typeface="Cambria-BoldItalic"/>
                <a:cs typeface="Cambria-BoldItalic"/>
              </a:rPr>
              <a:t>diverse </a:t>
            </a:r>
            <a:r>
              <a:rPr sz="1000" b="1" i="1" dirty="0">
                <a:solidFill>
                  <a:srgbClr val="1F487C"/>
                </a:solidFill>
                <a:latin typeface="Cambria-BoldItalic"/>
                <a:cs typeface="Cambria-BoldItalic"/>
              </a:rPr>
              <a:t>ways of </a:t>
            </a:r>
            <a:r>
              <a:rPr sz="1000" b="1" i="1" spc="-5" dirty="0">
                <a:solidFill>
                  <a:srgbClr val="1F487C"/>
                </a:solidFill>
                <a:latin typeface="Cambria-BoldItalic"/>
                <a:cs typeface="Cambria-BoldItalic"/>
              </a:rPr>
              <a:t>learning, understanding, and demonstrating  </a:t>
            </a:r>
            <a:r>
              <a:rPr sz="1000" b="1" i="1" dirty="0">
                <a:solidFill>
                  <a:srgbClr val="1F487C"/>
                </a:solidFill>
                <a:latin typeface="Cambria-BoldItalic"/>
                <a:cs typeface="Cambria-BoldItalic"/>
              </a:rPr>
              <a:t>knowledge. </a:t>
            </a:r>
            <a:r>
              <a:rPr sz="1000" b="1" i="1" spc="-5" dirty="0">
                <a:solidFill>
                  <a:srgbClr val="1F487C"/>
                </a:solidFill>
                <a:latin typeface="Cambria-BoldItalic"/>
                <a:cs typeface="Cambria-BoldItalic"/>
              </a:rPr>
              <a:t>Culturally mediated instruction </a:t>
            </a:r>
            <a:r>
              <a:rPr sz="1000" b="1" i="1" dirty="0">
                <a:solidFill>
                  <a:srgbClr val="1F487C"/>
                </a:solidFill>
                <a:latin typeface="Cambria-BoldItalic"/>
                <a:cs typeface="Cambria-BoldItalic"/>
              </a:rPr>
              <a:t>takes </a:t>
            </a:r>
            <a:r>
              <a:rPr sz="1000" b="1" i="1" spc="-10" dirty="0">
                <a:solidFill>
                  <a:srgbClr val="1F487C"/>
                </a:solidFill>
                <a:latin typeface="Cambria-BoldItalic"/>
                <a:cs typeface="Cambria-BoldItalic"/>
              </a:rPr>
              <a:t>place </a:t>
            </a:r>
            <a:r>
              <a:rPr sz="1000" b="1" i="1" spc="-15" dirty="0">
                <a:solidFill>
                  <a:srgbClr val="1F487C"/>
                </a:solidFill>
                <a:latin typeface="Cambria-BoldItalic"/>
                <a:cs typeface="Cambria-BoldItalic"/>
              </a:rPr>
              <a:t>in </a:t>
            </a:r>
            <a:r>
              <a:rPr sz="1000" b="1" i="1" dirty="0">
                <a:solidFill>
                  <a:srgbClr val="1F487C"/>
                </a:solidFill>
                <a:latin typeface="Cambria-BoldItalic"/>
                <a:cs typeface="Cambria-BoldItalic"/>
              </a:rPr>
              <a:t>an  </a:t>
            </a:r>
            <a:r>
              <a:rPr sz="1000" b="1" i="1" spc="-5" dirty="0">
                <a:solidFill>
                  <a:srgbClr val="1F487C"/>
                </a:solidFill>
                <a:latin typeface="Cambria-BoldItalic"/>
                <a:cs typeface="Cambria-BoldItalic"/>
              </a:rPr>
              <a:t>environment where multicultural </a:t>
            </a:r>
            <a:r>
              <a:rPr sz="1000" b="1" i="1" dirty="0">
                <a:solidFill>
                  <a:srgbClr val="1F487C"/>
                </a:solidFill>
                <a:latin typeface="Cambria-BoldItalic"/>
                <a:cs typeface="Cambria-BoldItalic"/>
              </a:rPr>
              <a:t>views </a:t>
            </a:r>
            <a:r>
              <a:rPr sz="1000" b="1" i="1" spc="-5" dirty="0">
                <a:solidFill>
                  <a:srgbClr val="1F487C"/>
                </a:solidFill>
                <a:latin typeface="Cambria-BoldItalic"/>
                <a:cs typeface="Cambria-BoldItalic"/>
              </a:rPr>
              <a:t>are encouraged and  includes </a:t>
            </a:r>
            <a:r>
              <a:rPr sz="1000" b="1" i="1" dirty="0">
                <a:solidFill>
                  <a:srgbClr val="1F487C"/>
                </a:solidFill>
                <a:latin typeface="Cambria-BoldItalic"/>
                <a:cs typeface="Cambria-BoldItalic"/>
              </a:rPr>
              <a:t>knowledge that </a:t>
            </a:r>
            <a:r>
              <a:rPr sz="1000" b="1" i="1" spc="-5" dirty="0">
                <a:solidFill>
                  <a:srgbClr val="1F487C"/>
                </a:solidFill>
                <a:latin typeface="Cambria-BoldItalic"/>
                <a:cs typeface="Cambria-BoldItalic"/>
              </a:rPr>
              <a:t>is relevant </a:t>
            </a:r>
            <a:r>
              <a:rPr sz="1000" b="1" i="1" dirty="0">
                <a:solidFill>
                  <a:srgbClr val="1F487C"/>
                </a:solidFill>
                <a:latin typeface="Cambria-BoldItalic"/>
                <a:cs typeface="Cambria-BoldItalic"/>
              </a:rPr>
              <a:t>to</a:t>
            </a:r>
            <a:r>
              <a:rPr sz="1000" b="1" i="1" spc="-40" dirty="0">
                <a:solidFill>
                  <a:srgbClr val="1F487C"/>
                </a:solidFill>
                <a:latin typeface="Cambria-BoldItalic"/>
                <a:cs typeface="Cambria-BoldItalic"/>
              </a:rPr>
              <a:t> </a:t>
            </a:r>
            <a:r>
              <a:rPr sz="1000" b="1" i="1" spc="-5" dirty="0">
                <a:solidFill>
                  <a:srgbClr val="1F487C"/>
                </a:solidFill>
                <a:latin typeface="Cambria-BoldItalic"/>
                <a:cs typeface="Cambria-BoldItalic"/>
              </a:rPr>
              <a:t>students</a:t>
            </a:r>
            <a:endParaRPr sz="1000" dirty="0">
              <a:latin typeface="Cambria-BoldItalic"/>
              <a:cs typeface="Cambria-BoldItalic"/>
            </a:endParaRPr>
          </a:p>
        </p:txBody>
      </p:sp>
      <p:pic>
        <p:nvPicPr>
          <p:cNvPr id="13" name="Picture 12">
            <a:extLst>
              <a:ext uri="{FF2B5EF4-FFF2-40B4-BE49-F238E27FC236}">
                <a16:creationId xmlns:a16="http://schemas.microsoft.com/office/drawing/2014/main" id="{63A00D5D-2981-7540-B4F4-5E1406F532EA}"/>
              </a:ext>
            </a:extLst>
          </p:cNvPr>
          <p:cNvPicPr/>
          <p:nvPr/>
        </p:nvPicPr>
        <p:blipFill>
          <a:blip r:embed="rId5"/>
          <a:stretch>
            <a:fillRect/>
          </a:stretch>
        </p:blipFill>
        <p:spPr>
          <a:xfrm>
            <a:off x="8313902" y="4437075"/>
            <a:ext cx="1218026" cy="707998"/>
          </a:xfrm>
          <a:prstGeom prst="rect">
            <a:avLst/>
          </a:prstGeom>
        </p:spPr>
      </p:pic>
      <p:pic>
        <p:nvPicPr>
          <p:cNvPr id="14" name="Picture 13">
            <a:extLst>
              <a:ext uri="{FF2B5EF4-FFF2-40B4-BE49-F238E27FC236}">
                <a16:creationId xmlns:a16="http://schemas.microsoft.com/office/drawing/2014/main" id="{3445EF4E-8BC0-BC4E-B623-8BC5EB103E33}"/>
              </a:ext>
            </a:extLst>
          </p:cNvPr>
          <p:cNvPicPr>
            <a:picLocks noChangeAspect="1"/>
          </p:cNvPicPr>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1494358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3A0F0-93A3-E24D-8311-249995CCBF3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A211975-2B5E-D645-BE30-9B15AA661B72}"/>
              </a:ext>
            </a:extLst>
          </p:cNvPr>
          <p:cNvSpPr>
            <a:spLocks noGrp="1"/>
          </p:cNvSpPr>
          <p:nvPr>
            <p:ph idx="1"/>
          </p:nvPr>
        </p:nvSpPr>
        <p:spPr/>
        <p:txBody>
          <a:bodyPr>
            <a:normAutofit/>
          </a:bodyPr>
          <a:lstStyle/>
          <a:p>
            <a:pPr marL="0" indent="0">
              <a:buNone/>
            </a:pPr>
            <a:r>
              <a:rPr lang="en-US" sz="4400" i="1" dirty="0"/>
              <a:t>If the purpose of education is to create educational environments where students can thrive academically, socially, and emotionally, then, what better way to assess these efforts than by asking them?</a:t>
            </a:r>
          </a:p>
        </p:txBody>
      </p:sp>
    </p:spTree>
    <p:extLst>
      <p:ext uri="{BB962C8B-B14F-4D97-AF65-F5344CB8AC3E}">
        <p14:creationId xmlns:p14="http://schemas.microsoft.com/office/powerpoint/2010/main" val="9594570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B2159-A9AC-0C4A-A04A-46A7E1DCEE0F}"/>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110CF7F9-8A67-7D4A-963E-AF19CD182749}"/>
              </a:ext>
            </a:extLst>
          </p:cNvPr>
          <p:cNvPicPr>
            <a:picLocks noGrp="1" noChangeAspect="1"/>
          </p:cNvPicPr>
          <p:nvPr>
            <p:ph idx="1"/>
          </p:nvPr>
        </p:nvPicPr>
        <p:blipFill>
          <a:blip r:embed="rId3"/>
          <a:stretch>
            <a:fillRect/>
          </a:stretch>
        </p:blipFill>
        <p:spPr>
          <a:xfrm rot="20735552">
            <a:off x="-55863" y="643003"/>
            <a:ext cx="6660847" cy="4801552"/>
          </a:xfrm>
        </p:spPr>
      </p:pic>
      <p:pic>
        <p:nvPicPr>
          <p:cNvPr id="9" name="Picture 8">
            <a:extLst>
              <a:ext uri="{FF2B5EF4-FFF2-40B4-BE49-F238E27FC236}">
                <a16:creationId xmlns:a16="http://schemas.microsoft.com/office/drawing/2014/main" id="{6EB1D4B6-0738-CB4F-AEF1-A860D46C3DF7}"/>
              </a:ext>
            </a:extLst>
          </p:cNvPr>
          <p:cNvPicPr>
            <a:picLocks noChangeAspect="1"/>
          </p:cNvPicPr>
          <p:nvPr/>
        </p:nvPicPr>
        <p:blipFill>
          <a:blip r:embed="rId4"/>
          <a:stretch>
            <a:fillRect/>
          </a:stretch>
        </p:blipFill>
        <p:spPr>
          <a:xfrm rot="1213551">
            <a:off x="4739086" y="1416717"/>
            <a:ext cx="7309375" cy="3938385"/>
          </a:xfrm>
          <a:prstGeom prst="rect">
            <a:avLst/>
          </a:prstGeom>
        </p:spPr>
      </p:pic>
      <p:pic>
        <p:nvPicPr>
          <p:cNvPr id="11" name="Picture 10">
            <a:extLst>
              <a:ext uri="{FF2B5EF4-FFF2-40B4-BE49-F238E27FC236}">
                <a16:creationId xmlns:a16="http://schemas.microsoft.com/office/drawing/2014/main" id="{1F5D9C14-E4CE-8D4E-A27E-7511F03DBF0E}"/>
              </a:ext>
            </a:extLst>
          </p:cNvPr>
          <p:cNvPicPr>
            <a:picLocks noChangeAspect="1"/>
          </p:cNvPicPr>
          <p:nvPr/>
        </p:nvPicPr>
        <p:blipFill>
          <a:blip r:embed="rId5"/>
          <a:stretch>
            <a:fillRect/>
          </a:stretch>
        </p:blipFill>
        <p:spPr>
          <a:xfrm>
            <a:off x="5821565" y="1652749"/>
            <a:ext cx="5634990" cy="4329027"/>
          </a:xfrm>
          <a:prstGeom prst="rect">
            <a:avLst/>
          </a:prstGeom>
        </p:spPr>
      </p:pic>
      <p:pic>
        <p:nvPicPr>
          <p:cNvPr id="7" name="Picture 6">
            <a:extLst>
              <a:ext uri="{FF2B5EF4-FFF2-40B4-BE49-F238E27FC236}">
                <a16:creationId xmlns:a16="http://schemas.microsoft.com/office/drawing/2014/main" id="{8ECE46F2-F9DC-8647-A859-14E0903D9D81}"/>
              </a:ext>
            </a:extLst>
          </p:cNvPr>
          <p:cNvPicPr>
            <a:picLocks noChangeAspect="1"/>
          </p:cNvPicPr>
          <p:nvPr/>
        </p:nvPicPr>
        <p:blipFill>
          <a:blip r:embed="rId6"/>
          <a:stretch>
            <a:fillRect/>
          </a:stretch>
        </p:blipFill>
        <p:spPr>
          <a:xfrm>
            <a:off x="1350905" y="1084083"/>
            <a:ext cx="6546850" cy="4088249"/>
          </a:xfrm>
          <a:prstGeom prst="rect">
            <a:avLst/>
          </a:prstGeom>
        </p:spPr>
      </p:pic>
      <p:pic>
        <p:nvPicPr>
          <p:cNvPr id="13" name="Picture 12">
            <a:extLst>
              <a:ext uri="{FF2B5EF4-FFF2-40B4-BE49-F238E27FC236}">
                <a16:creationId xmlns:a16="http://schemas.microsoft.com/office/drawing/2014/main" id="{989D8657-D4B2-0543-9F1E-265DB423462C}"/>
              </a:ext>
            </a:extLst>
          </p:cNvPr>
          <p:cNvPicPr>
            <a:picLocks noChangeAspect="1"/>
          </p:cNvPicPr>
          <p:nvPr/>
        </p:nvPicPr>
        <p:blipFill>
          <a:blip r:embed="rId7"/>
          <a:stretch>
            <a:fillRect/>
          </a:stretch>
        </p:blipFill>
        <p:spPr>
          <a:xfrm>
            <a:off x="3508150" y="846139"/>
            <a:ext cx="10055729" cy="5564221"/>
          </a:xfrm>
          <a:prstGeom prst="rect">
            <a:avLst/>
          </a:prstGeom>
        </p:spPr>
      </p:pic>
      <p:pic>
        <p:nvPicPr>
          <p:cNvPr id="15" name="Picture 14">
            <a:hlinkClick r:id="rId8"/>
            <a:extLst>
              <a:ext uri="{FF2B5EF4-FFF2-40B4-BE49-F238E27FC236}">
                <a16:creationId xmlns:a16="http://schemas.microsoft.com/office/drawing/2014/main" id="{730C6E98-C741-A642-B9A2-9A7302C20CC5}"/>
              </a:ext>
            </a:extLst>
          </p:cNvPr>
          <p:cNvPicPr>
            <a:picLocks noChangeAspect="1"/>
          </p:cNvPicPr>
          <p:nvPr/>
        </p:nvPicPr>
        <p:blipFill>
          <a:blip r:embed="rId9"/>
          <a:stretch>
            <a:fillRect/>
          </a:stretch>
        </p:blipFill>
        <p:spPr>
          <a:xfrm>
            <a:off x="0" y="455768"/>
            <a:ext cx="11747500" cy="6041414"/>
          </a:xfrm>
          <a:prstGeom prst="rect">
            <a:avLst/>
          </a:prstGeom>
        </p:spPr>
      </p:pic>
    </p:spTree>
    <p:extLst>
      <p:ext uri="{BB962C8B-B14F-4D97-AF65-F5344CB8AC3E}">
        <p14:creationId xmlns:p14="http://schemas.microsoft.com/office/powerpoint/2010/main" val="87735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Presentation Agenda</a:t>
            </a:r>
          </a:p>
        </p:txBody>
      </p:sp>
      <p:graphicFrame>
        <p:nvGraphicFramePr>
          <p:cNvPr id="4" name="Content Placeholder 3"/>
          <p:cNvGraphicFramePr>
            <a:graphicFrameLocks noGrp="1"/>
          </p:cNvGraphicFramePr>
          <p:nvPr>
            <p:ph sz="half" idx="4294967295"/>
            <p:extLst>
              <p:ext uri="{D42A27DB-BD31-4B8C-83A1-F6EECF244321}">
                <p14:modId xmlns:p14="http://schemas.microsoft.com/office/powerpoint/2010/main" val="3848761879"/>
              </p:ext>
            </p:extLst>
          </p:nvPr>
        </p:nvGraphicFramePr>
        <p:xfrm>
          <a:off x="5837238" y="1049338"/>
          <a:ext cx="6354762"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1844749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D3CF1-A450-3E46-867B-1BB48713F03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408A1BD-AABE-5840-ABE6-555C263CB2FF}"/>
              </a:ext>
            </a:extLst>
          </p:cNvPr>
          <p:cNvPicPr>
            <a:picLocks noGrp="1" noChangeAspect="1"/>
          </p:cNvPicPr>
          <p:nvPr>
            <p:ph idx="1"/>
          </p:nvPr>
        </p:nvPicPr>
        <p:blipFill>
          <a:blip r:embed="rId2"/>
          <a:stretch>
            <a:fillRect/>
          </a:stretch>
        </p:blipFill>
        <p:spPr>
          <a:xfrm>
            <a:off x="417830" y="510702"/>
            <a:ext cx="11356340" cy="4781145"/>
          </a:xfrm>
        </p:spPr>
      </p:pic>
      <p:pic>
        <p:nvPicPr>
          <p:cNvPr id="9" name="Picture 8">
            <a:extLst>
              <a:ext uri="{FF2B5EF4-FFF2-40B4-BE49-F238E27FC236}">
                <a16:creationId xmlns:a16="http://schemas.microsoft.com/office/drawing/2014/main" id="{E014CF22-B83D-4B42-81EB-F4BEF84852BB}"/>
              </a:ext>
            </a:extLst>
          </p:cNvPr>
          <p:cNvPicPr>
            <a:picLocks noChangeAspect="1"/>
          </p:cNvPicPr>
          <p:nvPr/>
        </p:nvPicPr>
        <p:blipFill>
          <a:blip r:embed="rId3"/>
          <a:stretch>
            <a:fillRect/>
          </a:stretch>
        </p:blipFill>
        <p:spPr>
          <a:xfrm>
            <a:off x="0" y="1020054"/>
            <a:ext cx="12192000" cy="4817891"/>
          </a:xfrm>
          <a:prstGeom prst="rect">
            <a:avLst/>
          </a:prstGeom>
        </p:spPr>
      </p:pic>
      <p:sp>
        <p:nvSpPr>
          <p:cNvPr id="18" name="Up Arrow 17">
            <a:extLst>
              <a:ext uri="{FF2B5EF4-FFF2-40B4-BE49-F238E27FC236}">
                <a16:creationId xmlns:a16="http://schemas.microsoft.com/office/drawing/2014/main" id="{1090BB5E-F869-4A45-924B-EABFB20E8DA5}"/>
              </a:ext>
            </a:extLst>
          </p:cNvPr>
          <p:cNvSpPr/>
          <p:nvPr/>
        </p:nvSpPr>
        <p:spPr>
          <a:xfrm rot="7787781">
            <a:off x="5019473" y="919683"/>
            <a:ext cx="1245140" cy="2918298"/>
          </a:xfrm>
          <a:prstGeom prst="up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603B921C-2D57-F449-8A27-F20664DDC001}"/>
              </a:ext>
            </a:extLst>
          </p:cNvPr>
          <p:cNvPicPr>
            <a:picLocks noChangeAspect="1"/>
          </p:cNvPicPr>
          <p:nvPr/>
        </p:nvPicPr>
        <p:blipFill>
          <a:blip r:embed="rId4"/>
          <a:stretch>
            <a:fillRect/>
          </a:stretch>
        </p:blipFill>
        <p:spPr>
          <a:xfrm>
            <a:off x="2161953" y="0"/>
            <a:ext cx="7245524" cy="6858000"/>
          </a:xfrm>
          <a:prstGeom prst="rect">
            <a:avLst/>
          </a:prstGeom>
        </p:spPr>
      </p:pic>
    </p:spTree>
    <p:extLst>
      <p:ext uri="{BB962C8B-B14F-4D97-AF65-F5344CB8AC3E}">
        <p14:creationId xmlns:p14="http://schemas.microsoft.com/office/powerpoint/2010/main" val="419823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B5B972-1A8D-4F43-B1F5-2DE72BA3B9AD}"/>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901E4318-A46B-3F42-809D-12B0D2C4B7AC}"/>
              </a:ext>
            </a:extLst>
          </p:cNvPr>
          <p:cNvPicPr>
            <a:picLocks noGrp="1" noChangeAspect="1"/>
          </p:cNvPicPr>
          <p:nvPr>
            <p:ph idx="1"/>
          </p:nvPr>
        </p:nvPicPr>
        <p:blipFill>
          <a:blip r:embed="rId3"/>
          <a:stretch>
            <a:fillRect/>
          </a:stretch>
        </p:blipFill>
        <p:spPr>
          <a:xfrm>
            <a:off x="1280549" y="1226813"/>
            <a:ext cx="9198864" cy="4673092"/>
          </a:xfrm>
        </p:spPr>
      </p:pic>
      <p:sp>
        <p:nvSpPr>
          <p:cNvPr id="6" name="Donut 5">
            <a:extLst>
              <a:ext uri="{FF2B5EF4-FFF2-40B4-BE49-F238E27FC236}">
                <a16:creationId xmlns:a16="http://schemas.microsoft.com/office/drawing/2014/main" id="{5B3B9C4B-0CA0-E543-B0D0-EA125BA0FBA0}"/>
              </a:ext>
            </a:extLst>
          </p:cNvPr>
          <p:cNvSpPr/>
          <p:nvPr/>
        </p:nvSpPr>
        <p:spPr>
          <a:xfrm>
            <a:off x="2945084" y="1205310"/>
            <a:ext cx="2011680" cy="2103120"/>
          </a:xfrm>
          <a:prstGeom prst="donut">
            <a:avLst>
              <a:gd name="adj" fmla="val 8519"/>
            </a:avLst>
          </a:prstGeom>
          <a:solidFill>
            <a:schemeClr val="accent1">
              <a:alpha val="86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Minus 7">
            <a:extLst>
              <a:ext uri="{FF2B5EF4-FFF2-40B4-BE49-F238E27FC236}">
                <a16:creationId xmlns:a16="http://schemas.microsoft.com/office/drawing/2014/main" id="{6DC7DB95-3380-D24E-AB5F-17A359BD07BE}"/>
              </a:ext>
            </a:extLst>
          </p:cNvPr>
          <p:cNvSpPr/>
          <p:nvPr/>
        </p:nvSpPr>
        <p:spPr>
          <a:xfrm>
            <a:off x="2141949" y="5137180"/>
            <a:ext cx="7908102" cy="957923"/>
          </a:xfrm>
          <a:prstGeom prst="mathMinus">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STUDENTS OF COLOR</a:t>
            </a:r>
          </a:p>
        </p:txBody>
      </p:sp>
      <p:sp>
        <p:nvSpPr>
          <p:cNvPr id="11" name="Minus 10">
            <a:extLst>
              <a:ext uri="{FF2B5EF4-FFF2-40B4-BE49-F238E27FC236}">
                <a16:creationId xmlns:a16="http://schemas.microsoft.com/office/drawing/2014/main" id="{7C2A426A-1F96-954D-BE12-421183D4A5F5}"/>
              </a:ext>
            </a:extLst>
          </p:cNvPr>
          <p:cNvSpPr/>
          <p:nvPr/>
        </p:nvSpPr>
        <p:spPr>
          <a:xfrm>
            <a:off x="4396542" y="1908312"/>
            <a:ext cx="3682779" cy="697121"/>
          </a:xfrm>
          <a:prstGeom prst="mathMinus">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WHITE STUDENTS</a:t>
            </a:r>
          </a:p>
        </p:txBody>
      </p:sp>
      <p:sp>
        <p:nvSpPr>
          <p:cNvPr id="12" name="Minus 11">
            <a:extLst>
              <a:ext uri="{FF2B5EF4-FFF2-40B4-BE49-F238E27FC236}">
                <a16:creationId xmlns:a16="http://schemas.microsoft.com/office/drawing/2014/main" id="{A1AC717E-0CD4-4F4D-AE9A-966CA811FCD0}"/>
              </a:ext>
            </a:extLst>
          </p:cNvPr>
          <p:cNvSpPr/>
          <p:nvPr/>
        </p:nvSpPr>
        <p:spPr>
          <a:xfrm>
            <a:off x="4396542" y="1908311"/>
            <a:ext cx="3682779" cy="697121"/>
          </a:xfrm>
          <a:prstGeom prst="mathMinus">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SWOD</a:t>
            </a:r>
          </a:p>
        </p:txBody>
      </p:sp>
      <p:sp>
        <p:nvSpPr>
          <p:cNvPr id="14" name="Minus 13">
            <a:extLst>
              <a:ext uri="{FF2B5EF4-FFF2-40B4-BE49-F238E27FC236}">
                <a16:creationId xmlns:a16="http://schemas.microsoft.com/office/drawing/2014/main" id="{4C6C7D64-3AD7-CE4F-B6EC-4393645EE908}"/>
              </a:ext>
            </a:extLst>
          </p:cNvPr>
          <p:cNvSpPr/>
          <p:nvPr/>
        </p:nvSpPr>
        <p:spPr>
          <a:xfrm>
            <a:off x="2141949" y="5137180"/>
            <a:ext cx="7908102" cy="957923"/>
          </a:xfrm>
          <a:prstGeom prst="mathMinus">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STUDENTS WITH DISABILITIES</a:t>
            </a:r>
          </a:p>
        </p:txBody>
      </p:sp>
      <p:sp>
        <p:nvSpPr>
          <p:cNvPr id="15" name="Minus 14">
            <a:extLst>
              <a:ext uri="{FF2B5EF4-FFF2-40B4-BE49-F238E27FC236}">
                <a16:creationId xmlns:a16="http://schemas.microsoft.com/office/drawing/2014/main" id="{963D9BE4-813B-2347-AFE8-7B4E82004A21}"/>
              </a:ext>
            </a:extLst>
          </p:cNvPr>
          <p:cNvSpPr/>
          <p:nvPr/>
        </p:nvSpPr>
        <p:spPr>
          <a:xfrm>
            <a:off x="2141949" y="5137180"/>
            <a:ext cx="7908102" cy="957923"/>
          </a:xfrm>
          <a:prstGeom prst="mathMinus">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STUDENTS WITH MENTAL HEALTH CONCERNS</a:t>
            </a:r>
          </a:p>
        </p:txBody>
      </p:sp>
      <p:sp>
        <p:nvSpPr>
          <p:cNvPr id="16" name="Minus 15">
            <a:extLst>
              <a:ext uri="{FF2B5EF4-FFF2-40B4-BE49-F238E27FC236}">
                <a16:creationId xmlns:a16="http://schemas.microsoft.com/office/drawing/2014/main" id="{BCEAB5C8-0FCF-614F-9645-64E88AB10611}"/>
              </a:ext>
            </a:extLst>
          </p:cNvPr>
          <p:cNvSpPr/>
          <p:nvPr/>
        </p:nvSpPr>
        <p:spPr>
          <a:xfrm>
            <a:off x="4396542" y="1908310"/>
            <a:ext cx="3682779" cy="697121"/>
          </a:xfrm>
          <a:prstGeom prst="mathMinus">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SWOMHC</a:t>
            </a:r>
          </a:p>
        </p:txBody>
      </p:sp>
    </p:spTree>
    <p:extLst>
      <p:ext uri="{BB962C8B-B14F-4D97-AF65-F5344CB8AC3E}">
        <p14:creationId xmlns:p14="http://schemas.microsoft.com/office/powerpoint/2010/main" val="302941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8" presetClass="emph" presetSubtype="0" repeatCount="indefinite" fill="remove" grpId="1" nodeType="withEffect">
                                  <p:stCondLst>
                                    <p:cond delay="0"/>
                                  </p:stCondLst>
                                  <p:childTnLst>
                                    <p:animRot by="21600000">
                                      <p:cBhvr>
                                        <p:cTn id="8" dur="3000" fill="hold"/>
                                        <p:tgtEl>
                                          <p:spTgt spid="6"/>
                                        </p:tgtEl>
                                        <p:attrNameLst>
                                          <p:attrName>r</p:attrName>
                                        </p:attrNameLst>
                                      </p:cBhvr>
                                    </p:animRot>
                                  </p:childTnLst>
                                </p:cTn>
                              </p:par>
                              <p:par>
                                <p:cTn id="9" presetID="1" presetClass="entr" presetSubtype="0" fill="hold" grpId="0" nodeType="withEffect">
                                  <p:stCondLst>
                                    <p:cond delay="0"/>
                                  </p:stCondLst>
                                  <p:iterate type="lt">
                                    <p:tmAbs val="0"/>
                                  </p:iterate>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iterate type="lt">
                                    <p:tmAbs val="0"/>
                                  </p:iterate>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type="lt">
                                    <p:tmAbs val="0"/>
                                  </p:iterate>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11" grpId="0" animBg="1"/>
      <p:bldP spid="12" grpId="0" animBg="1"/>
      <p:bldP spid="14" grpId="0" animBg="1"/>
      <p:bldP spid="15"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579" y="147639"/>
            <a:ext cx="10930021" cy="771525"/>
          </a:xfrm>
        </p:spPr>
        <p:txBody>
          <a:bodyPr>
            <a:noAutofit/>
          </a:bodyPr>
          <a:lstStyle/>
          <a:p>
            <a:pPr algn="ctr"/>
            <a:r>
              <a:rPr lang="en-US" sz="3200" dirty="0"/>
              <a:t>Actionable School Climate Framework</a:t>
            </a:r>
          </a:p>
        </p:txBody>
      </p:sp>
      <p:sp>
        <p:nvSpPr>
          <p:cNvPr id="3" name="Content Placeholder 2"/>
          <p:cNvSpPr>
            <a:spLocks noGrp="1"/>
          </p:cNvSpPr>
          <p:nvPr>
            <p:ph idx="1"/>
          </p:nvPr>
        </p:nvSpPr>
        <p:spPr>
          <a:xfrm>
            <a:off x="601579" y="919164"/>
            <a:ext cx="10482264" cy="4391025"/>
          </a:xfrm>
        </p:spPr>
        <p:txBody>
          <a:bodyPr>
            <a:noAutofit/>
          </a:bodyPr>
          <a:lstStyle/>
          <a:p>
            <a:pPr lvl="1"/>
            <a:r>
              <a:rPr lang="en-US" sz="2000" b="1" dirty="0">
                <a:solidFill>
                  <a:srgbClr val="FF6600"/>
                </a:solidFill>
              </a:rPr>
              <a:t>Relationships:</a:t>
            </a:r>
          </a:p>
          <a:p>
            <a:pPr lvl="2">
              <a:buFont typeface="Arial" pitchFamily="34" charset="0"/>
              <a:buChar char="•"/>
            </a:pPr>
            <a:r>
              <a:rPr lang="en-US" b="1" dirty="0"/>
              <a:t>How Measured: </a:t>
            </a:r>
            <a:r>
              <a:rPr lang="en-US" b="1" dirty="0">
                <a:solidFill>
                  <a:schemeClr val="accent2">
                    <a:lumMod val="75000"/>
                  </a:schemeClr>
                </a:solidFill>
              </a:rPr>
              <a:t>Ask students whether they can identify an adult they can talk to if they need help. </a:t>
            </a:r>
          </a:p>
          <a:p>
            <a:pPr lvl="2">
              <a:buFont typeface="Arial" pitchFamily="34" charset="0"/>
              <a:buChar char="•"/>
            </a:pPr>
            <a:r>
              <a:rPr lang="en-US" b="1" dirty="0"/>
              <a:t>How one intervenes: </a:t>
            </a:r>
            <a:r>
              <a:rPr lang="en-US" b="1" dirty="0">
                <a:solidFill>
                  <a:schemeClr val="accent1">
                    <a:lumMod val="50000"/>
                  </a:schemeClr>
                </a:solidFill>
              </a:rPr>
              <a:t>Ensure teachers know students’ names and interests and that each student is connected with and supported by a caring adult. Opportunities for mentoring- identify a “safe” adult for all students</a:t>
            </a:r>
          </a:p>
          <a:p>
            <a:pPr lvl="1"/>
            <a:r>
              <a:rPr lang="en-US" sz="2000" b="1" dirty="0">
                <a:solidFill>
                  <a:srgbClr val="FF6600"/>
                </a:solidFill>
              </a:rPr>
              <a:t>Respect  for Diversity: </a:t>
            </a:r>
          </a:p>
          <a:p>
            <a:pPr lvl="2">
              <a:buFont typeface="Arial" pitchFamily="34" charset="0"/>
              <a:buChar char="•"/>
            </a:pPr>
            <a:r>
              <a:rPr lang="en-US" b="1" dirty="0"/>
              <a:t>How Measured: </a:t>
            </a:r>
            <a:r>
              <a:rPr lang="en-US" b="1" dirty="0">
                <a:solidFill>
                  <a:schemeClr val="accent2">
                    <a:lumMod val="75000"/>
                  </a:schemeClr>
                </a:solidFill>
              </a:rPr>
              <a:t>Ask parents whether or not they feel the school welcomes families that are similar to them;  ask students whether they feel like they are treated fairly despite their  race/ethnicity, religion, academic ability, or other cultural markers</a:t>
            </a:r>
            <a:endParaRPr lang="en-US" dirty="0">
              <a:solidFill>
                <a:schemeClr val="accent2">
                  <a:lumMod val="75000"/>
                </a:schemeClr>
              </a:solidFill>
            </a:endParaRPr>
          </a:p>
          <a:p>
            <a:pPr lvl="2">
              <a:buFont typeface="Arial" pitchFamily="34" charset="0"/>
              <a:buChar char="•"/>
            </a:pPr>
            <a:r>
              <a:rPr lang="en-US" b="1" dirty="0"/>
              <a:t>How one intervenes</a:t>
            </a:r>
            <a:r>
              <a:rPr lang="en-US" b="1" dirty="0">
                <a:solidFill>
                  <a:schemeClr val="accent1">
                    <a:lumMod val="60000"/>
                    <a:lumOff val="40000"/>
                  </a:schemeClr>
                </a:solidFill>
              </a:rPr>
              <a:t>:</a:t>
            </a:r>
            <a:r>
              <a:rPr lang="en-US" b="1" dirty="0">
                <a:solidFill>
                  <a:schemeClr val="accent1">
                    <a:lumMod val="50000"/>
                  </a:schemeClr>
                </a:solidFill>
              </a:rPr>
              <a:t> Put cultural competence standards into effect; professional development (e.g., implicit bias, PBIS); employ social emotional learning curricula that focuses on community building addresses the importance of valuing and addressing diversity.</a:t>
            </a:r>
          </a:p>
        </p:txBody>
      </p:sp>
      <p:sp>
        <p:nvSpPr>
          <p:cNvPr id="4" name="Footer Placeholder 3"/>
          <p:cNvSpPr>
            <a:spLocks noGrp="1"/>
          </p:cNvSpPr>
          <p:nvPr>
            <p:ph type="ftr" sz="quarter" idx="11"/>
          </p:nvPr>
        </p:nvSpPr>
        <p:spPr/>
        <p:txBody>
          <a:bodyPr/>
          <a:lstStyle/>
          <a:p>
            <a:pPr>
              <a:defRPr/>
            </a:pPr>
            <a:r>
              <a:rPr lang="de-DE" dirty="0"/>
              <a:t>Page </a:t>
            </a:r>
            <a:r>
              <a:rPr lang="de-DE" dirty="0">
                <a:sym typeface="Wingdings" charset="2"/>
              </a:rPr>
              <a:t></a:t>
            </a:r>
            <a:r>
              <a:rPr lang="de-DE" dirty="0"/>
              <a:t> </a:t>
            </a:r>
            <a:fld id="{4ADB2EFF-AB18-45E1-8015-18E63318DF44}" type="slidenum">
              <a:rPr lang="de-DE" smtClean="0"/>
              <a:pPr>
                <a:defRPr/>
              </a:pPr>
              <a:t>22</a:t>
            </a:fld>
            <a:endParaRPr lang="de-DE" dirty="0"/>
          </a:p>
        </p:txBody>
      </p:sp>
      <p:pic>
        <p:nvPicPr>
          <p:cNvPr id="6" name="Picture 5">
            <a:extLst>
              <a:ext uri="{FF2B5EF4-FFF2-40B4-BE49-F238E27FC236}">
                <a16:creationId xmlns:a16="http://schemas.microsoft.com/office/drawing/2014/main" id="{5AD0C1FA-6533-4D49-94DC-9CC2852D7959}"/>
              </a:ext>
            </a:extLst>
          </p:cNvPr>
          <p:cNvPicPr>
            <a:picLocks noChangeAspect="1"/>
          </p:cNvPicPr>
          <p:nvPr/>
        </p:nvPicPr>
        <p:blipFill>
          <a:blip r:embed="rId3"/>
          <a:stretch>
            <a:fillRect/>
          </a:stretch>
        </p:blipFill>
        <p:spPr>
          <a:xfrm>
            <a:off x="135948" y="6184900"/>
            <a:ext cx="2357468" cy="566204"/>
          </a:xfrm>
          <a:prstGeom prst="rect">
            <a:avLst/>
          </a:prstGeom>
        </p:spPr>
      </p:pic>
    </p:spTree>
    <p:extLst>
      <p:ext uri="{BB962C8B-B14F-4D97-AF65-F5344CB8AC3E}">
        <p14:creationId xmlns:p14="http://schemas.microsoft.com/office/powerpoint/2010/main" val="240452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1579" y="1024625"/>
            <a:ext cx="9713496" cy="4391025"/>
          </a:xfrm>
        </p:spPr>
        <p:txBody>
          <a:bodyPr>
            <a:noAutofit/>
          </a:bodyPr>
          <a:lstStyle/>
          <a:p>
            <a:pPr lvl="1"/>
            <a:r>
              <a:rPr lang="en-US" sz="2000" b="1" dirty="0">
                <a:solidFill>
                  <a:srgbClr val="FF6600"/>
                </a:solidFill>
              </a:rPr>
              <a:t>School Participation: </a:t>
            </a:r>
          </a:p>
          <a:p>
            <a:pPr lvl="2">
              <a:buFont typeface="Arial" pitchFamily="34" charset="0"/>
              <a:buChar char="•"/>
            </a:pPr>
            <a:r>
              <a:rPr lang="en-US" b="1" dirty="0"/>
              <a:t>How Measured: </a:t>
            </a:r>
            <a:r>
              <a:rPr lang="en-US" b="1" dirty="0">
                <a:solidFill>
                  <a:schemeClr val="accent2">
                    <a:lumMod val="75000"/>
                  </a:schemeClr>
                </a:solidFill>
              </a:rPr>
              <a:t>Ask students whether they participate in extracurricular activities or whether they feel successful in school</a:t>
            </a:r>
          </a:p>
          <a:p>
            <a:pPr lvl="2">
              <a:buFont typeface="Arial" pitchFamily="34" charset="0"/>
              <a:buChar char="•"/>
            </a:pPr>
            <a:r>
              <a:rPr lang="en-US" b="1" dirty="0"/>
              <a:t>How one intervenes: </a:t>
            </a:r>
            <a:r>
              <a:rPr lang="en-US" b="1" dirty="0">
                <a:solidFill>
                  <a:schemeClr val="accent1">
                    <a:lumMod val="50000"/>
                  </a:schemeClr>
                </a:solidFill>
              </a:rPr>
              <a:t>Ensure all students are invited and can participate in extracurricular activities. Reinforce student efforts and progress towards goals. Focus on the process – not just the outcome</a:t>
            </a:r>
            <a:endParaRPr lang="en-US" sz="2000" b="1" dirty="0">
              <a:solidFill>
                <a:srgbClr val="FF6600"/>
              </a:solidFill>
            </a:endParaRPr>
          </a:p>
          <a:p>
            <a:pPr lvl="1"/>
            <a:r>
              <a:rPr lang="en-US" sz="2000" b="1" dirty="0">
                <a:solidFill>
                  <a:srgbClr val="FF6600"/>
                </a:solidFill>
              </a:rPr>
              <a:t>Social and Emotional Safety:</a:t>
            </a:r>
          </a:p>
          <a:p>
            <a:pPr lvl="2">
              <a:buFont typeface="Arial" pitchFamily="34" charset="0"/>
              <a:buChar char="•"/>
            </a:pPr>
            <a:r>
              <a:rPr lang="en-US" b="1" dirty="0"/>
              <a:t>How Measured:  </a:t>
            </a:r>
            <a:r>
              <a:rPr lang="en-US" b="1" dirty="0">
                <a:solidFill>
                  <a:schemeClr val="accent2">
                    <a:lumMod val="75000"/>
                  </a:schemeClr>
                </a:solidFill>
              </a:rPr>
              <a:t>Ask students if they feel emotionally safe- have they been picked on or verbally victimized.</a:t>
            </a:r>
          </a:p>
          <a:p>
            <a:pPr lvl="2">
              <a:buFont typeface="Arial" pitchFamily="34" charset="0"/>
              <a:buChar char="•"/>
            </a:pPr>
            <a:r>
              <a:rPr lang="en-US" b="1" dirty="0"/>
              <a:t>How one intervenes: </a:t>
            </a:r>
            <a:r>
              <a:rPr lang="en-US" b="1" dirty="0">
                <a:solidFill>
                  <a:schemeClr val="accent1">
                    <a:lumMod val="50000"/>
                  </a:schemeClr>
                </a:solidFill>
              </a:rPr>
              <a:t>Employ curricula that include a focus on community building and empathy- (re) establish school-wide norms</a:t>
            </a:r>
          </a:p>
          <a:p>
            <a:pPr lvl="1"/>
            <a:r>
              <a:rPr lang="en-US" sz="2000" b="1" dirty="0">
                <a:solidFill>
                  <a:srgbClr val="FF6600"/>
                </a:solidFill>
              </a:rPr>
              <a:t>Physical Safety: </a:t>
            </a:r>
          </a:p>
          <a:p>
            <a:pPr lvl="2">
              <a:buFont typeface="Arial" pitchFamily="34" charset="0"/>
              <a:buChar char="•"/>
            </a:pPr>
            <a:r>
              <a:rPr lang="en-US" b="1" dirty="0"/>
              <a:t>How Measured: </a:t>
            </a:r>
            <a:r>
              <a:rPr lang="en-US" b="1" dirty="0">
                <a:solidFill>
                  <a:schemeClr val="accent2">
                    <a:lumMod val="75000"/>
                  </a:schemeClr>
                </a:solidFill>
              </a:rPr>
              <a:t>Ask students if they feel physically safe- have they been physically victimized </a:t>
            </a:r>
          </a:p>
          <a:p>
            <a:pPr lvl="2">
              <a:buFont typeface="Arial" pitchFamily="34" charset="0"/>
              <a:buChar char="•"/>
            </a:pPr>
            <a:r>
              <a:rPr lang="en-US" b="1" dirty="0"/>
              <a:t>How one intervenes: </a:t>
            </a:r>
            <a:r>
              <a:rPr lang="en-US" b="1" dirty="0">
                <a:solidFill>
                  <a:schemeClr val="accent1">
                    <a:lumMod val="50000"/>
                  </a:schemeClr>
                </a:solidFill>
              </a:rPr>
              <a:t>Employ curricula that include a focus on community building and empathy- (re) establish school-wide norms- promote pro-social behaviors- </a:t>
            </a:r>
          </a:p>
          <a:p>
            <a:pPr lvl="1"/>
            <a:endParaRPr lang="en-US" b="1" dirty="0">
              <a:solidFill>
                <a:schemeClr val="accent1">
                  <a:lumMod val="50000"/>
                </a:schemeClr>
              </a:solidFill>
            </a:endParaRPr>
          </a:p>
        </p:txBody>
      </p:sp>
      <p:sp>
        <p:nvSpPr>
          <p:cNvPr id="4" name="Footer Placeholder 3"/>
          <p:cNvSpPr>
            <a:spLocks noGrp="1"/>
          </p:cNvSpPr>
          <p:nvPr>
            <p:ph type="ftr" sz="quarter" idx="11"/>
          </p:nvPr>
        </p:nvSpPr>
        <p:spPr/>
        <p:txBody>
          <a:bodyPr/>
          <a:lstStyle/>
          <a:p>
            <a:pPr>
              <a:defRPr/>
            </a:pPr>
            <a:r>
              <a:rPr lang="de-DE" dirty="0"/>
              <a:t>Page </a:t>
            </a:r>
            <a:r>
              <a:rPr lang="de-DE" dirty="0">
                <a:sym typeface="Wingdings" charset="2"/>
              </a:rPr>
              <a:t></a:t>
            </a:r>
            <a:r>
              <a:rPr lang="de-DE" dirty="0"/>
              <a:t> </a:t>
            </a:r>
            <a:fld id="{4ADB2EFF-AB18-45E1-8015-18E63318DF44}" type="slidenum">
              <a:rPr lang="de-DE" smtClean="0"/>
              <a:pPr>
                <a:defRPr/>
              </a:pPr>
              <a:t>23</a:t>
            </a:fld>
            <a:endParaRPr lang="de-DE" dirty="0"/>
          </a:p>
        </p:txBody>
      </p:sp>
      <p:pic>
        <p:nvPicPr>
          <p:cNvPr id="6" name="Picture 5">
            <a:extLst>
              <a:ext uri="{FF2B5EF4-FFF2-40B4-BE49-F238E27FC236}">
                <a16:creationId xmlns:a16="http://schemas.microsoft.com/office/drawing/2014/main" id="{507F1D2A-817A-2343-8F4E-3773959EDAE2}"/>
              </a:ext>
            </a:extLst>
          </p:cNvPr>
          <p:cNvPicPr>
            <a:picLocks noChangeAspect="1"/>
          </p:cNvPicPr>
          <p:nvPr/>
        </p:nvPicPr>
        <p:blipFill>
          <a:blip r:embed="rId3"/>
          <a:stretch>
            <a:fillRect/>
          </a:stretch>
        </p:blipFill>
        <p:spPr>
          <a:xfrm>
            <a:off x="136417" y="6238834"/>
            <a:ext cx="2220041" cy="533198"/>
          </a:xfrm>
          <a:prstGeom prst="rect">
            <a:avLst/>
          </a:prstGeom>
        </p:spPr>
      </p:pic>
      <p:sp>
        <p:nvSpPr>
          <p:cNvPr id="7" name="Title 1">
            <a:extLst>
              <a:ext uri="{FF2B5EF4-FFF2-40B4-BE49-F238E27FC236}">
                <a16:creationId xmlns:a16="http://schemas.microsoft.com/office/drawing/2014/main" id="{8FD6DD06-435C-6D4B-A758-AA8A35117368}"/>
              </a:ext>
            </a:extLst>
          </p:cNvPr>
          <p:cNvSpPr txBox="1">
            <a:spLocks/>
          </p:cNvSpPr>
          <p:nvPr/>
        </p:nvSpPr>
        <p:spPr>
          <a:xfrm>
            <a:off x="601579" y="0"/>
            <a:ext cx="10930021" cy="771525"/>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tx1"/>
                </a:solidFill>
                <a:latin typeface="Arial"/>
                <a:ea typeface="+mj-ea"/>
                <a:cs typeface="Arial"/>
              </a:defRPr>
            </a:lvl1pPr>
          </a:lstStyle>
          <a:p>
            <a:pPr algn="ctr"/>
            <a:r>
              <a:rPr lang="en-US" sz="3200" dirty="0"/>
              <a:t>Actionable School Climate Framework (cont.)</a:t>
            </a:r>
          </a:p>
        </p:txBody>
      </p:sp>
    </p:spTree>
    <p:extLst>
      <p:ext uri="{BB962C8B-B14F-4D97-AF65-F5344CB8AC3E}">
        <p14:creationId xmlns:p14="http://schemas.microsoft.com/office/powerpoint/2010/main" val="20469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61702"/>
            <a:ext cx="11598442" cy="4952184"/>
          </a:xfrm>
        </p:spPr>
        <p:txBody>
          <a:bodyPr>
            <a:noAutofit/>
          </a:bodyPr>
          <a:lstStyle/>
          <a:p>
            <a:r>
              <a:rPr lang="en-US" sz="1400" dirty="0"/>
              <a:t>Environment</a:t>
            </a:r>
          </a:p>
          <a:p>
            <a:pPr lvl="1"/>
            <a:r>
              <a:rPr lang="en-US" sz="1400" b="1" dirty="0">
                <a:solidFill>
                  <a:srgbClr val="FF6600"/>
                </a:solidFill>
              </a:rPr>
              <a:t>Physical Environment:</a:t>
            </a:r>
          </a:p>
          <a:p>
            <a:pPr lvl="2">
              <a:buFont typeface="Arial" pitchFamily="34" charset="0"/>
              <a:buChar char="•"/>
            </a:pPr>
            <a:r>
              <a:rPr lang="en-US" sz="1400" b="1" dirty="0"/>
              <a:t>How Measured: </a:t>
            </a:r>
            <a:r>
              <a:rPr lang="en-US" sz="1400" b="1" dirty="0">
                <a:solidFill>
                  <a:schemeClr val="accent2">
                    <a:lumMod val="75000"/>
                  </a:schemeClr>
                </a:solidFill>
              </a:rPr>
              <a:t>Ask students and staff whether the lavatories are safe and clean. </a:t>
            </a:r>
          </a:p>
          <a:p>
            <a:pPr lvl="2">
              <a:buFont typeface="Arial" pitchFamily="34" charset="0"/>
              <a:buChar char="•"/>
            </a:pPr>
            <a:r>
              <a:rPr lang="en-US" sz="1400" b="1" dirty="0"/>
              <a:t>How one intervenes: </a:t>
            </a:r>
            <a:r>
              <a:rPr lang="en-US" sz="1400" b="1" dirty="0">
                <a:solidFill>
                  <a:schemeClr val="accent1">
                    <a:lumMod val="50000"/>
                  </a:schemeClr>
                </a:solidFill>
              </a:rPr>
              <a:t>Identify why they are not clean, and work with facilities to create a clean environment.</a:t>
            </a:r>
          </a:p>
          <a:p>
            <a:pPr lvl="1"/>
            <a:r>
              <a:rPr lang="en-US" sz="1400" b="1" dirty="0">
                <a:solidFill>
                  <a:srgbClr val="FF6600"/>
                </a:solidFill>
              </a:rPr>
              <a:t>Academic Environment:</a:t>
            </a:r>
          </a:p>
          <a:p>
            <a:pPr lvl="2">
              <a:buFont typeface="Arial" pitchFamily="34" charset="0"/>
              <a:buChar char="•"/>
            </a:pPr>
            <a:r>
              <a:rPr lang="en-US" sz="1400" b="1" dirty="0"/>
              <a:t>How Measured: </a:t>
            </a:r>
            <a:r>
              <a:rPr lang="en-US" sz="1400" b="1" dirty="0">
                <a:solidFill>
                  <a:schemeClr val="accent2">
                    <a:lumMod val="75000"/>
                  </a:schemeClr>
                </a:solidFill>
              </a:rPr>
              <a:t>Ask students whether teachers provide feedback on their assignments that helps them improve their work and whether teachers think all students can do challenging work.</a:t>
            </a:r>
          </a:p>
          <a:p>
            <a:pPr lvl="2">
              <a:buFont typeface="Arial" pitchFamily="34" charset="0"/>
              <a:buChar char="•"/>
            </a:pPr>
            <a:r>
              <a:rPr lang="en-US" sz="1400" b="1" dirty="0"/>
              <a:t>How one intervenes:  </a:t>
            </a:r>
            <a:r>
              <a:rPr lang="en-US" sz="1400" b="1" dirty="0">
                <a:solidFill>
                  <a:schemeClr val="accent1">
                    <a:lumMod val="50000"/>
                  </a:schemeClr>
                </a:solidFill>
              </a:rPr>
              <a:t>Provide Professional Development to teachers.</a:t>
            </a:r>
          </a:p>
          <a:p>
            <a:pPr lvl="1"/>
            <a:r>
              <a:rPr lang="en-US" sz="1400" b="1" dirty="0">
                <a:solidFill>
                  <a:srgbClr val="FF6600"/>
                </a:solidFill>
              </a:rPr>
              <a:t>Wellness:</a:t>
            </a:r>
          </a:p>
          <a:p>
            <a:pPr lvl="2">
              <a:buFont typeface="Arial" pitchFamily="34" charset="0"/>
              <a:buChar char="•"/>
            </a:pPr>
            <a:r>
              <a:rPr lang="en-US" sz="1400" b="1" dirty="0"/>
              <a:t>How Measured: </a:t>
            </a:r>
            <a:r>
              <a:rPr lang="en-US" sz="1400" b="1" dirty="0">
                <a:solidFill>
                  <a:schemeClr val="accent2">
                    <a:lumMod val="75000"/>
                  </a:schemeClr>
                </a:solidFill>
              </a:rPr>
              <a:t>Ask students if they eat salty snack food at school.</a:t>
            </a:r>
          </a:p>
          <a:p>
            <a:pPr lvl="2">
              <a:buFont typeface="Arial" pitchFamily="34" charset="0"/>
              <a:buChar char="•"/>
            </a:pPr>
            <a:r>
              <a:rPr lang="en-US" sz="1400" b="1" dirty="0"/>
              <a:t>How one intervenes: </a:t>
            </a:r>
            <a:r>
              <a:rPr lang="en-US" sz="1400" b="1" dirty="0">
                <a:solidFill>
                  <a:schemeClr val="accent1">
                    <a:lumMod val="50000"/>
                  </a:schemeClr>
                </a:solidFill>
              </a:rPr>
              <a:t>Work with students and the appropriate administrators to find and make available attractive and healthy snack food. </a:t>
            </a:r>
          </a:p>
          <a:p>
            <a:pPr lvl="1"/>
            <a:r>
              <a:rPr lang="en-US" sz="1400" b="1" dirty="0">
                <a:solidFill>
                  <a:srgbClr val="FF6600"/>
                </a:solidFill>
              </a:rPr>
              <a:t>Disciplinary Environment:</a:t>
            </a:r>
          </a:p>
          <a:p>
            <a:pPr lvl="2">
              <a:buFont typeface="Arial" pitchFamily="34" charset="0"/>
              <a:buChar char="•"/>
            </a:pPr>
            <a:r>
              <a:rPr lang="en-US" sz="1400" b="1" dirty="0"/>
              <a:t>How Measured: </a:t>
            </a:r>
            <a:r>
              <a:rPr lang="en-US" sz="1400" b="1" dirty="0">
                <a:solidFill>
                  <a:schemeClr val="accent2">
                    <a:lumMod val="75000"/>
                  </a:schemeClr>
                </a:solidFill>
              </a:rPr>
              <a:t>Ask students if students at the school are comfortable sharing ideas about rules and polices. </a:t>
            </a:r>
          </a:p>
          <a:p>
            <a:pPr lvl="2">
              <a:buFont typeface="Arial" pitchFamily="34" charset="0"/>
              <a:buChar char="•"/>
            </a:pPr>
            <a:r>
              <a:rPr lang="en-US" sz="1400" b="1" dirty="0"/>
              <a:t>How one intervenes: </a:t>
            </a:r>
            <a:r>
              <a:rPr lang="en-US" sz="1400" b="1" dirty="0">
                <a:solidFill>
                  <a:schemeClr val="accent1">
                    <a:lumMod val="50000"/>
                  </a:schemeClr>
                </a:solidFill>
              </a:rPr>
              <a:t>Develop opportunities for student voice in the development of class  norms. </a:t>
            </a:r>
          </a:p>
          <a:p>
            <a:pPr lvl="2"/>
            <a:endParaRPr lang="en-US" sz="1400" dirty="0">
              <a:solidFill>
                <a:srgbClr val="FF0000"/>
              </a:solidFill>
            </a:endParaRPr>
          </a:p>
        </p:txBody>
      </p:sp>
      <p:sp>
        <p:nvSpPr>
          <p:cNvPr id="4" name="Footer Placeholder 3"/>
          <p:cNvSpPr>
            <a:spLocks noGrp="1"/>
          </p:cNvSpPr>
          <p:nvPr>
            <p:ph type="ftr" sz="quarter" idx="11"/>
          </p:nvPr>
        </p:nvSpPr>
        <p:spPr/>
        <p:txBody>
          <a:bodyPr/>
          <a:lstStyle/>
          <a:p>
            <a:pPr>
              <a:defRPr/>
            </a:pPr>
            <a:r>
              <a:rPr lang="de-DE" dirty="0"/>
              <a:t>Page </a:t>
            </a:r>
            <a:r>
              <a:rPr lang="de-DE" dirty="0">
                <a:sym typeface="Wingdings" charset="2"/>
              </a:rPr>
              <a:t></a:t>
            </a:r>
            <a:r>
              <a:rPr lang="de-DE" dirty="0"/>
              <a:t> </a:t>
            </a:r>
            <a:fld id="{4ADB2EFF-AB18-45E1-8015-18E63318DF44}" type="slidenum">
              <a:rPr lang="de-DE" smtClean="0"/>
              <a:pPr>
                <a:defRPr/>
              </a:pPr>
              <a:t>24</a:t>
            </a:fld>
            <a:endParaRPr lang="de-DE" dirty="0"/>
          </a:p>
        </p:txBody>
      </p:sp>
      <p:pic>
        <p:nvPicPr>
          <p:cNvPr id="6" name="Picture 5">
            <a:extLst>
              <a:ext uri="{FF2B5EF4-FFF2-40B4-BE49-F238E27FC236}">
                <a16:creationId xmlns:a16="http://schemas.microsoft.com/office/drawing/2014/main" id="{D552422D-ABDB-6D4B-A21A-6A82BC724288}"/>
              </a:ext>
            </a:extLst>
          </p:cNvPr>
          <p:cNvPicPr>
            <a:picLocks noChangeAspect="1"/>
          </p:cNvPicPr>
          <p:nvPr/>
        </p:nvPicPr>
        <p:blipFill>
          <a:blip r:embed="rId3"/>
          <a:stretch>
            <a:fillRect/>
          </a:stretch>
        </p:blipFill>
        <p:spPr>
          <a:xfrm>
            <a:off x="0" y="6275418"/>
            <a:ext cx="2030681" cy="487718"/>
          </a:xfrm>
          <a:prstGeom prst="rect">
            <a:avLst/>
          </a:prstGeom>
        </p:spPr>
      </p:pic>
      <p:sp>
        <p:nvSpPr>
          <p:cNvPr id="7" name="Title 1">
            <a:extLst>
              <a:ext uri="{FF2B5EF4-FFF2-40B4-BE49-F238E27FC236}">
                <a16:creationId xmlns:a16="http://schemas.microsoft.com/office/drawing/2014/main" id="{6E283728-8A1C-0242-B549-DC4C8D891A12}"/>
              </a:ext>
            </a:extLst>
          </p:cNvPr>
          <p:cNvSpPr>
            <a:spLocks noGrp="1"/>
          </p:cNvSpPr>
          <p:nvPr>
            <p:ph type="title"/>
          </p:nvPr>
        </p:nvSpPr>
        <p:spPr/>
        <p:txBody>
          <a:bodyPr>
            <a:noAutofit/>
          </a:bodyPr>
          <a:lstStyle/>
          <a:p>
            <a:pPr algn="ctr"/>
            <a:r>
              <a:rPr lang="en-US" sz="3200" dirty="0"/>
              <a:t>Actionable School Climate Framework (cont.)</a:t>
            </a:r>
          </a:p>
        </p:txBody>
      </p:sp>
    </p:spTree>
    <p:extLst>
      <p:ext uri="{BB962C8B-B14F-4D97-AF65-F5344CB8AC3E}">
        <p14:creationId xmlns:p14="http://schemas.microsoft.com/office/powerpoint/2010/main" val="34942187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5036F-3D6B-3C4D-AE21-6A91E4F4ADE8}"/>
              </a:ext>
            </a:extLst>
          </p:cNvPr>
          <p:cNvSpPr>
            <a:spLocks noGrp="1"/>
          </p:cNvSpPr>
          <p:nvPr>
            <p:ph type="title"/>
          </p:nvPr>
        </p:nvSpPr>
        <p:spPr/>
        <p:txBody>
          <a:bodyPr/>
          <a:lstStyle/>
          <a:p>
            <a:r>
              <a:rPr lang="en-US" dirty="0"/>
              <a:t>Questions to Consider</a:t>
            </a:r>
          </a:p>
        </p:txBody>
      </p:sp>
      <p:sp>
        <p:nvSpPr>
          <p:cNvPr id="3" name="Content Placeholder 2">
            <a:extLst>
              <a:ext uri="{FF2B5EF4-FFF2-40B4-BE49-F238E27FC236}">
                <a16:creationId xmlns:a16="http://schemas.microsoft.com/office/drawing/2014/main" id="{E84CD0E3-7AA9-094B-9DAD-E513E03E519C}"/>
              </a:ext>
            </a:extLst>
          </p:cNvPr>
          <p:cNvSpPr>
            <a:spLocks noGrp="1"/>
          </p:cNvSpPr>
          <p:nvPr>
            <p:ph idx="1"/>
          </p:nvPr>
        </p:nvSpPr>
        <p:spPr/>
        <p:txBody>
          <a:bodyPr>
            <a:normAutofit/>
          </a:bodyPr>
          <a:lstStyle/>
          <a:p>
            <a:r>
              <a:rPr lang="en-US" sz="2400" dirty="0"/>
              <a:t>Alignment/Comprehensiveness- does it represent the intended areas of focus</a:t>
            </a:r>
          </a:p>
          <a:p>
            <a:r>
              <a:rPr lang="en-US" sz="2400" dirty="0"/>
              <a:t>Psychometrics- is the survey psychometrically sound</a:t>
            </a:r>
          </a:p>
          <a:p>
            <a:r>
              <a:rPr lang="en-US" sz="2400" dirty="0"/>
              <a:t>Frequency of administrations</a:t>
            </a:r>
          </a:p>
          <a:p>
            <a:r>
              <a:rPr lang="en-US" sz="2400" dirty="0"/>
              <a:t>Budget- cost/sustainability</a:t>
            </a:r>
          </a:p>
          <a:p>
            <a:r>
              <a:rPr lang="en-US" sz="2400" dirty="0"/>
              <a:t>Usability- how is the data presented/ formatting/ ability to disaggregate</a:t>
            </a:r>
          </a:p>
          <a:p>
            <a:endParaRPr lang="en-US" sz="2400" dirty="0"/>
          </a:p>
        </p:txBody>
      </p:sp>
    </p:spTree>
    <p:extLst>
      <p:ext uri="{BB962C8B-B14F-4D97-AF65-F5344CB8AC3E}">
        <p14:creationId xmlns:p14="http://schemas.microsoft.com/office/powerpoint/2010/main" val="41541588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534E9-D03C-6C47-8F98-605417E9F973}"/>
              </a:ext>
            </a:extLst>
          </p:cNvPr>
          <p:cNvSpPr>
            <a:spLocks noGrp="1"/>
          </p:cNvSpPr>
          <p:nvPr>
            <p:ph type="title"/>
          </p:nvPr>
        </p:nvSpPr>
        <p:spPr/>
        <p:txBody>
          <a:bodyPr>
            <a:normAutofit fontScale="90000"/>
          </a:bodyPr>
          <a:lstStyle/>
          <a:p>
            <a:r>
              <a:rPr lang="en-US" dirty="0"/>
              <a:t>Who Should Complete School Climate Surveys?</a:t>
            </a:r>
          </a:p>
        </p:txBody>
      </p:sp>
      <p:pic>
        <p:nvPicPr>
          <p:cNvPr id="5" name="Content Placeholder 4">
            <a:extLst>
              <a:ext uri="{FF2B5EF4-FFF2-40B4-BE49-F238E27FC236}">
                <a16:creationId xmlns:a16="http://schemas.microsoft.com/office/drawing/2014/main" id="{8FB1E566-D7FF-B54D-9FE7-1E575CDF7632}"/>
              </a:ext>
            </a:extLst>
          </p:cNvPr>
          <p:cNvPicPr>
            <a:picLocks noGrp="1" noChangeAspect="1"/>
          </p:cNvPicPr>
          <p:nvPr>
            <p:ph idx="1"/>
          </p:nvPr>
        </p:nvPicPr>
        <p:blipFill>
          <a:blip r:embed="rId2"/>
          <a:stretch>
            <a:fillRect/>
          </a:stretch>
        </p:blipFill>
        <p:spPr>
          <a:xfrm>
            <a:off x="2451369" y="1417639"/>
            <a:ext cx="7684852" cy="4322729"/>
          </a:xfrm>
        </p:spPr>
      </p:pic>
      <p:pic>
        <p:nvPicPr>
          <p:cNvPr id="7" name="Picture 6">
            <a:extLst>
              <a:ext uri="{FF2B5EF4-FFF2-40B4-BE49-F238E27FC236}">
                <a16:creationId xmlns:a16="http://schemas.microsoft.com/office/drawing/2014/main" id="{5E5B4C7E-20C1-714A-B84B-F05705339D54}"/>
              </a:ext>
            </a:extLst>
          </p:cNvPr>
          <p:cNvPicPr>
            <a:picLocks noChangeAspect="1"/>
          </p:cNvPicPr>
          <p:nvPr/>
        </p:nvPicPr>
        <p:blipFill>
          <a:blip r:embed="rId3"/>
          <a:stretch>
            <a:fillRect/>
          </a:stretch>
        </p:blipFill>
        <p:spPr>
          <a:xfrm>
            <a:off x="2451369" y="1417639"/>
            <a:ext cx="7684852" cy="4357175"/>
          </a:xfrm>
          <a:prstGeom prst="rect">
            <a:avLst/>
          </a:prstGeom>
        </p:spPr>
      </p:pic>
      <p:pic>
        <p:nvPicPr>
          <p:cNvPr id="11" name="Picture 10">
            <a:extLst>
              <a:ext uri="{FF2B5EF4-FFF2-40B4-BE49-F238E27FC236}">
                <a16:creationId xmlns:a16="http://schemas.microsoft.com/office/drawing/2014/main" id="{6DCAD26D-F850-044C-9E28-11A3F57837F7}"/>
              </a:ext>
            </a:extLst>
          </p:cNvPr>
          <p:cNvPicPr>
            <a:picLocks noChangeAspect="1"/>
          </p:cNvPicPr>
          <p:nvPr/>
        </p:nvPicPr>
        <p:blipFill>
          <a:blip r:embed="rId4"/>
          <a:stretch>
            <a:fillRect/>
          </a:stretch>
        </p:blipFill>
        <p:spPr>
          <a:xfrm>
            <a:off x="2451369" y="1447508"/>
            <a:ext cx="7684852" cy="4313667"/>
          </a:xfrm>
          <a:prstGeom prst="rect">
            <a:avLst/>
          </a:prstGeom>
        </p:spPr>
      </p:pic>
      <p:pic>
        <p:nvPicPr>
          <p:cNvPr id="13" name="Picture 12">
            <a:extLst>
              <a:ext uri="{FF2B5EF4-FFF2-40B4-BE49-F238E27FC236}">
                <a16:creationId xmlns:a16="http://schemas.microsoft.com/office/drawing/2014/main" id="{EE634B9D-7021-BC40-9CBF-E859B2F8A0F4}"/>
              </a:ext>
            </a:extLst>
          </p:cNvPr>
          <p:cNvPicPr>
            <a:picLocks noChangeAspect="1"/>
          </p:cNvPicPr>
          <p:nvPr/>
        </p:nvPicPr>
        <p:blipFill>
          <a:blip r:embed="rId5"/>
          <a:stretch>
            <a:fillRect/>
          </a:stretch>
        </p:blipFill>
        <p:spPr>
          <a:xfrm>
            <a:off x="2448348" y="1463165"/>
            <a:ext cx="7687873" cy="4282352"/>
          </a:xfrm>
          <a:prstGeom prst="rect">
            <a:avLst/>
          </a:prstGeom>
        </p:spPr>
      </p:pic>
      <p:sp>
        <p:nvSpPr>
          <p:cNvPr id="4" name="TextBox 3">
            <a:extLst>
              <a:ext uri="{FF2B5EF4-FFF2-40B4-BE49-F238E27FC236}">
                <a16:creationId xmlns:a16="http://schemas.microsoft.com/office/drawing/2014/main" id="{E67DA5CF-0F7F-2C4F-9756-2C6D3271EFD1}"/>
              </a:ext>
            </a:extLst>
          </p:cNvPr>
          <p:cNvSpPr txBox="1"/>
          <p:nvPr/>
        </p:nvSpPr>
        <p:spPr>
          <a:xfrm>
            <a:off x="5834743" y="1439393"/>
            <a:ext cx="3309257" cy="461665"/>
          </a:xfrm>
          <a:prstGeom prst="rect">
            <a:avLst/>
          </a:prstGeom>
          <a:solidFill>
            <a:schemeClr val="accent1"/>
          </a:solidFill>
        </p:spPr>
        <p:txBody>
          <a:bodyPr wrap="square" rtlCol="0">
            <a:spAutoFit/>
          </a:bodyPr>
          <a:lstStyle/>
          <a:p>
            <a:pPr algn="ctr"/>
            <a:r>
              <a:rPr lang="en-US" sz="2400" dirty="0"/>
              <a:t>STUDENTS</a:t>
            </a:r>
          </a:p>
        </p:txBody>
      </p:sp>
      <p:sp>
        <p:nvSpPr>
          <p:cNvPr id="12" name="TextBox 11">
            <a:extLst>
              <a:ext uri="{FF2B5EF4-FFF2-40B4-BE49-F238E27FC236}">
                <a16:creationId xmlns:a16="http://schemas.microsoft.com/office/drawing/2014/main" id="{ABEFCB90-50E4-DA4F-BB6F-31A2E73FCF51}"/>
              </a:ext>
            </a:extLst>
          </p:cNvPr>
          <p:cNvSpPr txBox="1"/>
          <p:nvPr/>
        </p:nvSpPr>
        <p:spPr>
          <a:xfrm>
            <a:off x="5895425" y="1481007"/>
            <a:ext cx="3309257" cy="461665"/>
          </a:xfrm>
          <a:prstGeom prst="rect">
            <a:avLst/>
          </a:prstGeom>
          <a:solidFill>
            <a:schemeClr val="accent1"/>
          </a:solidFill>
        </p:spPr>
        <p:txBody>
          <a:bodyPr wrap="square" rtlCol="0">
            <a:spAutoFit/>
          </a:bodyPr>
          <a:lstStyle/>
          <a:p>
            <a:pPr algn="ctr"/>
            <a:r>
              <a:rPr lang="en-US" sz="2400" dirty="0"/>
              <a:t>TEACHERS</a:t>
            </a:r>
          </a:p>
        </p:txBody>
      </p:sp>
      <p:sp>
        <p:nvSpPr>
          <p:cNvPr id="14" name="TextBox 13">
            <a:extLst>
              <a:ext uri="{FF2B5EF4-FFF2-40B4-BE49-F238E27FC236}">
                <a16:creationId xmlns:a16="http://schemas.microsoft.com/office/drawing/2014/main" id="{9A1D01CC-529B-0B4D-8853-7AB9C9541592}"/>
              </a:ext>
            </a:extLst>
          </p:cNvPr>
          <p:cNvSpPr txBox="1"/>
          <p:nvPr/>
        </p:nvSpPr>
        <p:spPr>
          <a:xfrm>
            <a:off x="5895425" y="1481007"/>
            <a:ext cx="3309257" cy="461665"/>
          </a:xfrm>
          <a:prstGeom prst="rect">
            <a:avLst/>
          </a:prstGeom>
          <a:solidFill>
            <a:schemeClr val="accent1"/>
          </a:solidFill>
        </p:spPr>
        <p:txBody>
          <a:bodyPr wrap="square" rtlCol="0">
            <a:spAutoFit/>
          </a:bodyPr>
          <a:lstStyle/>
          <a:p>
            <a:pPr algn="ctr"/>
            <a:r>
              <a:rPr lang="en-US" sz="2400" dirty="0"/>
              <a:t>PARENTS/GUARDIANS</a:t>
            </a:r>
          </a:p>
        </p:txBody>
      </p:sp>
    </p:spTree>
    <p:extLst>
      <p:ext uri="{BB962C8B-B14F-4D97-AF65-F5344CB8AC3E}">
        <p14:creationId xmlns:p14="http://schemas.microsoft.com/office/powerpoint/2010/main" val="237577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2"/>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2" grpId="0" animBg="1"/>
      <p:bldP spid="12" grpId="1" animBg="1"/>
      <p:bldP spid="14" grpId="0" animBg="1"/>
      <p:bldP spid="14"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5427" y="785812"/>
            <a:ext cx="5797296" cy="891540"/>
          </a:xfrm>
        </p:spPr>
        <p:txBody>
          <a:bodyPr>
            <a:normAutofit/>
          </a:bodyPr>
          <a:lstStyle/>
          <a:p>
            <a:pPr algn="ctr"/>
            <a:r>
              <a:rPr lang="en-US" sz="3600" b="1" dirty="0"/>
              <a:t>Using School Wide Data</a:t>
            </a:r>
          </a:p>
        </p:txBody>
      </p:sp>
      <p:sp>
        <p:nvSpPr>
          <p:cNvPr id="3" name="Content Placeholder 2"/>
          <p:cNvSpPr>
            <a:spLocks noGrp="1"/>
          </p:cNvSpPr>
          <p:nvPr>
            <p:ph idx="1"/>
          </p:nvPr>
        </p:nvSpPr>
        <p:spPr>
          <a:xfrm>
            <a:off x="1564106" y="1677352"/>
            <a:ext cx="8045826" cy="2326487"/>
          </a:xfrm>
        </p:spPr>
        <p:txBody>
          <a:bodyPr>
            <a:noAutofit/>
          </a:bodyPr>
          <a:lstStyle/>
          <a:p>
            <a:pPr>
              <a:spcBef>
                <a:spcPts val="600"/>
              </a:spcBef>
              <a:spcAft>
                <a:spcPts val="600"/>
              </a:spcAft>
            </a:pPr>
            <a:r>
              <a:rPr lang="en-US" sz="2000" dirty="0"/>
              <a:t>Who does the data represent</a:t>
            </a:r>
          </a:p>
          <a:p>
            <a:pPr lvl="1">
              <a:spcBef>
                <a:spcPts val="600"/>
              </a:spcBef>
              <a:spcAft>
                <a:spcPts val="600"/>
              </a:spcAft>
            </a:pPr>
            <a:r>
              <a:rPr lang="en-US" sz="2000" dirty="0"/>
              <a:t>Multiple data points </a:t>
            </a:r>
          </a:p>
          <a:p>
            <a:pPr lvl="1">
              <a:spcBef>
                <a:spcPts val="600"/>
              </a:spcBef>
              <a:spcAft>
                <a:spcPts val="600"/>
              </a:spcAft>
            </a:pPr>
            <a:r>
              <a:rPr lang="en-US" sz="2000" dirty="0"/>
              <a:t>Most individuals In the school</a:t>
            </a:r>
          </a:p>
          <a:p>
            <a:pPr lvl="1">
              <a:spcBef>
                <a:spcPts val="600"/>
              </a:spcBef>
              <a:spcAft>
                <a:spcPts val="600"/>
              </a:spcAft>
            </a:pPr>
            <a:r>
              <a:rPr lang="en-US" sz="2000" dirty="0"/>
              <a:t>Is the group aggregate accurate? Misleading? Not representative of all students?</a:t>
            </a:r>
          </a:p>
          <a:p>
            <a:pPr lvl="1">
              <a:spcBef>
                <a:spcPts val="600"/>
              </a:spcBef>
              <a:spcAft>
                <a:spcPts val="600"/>
              </a:spcAft>
            </a:pPr>
            <a:r>
              <a:rPr lang="en-US" sz="2000" dirty="0"/>
              <a:t>Do different groups (e.g., students, teachers) feel similarly or differently about the climate</a:t>
            </a:r>
          </a:p>
        </p:txBody>
      </p:sp>
      <p:sp>
        <p:nvSpPr>
          <p:cNvPr id="4" name="TextBox 3"/>
          <p:cNvSpPr txBox="1"/>
          <p:nvPr/>
        </p:nvSpPr>
        <p:spPr>
          <a:xfrm>
            <a:off x="4327429" y="4702041"/>
            <a:ext cx="184731" cy="300082"/>
          </a:xfrm>
          <a:prstGeom prst="rect">
            <a:avLst/>
          </a:prstGeom>
          <a:noFill/>
        </p:spPr>
        <p:txBody>
          <a:bodyPr wrap="none" rtlCol="0">
            <a:spAutoFit/>
          </a:bodyPr>
          <a:lstStyle/>
          <a:p>
            <a:endParaRPr lang="en-US" sz="1350" dirty="0"/>
          </a:p>
        </p:txBody>
      </p:sp>
      <p:sp>
        <p:nvSpPr>
          <p:cNvPr id="6" name="Rectangle 5"/>
          <p:cNvSpPr/>
          <p:nvPr/>
        </p:nvSpPr>
        <p:spPr>
          <a:xfrm>
            <a:off x="1921297" y="5016259"/>
            <a:ext cx="8359805" cy="74695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2"/>
            <a:r>
              <a:rPr lang="en-US" sz="2800" b="1" dirty="0">
                <a:solidFill>
                  <a:schemeClr val="tx1"/>
                </a:solidFill>
              </a:rPr>
              <a:t>Teachers feel really positively…students do not</a:t>
            </a:r>
          </a:p>
        </p:txBody>
      </p:sp>
      <p:sp>
        <p:nvSpPr>
          <p:cNvPr id="7" name="Rectangle 6"/>
          <p:cNvSpPr/>
          <p:nvPr/>
        </p:nvSpPr>
        <p:spPr>
          <a:xfrm>
            <a:off x="2179853" y="4982135"/>
            <a:ext cx="7842691" cy="81520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685800" lvl="2" defTabSz="685800">
              <a:lnSpc>
                <a:spcPct val="90000"/>
              </a:lnSpc>
              <a:spcBef>
                <a:spcPts val="600"/>
              </a:spcBef>
              <a:spcAft>
                <a:spcPts val="600"/>
              </a:spcAft>
            </a:pPr>
            <a:r>
              <a:rPr lang="en-US" sz="2400" b="1" dirty="0">
                <a:solidFill>
                  <a:prstClr val="black"/>
                </a:solidFill>
              </a:rPr>
              <a:t>Students feel really positively…teachers do not</a:t>
            </a:r>
          </a:p>
        </p:txBody>
      </p:sp>
      <p:pic>
        <p:nvPicPr>
          <p:cNvPr id="5" name="Picture 4">
            <a:extLst>
              <a:ext uri="{FF2B5EF4-FFF2-40B4-BE49-F238E27FC236}">
                <a16:creationId xmlns:a16="http://schemas.microsoft.com/office/drawing/2014/main" id="{667D6A8E-C2DC-F646-ACC6-C7455BC320F3}"/>
              </a:ext>
            </a:extLst>
          </p:cNvPr>
          <p:cNvPicPr>
            <a:picLocks noChangeAspect="1"/>
          </p:cNvPicPr>
          <p:nvPr/>
        </p:nvPicPr>
        <p:blipFill>
          <a:blip r:embed="rId2"/>
          <a:stretch>
            <a:fillRect/>
          </a:stretch>
        </p:blipFill>
        <p:spPr>
          <a:xfrm>
            <a:off x="10022544" y="3960508"/>
            <a:ext cx="1429227" cy="1429227"/>
          </a:xfrm>
          <a:prstGeom prst="rect">
            <a:avLst/>
          </a:prstGeom>
        </p:spPr>
      </p:pic>
    </p:spTree>
    <p:extLst>
      <p:ext uri="{BB962C8B-B14F-4D97-AF65-F5344CB8AC3E}">
        <p14:creationId xmlns:p14="http://schemas.microsoft.com/office/powerpoint/2010/main" val="22516575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7"/>
                                        </p:tgtEl>
                                        <p:attrNameLst>
                                          <p:attrName>style.visibility</p:attrName>
                                        </p:attrNameLst>
                                      </p:cBhvr>
                                      <p:to>
                                        <p:strVal val="hidden"/>
                                      </p:to>
                                    </p:set>
                                  </p:childTnLst>
                                </p:cTn>
                              </p:par>
                              <p:par>
                                <p:cTn id="14" presetID="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7"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0" y="-191337"/>
            <a:ext cx="5317340" cy="1143000"/>
          </a:xfrm>
        </p:spPr>
        <p:txBody>
          <a:bodyPr>
            <a:normAutofit/>
          </a:bodyPr>
          <a:lstStyle/>
          <a:p>
            <a:pPr>
              <a:defRPr/>
            </a:pPr>
            <a:r>
              <a:rPr dirty="0">
                <a:ln w="12700">
                  <a:solidFill>
                    <a:schemeClr val="tx2">
                      <a:satMod val="155000"/>
                    </a:schemeClr>
                  </a:solidFill>
                  <a:prstDash val="solid"/>
                </a:ln>
                <a:effectLst>
                  <a:outerShdw blurRad="41275" dist="20320" dir="1800000" algn="tl" rotWithShape="0">
                    <a:srgbClr val="000000">
                      <a:alpha val="40000"/>
                    </a:srgbClr>
                  </a:outerShdw>
                </a:effectLst>
                <a:latin typeface="+mn-lt"/>
                <a:ea typeface="+mj-ea"/>
                <a:cs typeface="+mj-cs"/>
              </a:rPr>
              <a:t>School Climate Survey</a:t>
            </a:r>
          </a:p>
        </p:txBody>
      </p:sp>
      <p:graphicFrame>
        <p:nvGraphicFramePr>
          <p:cNvPr id="22" name="Content Placeholder 21"/>
          <p:cNvGraphicFramePr>
            <a:graphicFrameLocks noGrp="1"/>
          </p:cNvGraphicFramePr>
          <p:nvPr>
            <p:ph idx="1"/>
            <p:extLst/>
          </p:nvPr>
        </p:nvGraphicFramePr>
        <p:xfrm>
          <a:off x="1170753" y="639764"/>
          <a:ext cx="8686800" cy="51779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a:spLocks noChangeArrowheads="1"/>
          </p:cNvSpPr>
          <p:nvPr/>
        </p:nvSpPr>
        <p:spPr bwMode="auto">
          <a:xfrm>
            <a:off x="4407736" y="1240125"/>
            <a:ext cx="256546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285744" indent="-285744" defTabSz="457189">
              <a:buFont typeface="Arial" charset="0"/>
              <a:buChar char="•"/>
            </a:pPr>
            <a:r>
              <a:rPr lang="en-US" sz="1400" dirty="0"/>
              <a:t>Support for Learning</a:t>
            </a:r>
          </a:p>
        </p:txBody>
      </p:sp>
      <p:sp>
        <p:nvSpPr>
          <p:cNvPr id="3" name="Rounded Rectangle 2"/>
          <p:cNvSpPr/>
          <p:nvPr/>
        </p:nvSpPr>
        <p:spPr>
          <a:xfrm>
            <a:off x="6590989" y="431335"/>
            <a:ext cx="2649235" cy="663088"/>
          </a:xfrm>
          <a:prstGeom prst="round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defTabSz="457189">
              <a:defRPr/>
            </a:pPr>
            <a:r>
              <a:rPr lang="en-US" sz="1200" dirty="0">
                <a:solidFill>
                  <a:prstClr val="white"/>
                </a:solidFill>
                <a:latin typeface="Arial"/>
              </a:rPr>
              <a:t>“Teachers at my school have high standards for achievement</a:t>
            </a:r>
          </a:p>
        </p:txBody>
      </p:sp>
      <p:sp>
        <p:nvSpPr>
          <p:cNvPr id="4" name="Rounded Rectangle 3"/>
          <p:cNvSpPr/>
          <p:nvPr/>
        </p:nvSpPr>
        <p:spPr>
          <a:xfrm>
            <a:off x="74685" y="3757159"/>
            <a:ext cx="1943761" cy="693519"/>
          </a:xfrm>
          <a:prstGeom prst="round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defTabSz="457189">
              <a:defRPr/>
            </a:pPr>
            <a:r>
              <a:rPr lang="en-US" sz="1000" dirty="0">
                <a:solidFill>
                  <a:prstClr val="white"/>
                </a:solidFill>
                <a:latin typeface="Arial"/>
              </a:rPr>
              <a:t>“I Have worried about other students hurting me”</a:t>
            </a:r>
          </a:p>
        </p:txBody>
      </p:sp>
      <p:sp>
        <p:nvSpPr>
          <p:cNvPr id="5" name="TextBox 4"/>
          <p:cNvSpPr txBox="1">
            <a:spLocks noChangeArrowheads="1"/>
          </p:cNvSpPr>
          <p:nvPr/>
        </p:nvSpPr>
        <p:spPr bwMode="auto">
          <a:xfrm>
            <a:off x="1739478" y="3201570"/>
            <a:ext cx="2235031"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125410" indent="-114297" defTabSz="457189">
              <a:buFont typeface="Arial" charset="0"/>
              <a:buChar char="•"/>
            </a:pPr>
            <a:r>
              <a:rPr lang="en-US" sz="1400" dirty="0"/>
              <a:t>Order and Discipline</a:t>
            </a:r>
          </a:p>
          <a:p>
            <a:pPr marL="125410" indent="-114297" defTabSz="457189">
              <a:buFont typeface="Arial" charset="0"/>
              <a:buChar char="•"/>
            </a:pPr>
            <a:r>
              <a:rPr lang="en-US" sz="1400" dirty="0"/>
              <a:t>Peer Victimization</a:t>
            </a:r>
          </a:p>
        </p:txBody>
      </p:sp>
      <p:sp>
        <p:nvSpPr>
          <p:cNvPr id="21" name="Rounded Rectangle 20"/>
          <p:cNvSpPr/>
          <p:nvPr/>
        </p:nvSpPr>
        <p:spPr>
          <a:xfrm>
            <a:off x="728385" y="2273095"/>
            <a:ext cx="1290059" cy="759343"/>
          </a:xfrm>
          <a:prstGeom prst="round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defTabSz="457189">
              <a:defRPr/>
            </a:pPr>
            <a:r>
              <a:rPr lang="en-US" sz="1200" dirty="0">
                <a:solidFill>
                  <a:schemeClr val="bg1"/>
                </a:solidFill>
                <a:latin typeface="Arial"/>
              </a:rPr>
              <a:t>“I feel safe in my school”</a:t>
            </a:r>
          </a:p>
        </p:txBody>
      </p:sp>
      <p:sp>
        <p:nvSpPr>
          <p:cNvPr id="23" name="Rounded Rectangle 22"/>
          <p:cNvSpPr/>
          <p:nvPr/>
        </p:nvSpPr>
        <p:spPr>
          <a:xfrm>
            <a:off x="3206298" y="2277510"/>
            <a:ext cx="1386735" cy="693519"/>
          </a:xfrm>
          <a:prstGeom prst="round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defTabSz="457189">
              <a:defRPr/>
            </a:pPr>
            <a:r>
              <a:rPr lang="en-US" sz="1000" dirty="0">
                <a:solidFill>
                  <a:prstClr val="white"/>
                </a:solidFill>
                <a:latin typeface="Arial"/>
              </a:rPr>
              <a:t>“I have been bullied or threatened by other students”</a:t>
            </a:r>
          </a:p>
        </p:txBody>
      </p:sp>
      <p:sp>
        <p:nvSpPr>
          <p:cNvPr id="6" name="TextBox 5"/>
          <p:cNvSpPr txBox="1">
            <a:spLocks noChangeArrowheads="1"/>
          </p:cNvSpPr>
          <p:nvPr/>
        </p:nvSpPr>
        <p:spPr bwMode="auto">
          <a:xfrm>
            <a:off x="4786917" y="5272792"/>
            <a:ext cx="218757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457189"/>
            <a:r>
              <a:rPr lang="en-US" sz="1400" dirty="0"/>
              <a:t>Physical Environment</a:t>
            </a:r>
          </a:p>
        </p:txBody>
      </p:sp>
      <p:sp>
        <p:nvSpPr>
          <p:cNvPr id="24" name="Rounded Rectangle 23"/>
          <p:cNvSpPr/>
          <p:nvPr/>
        </p:nvSpPr>
        <p:spPr>
          <a:xfrm>
            <a:off x="2084673" y="5023498"/>
            <a:ext cx="2131411" cy="693519"/>
          </a:xfrm>
          <a:prstGeom prst="round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defTabSz="457189">
              <a:defRPr/>
            </a:pPr>
            <a:r>
              <a:rPr lang="en-US" sz="1000" dirty="0">
                <a:solidFill>
                  <a:prstClr val="white"/>
                </a:solidFill>
                <a:latin typeface="Arial"/>
              </a:rPr>
              <a:t>“Instructional materials are up to date and in good condition”</a:t>
            </a:r>
          </a:p>
        </p:txBody>
      </p:sp>
      <p:sp>
        <p:nvSpPr>
          <p:cNvPr id="25" name="Rounded Rectangle 24"/>
          <p:cNvSpPr/>
          <p:nvPr/>
        </p:nvSpPr>
        <p:spPr>
          <a:xfrm>
            <a:off x="7037743" y="5089594"/>
            <a:ext cx="2104291" cy="693519"/>
          </a:xfrm>
          <a:prstGeom prst="round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defTabSz="457189">
              <a:defRPr/>
            </a:pPr>
            <a:r>
              <a:rPr lang="en-US" sz="1000" dirty="0">
                <a:solidFill>
                  <a:prstClr val="white"/>
                </a:solidFill>
                <a:latin typeface="Arial"/>
              </a:rPr>
              <a:t>“Students in my school take pride in keeping the school building clean”</a:t>
            </a:r>
          </a:p>
        </p:txBody>
      </p:sp>
      <p:sp>
        <p:nvSpPr>
          <p:cNvPr id="7" name="TextBox 6"/>
          <p:cNvSpPr txBox="1">
            <a:spLocks noChangeArrowheads="1"/>
          </p:cNvSpPr>
          <p:nvPr/>
        </p:nvSpPr>
        <p:spPr bwMode="auto">
          <a:xfrm>
            <a:off x="7235387" y="2918186"/>
            <a:ext cx="262216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171446" indent="-171446" defTabSz="457189">
              <a:buFont typeface="Wingdings" charset="2"/>
              <a:buChar char=""/>
            </a:pPr>
            <a:r>
              <a:rPr lang="en-US" sz="1200" dirty="0"/>
              <a:t>Peer/adult relations</a:t>
            </a:r>
          </a:p>
          <a:p>
            <a:pPr marL="171446" indent="-171446" defTabSz="457189">
              <a:buFont typeface="Wingdings" charset="2"/>
              <a:buChar char=""/>
            </a:pPr>
            <a:r>
              <a:rPr lang="en-US" sz="1200" dirty="0"/>
              <a:t>Connectedness (professional relationships)</a:t>
            </a:r>
          </a:p>
          <a:p>
            <a:pPr marL="174621" indent="-163509" defTabSz="457189"/>
            <a:r>
              <a:rPr lang="en-US" sz="1200" dirty="0">
                <a:latin typeface="Wingdings" charset="0"/>
                <a:cs typeface="Wingdings" charset="0"/>
                <a:sym typeface="Wingdings" charset="0"/>
              </a:rPr>
              <a:t>	</a:t>
            </a:r>
            <a:r>
              <a:rPr lang="en-US" sz="1200" dirty="0"/>
              <a:t>Parent Involvement</a:t>
            </a:r>
          </a:p>
        </p:txBody>
      </p:sp>
      <p:sp>
        <p:nvSpPr>
          <p:cNvPr id="26" name="Rounded Rectangle 25"/>
          <p:cNvSpPr/>
          <p:nvPr/>
        </p:nvSpPr>
        <p:spPr>
          <a:xfrm>
            <a:off x="9218609" y="2264183"/>
            <a:ext cx="1439058" cy="768255"/>
          </a:xfrm>
          <a:prstGeom prst="round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defTabSz="457189">
              <a:defRPr/>
            </a:pPr>
            <a:r>
              <a:rPr lang="en-US" sz="1000" dirty="0">
                <a:solidFill>
                  <a:prstClr val="white"/>
                </a:solidFill>
                <a:latin typeface="Arial"/>
              </a:rPr>
              <a:t>“I feel successful at school”</a:t>
            </a:r>
          </a:p>
        </p:txBody>
      </p:sp>
      <p:sp>
        <p:nvSpPr>
          <p:cNvPr id="27" name="Rounded Rectangle 26"/>
          <p:cNvSpPr/>
          <p:nvPr/>
        </p:nvSpPr>
        <p:spPr>
          <a:xfrm>
            <a:off x="6624738" y="2015965"/>
            <a:ext cx="1467702" cy="693519"/>
          </a:xfrm>
          <a:prstGeom prst="round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defTabSz="457189">
              <a:defRPr/>
            </a:pPr>
            <a:r>
              <a:rPr lang="en-US" sz="1000" dirty="0">
                <a:solidFill>
                  <a:prstClr val="white"/>
                </a:solidFill>
                <a:latin typeface="Arial"/>
              </a:rPr>
              <a:t>“I know an adult I can talk to if I need help”</a:t>
            </a:r>
          </a:p>
        </p:txBody>
      </p:sp>
      <p:cxnSp>
        <p:nvCxnSpPr>
          <p:cNvPr id="13" name="Straight Arrow Connector 12"/>
          <p:cNvCxnSpPr/>
          <p:nvPr/>
        </p:nvCxnSpPr>
        <p:spPr>
          <a:xfrm flipV="1">
            <a:off x="2706277" y="1393612"/>
            <a:ext cx="1184011" cy="1036187"/>
          </a:xfrm>
          <a:prstGeom prst="straightConnector1">
            <a:avLst/>
          </a:prstGeom>
          <a:ln>
            <a:solidFill>
              <a:schemeClr val="accent1"/>
            </a:solidFill>
            <a:headEnd type="arrow"/>
            <a:tailEnd type="arrow"/>
          </a:ln>
          <a:effectLst>
            <a:glow rad="63500">
              <a:schemeClr val="accent2">
                <a:tint val="30000"/>
                <a:shade val="95000"/>
                <a:satMod val="300000"/>
                <a:alpha val="50000"/>
              </a:schemeClr>
            </a:glow>
          </a:effectLst>
        </p:spPr>
        <p:style>
          <a:lnRef idx="2">
            <a:schemeClr val="accent2"/>
          </a:lnRef>
          <a:fillRef idx="0">
            <a:schemeClr val="accent2"/>
          </a:fillRef>
          <a:effectRef idx="1">
            <a:schemeClr val="accent2"/>
          </a:effectRef>
          <a:fontRef idx="minor">
            <a:schemeClr val="tx1"/>
          </a:fontRef>
        </p:style>
      </p:cxnSp>
      <p:cxnSp>
        <p:nvCxnSpPr>
          <p:cNvPr id="29" name="Straight Arrow Connector 28"/>
          <p:cNvCxnSpPr/>
          <p:nvPr/>
        </p:nvCxnSpPr>
        <p:spPr>
          <a:xfrm>
            <a:off x="7116968" y="1303575"/>
            <a:ext cx="1398899" cy="969520"/>
          </a:xfrm>
          <a:prstGeom prst="straightConnector1">
            <a:avLst/>
          </a:prstGeom>
          <a:ln>
            <a:solidFill>
              <a:schemeClr val="accent1"/>
            </a:solidFill>
            <a:headEnd type="arrow"/>
            <a:tailEnd type="arrow"/>
          </a:ln>
          <a:effectLst>
            <a:glow rad="63500">
              <a:schemeClr val="accent2">
                <a:tint val="30000"/>
                <a:shade val="95000"/>
                <a:satMod val="300000"/>
                <a:alpha val="50000"/>
              </a:schemeClr>
            </a:glow>
          </a:effectLst>
        </p:spPr>
        <p:style>
          <a:lnRef idx="2">
            <a:schemeClr val="accent2"/>
          </a:lnRef>
          <a:fillRef idx="0">
            <a:schemeClr val="accent2"/>
          </a:fillRef>
          <a:effectRef idx="1">
            <a:schemeClr val="accent2"/>
          </a:effectRef>
          <a:fontRef idx="minor">
            <a:schemeClr val="tx1"/>
          </a:fontRef>
        </p:style>
      </p:cxnSp>
      <p:cxnSp>
        <p:nvCxnSpPr>
          <p:cNvPr id="31" name="Straight Arrow Connector 30"/>
          <p:cNvCxnSpPr/>
          <p:nvPr/>
        </p:nvCxnSpPr>
        <p:spPr>
          <a:xfrm flipV="1">
            <a:off x="7615143" y="3987311"/>
            <a:ext cx="949491" cy="919443"/>
          </a:xfrm>
          <a:prstGeom prst="straightConnector1">
            <a:avLst/>
          </a:prstGeom>
          <a:ln>
            <a:solidFill>
              <a:schemeClr val="accent1"/>
            </a:solidFill>
            <a:headEnd type="arrow"/>
            <a:tailEnd type="arrow"/>
          </a:ln>
          <a:effectLst>
            <a:glow rad="63500">
              <a:schemeClr val="accent2">
                <a:tint val="30000"/>
                <a:shade val="95000"/>
                <a:satMod val="300000"/>
                <a:alpha val="50000"/>
              </a:schemeClr>
            </a:glow>
          </a:effectLst>
        </p:spPr>
        <p:style>
          <a:lnRef idx="2">
            <a:schemeClr val="accent2"/>
          </a:lnRef>
          <a:fillRef idx="0">
            <a:schemeClr val="accent2"/>
          </a:fillRef>
          <a:effectRef idx="1">
            <a:schemeClr val="accent2"/>
          </a:effectRef>
          <a:fontRef idx="minor">
            <a:schemeClr val="tx1"/>
          </a:fontRef>
        </p:style>
      </p:cxnSp>
      <p:cxnSp>
        <p:nvCxnSpPr>
          <p:cNvPr id="32" name="Straight Arrow Connector 31"/>
          <p:cNvCxnSpPr/>
          <p:nvPr/>
        </p:nvCxnSpPr>
        <p:spPr>
          <a:xfrm>
            <a:off x="2849069" y="4109201"/>
            <a:ext cx="1033051" cy="797553"/>
          </a:xfrm>
          <a:prstGeom prst="straightConnector1">
            <a:avLst/>
          </a:prstGeom>
          <a:ln>
            <a:solidFill>
              <a:schemeClr val="accent1"/>
            </a:solidFill>
            <a:headEnd type="arrow"/>
            <a:tailEnd type="arrow"/>
          </a:ln>
          <a:effectLst>
            <a:glow rad="63500">
              <a:schemeClr val="accent2">
                <a:tint val="30000"/>
                <a:shade val="95000"/>
                <a:satMod val="300000"/>
                <a:alpha val="50000"/>
              </a:schemeClr>
            </a:glow>
          </a:effectLst>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89804025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205740" y="1679945"/>
          <a:ext cx="5961142" cy="3211033"/>
        </p:xfrm>
        <a:graphic>
          <a:graphicData uri="http://schemas.openxmlformats.org/drawingml/2006/table">
            <a:tbl>
              <a:tblPr firstRow="1" firstCol="1" bandRow="1"/>
              <a:tblGrid>
                <a:gridCol w="1075207">
                  <a:extLst>
                    <a:ext uri="{9D8B030D-6E8A-4147-A177-3AD203B41FA5}">
                      <a16:colId xmlns:a16="http://schemas.microsoft.com/office/drawing/2014/main" val="20000"/>
                    </a:ext>
                  </a:extLst>
                </a:gridCol>
                <a:gridCol w="1205602">
                  <a:extLst>
                    <a:ext uri="{9D8B030D-6E8A-4147-A177-3AD203B41FA5}">
                      <a16:colId xmlns:a16="http://schemas.microsoft.com/office/drawing/2014/main" val="20001"/>
                    </a:ext>
                  </a:extLst>
                </a:gridCol>
                <a:gridCol w="1175461">
                  <a:extLst>
                    <a:ext uri="{9D8B030D-6E8A-4147-A177-3AD203B41FA5}">
                      <a16:colId xmlns:a16="http://schemas.microsoft.com/office/drawing/2014/main" val="20002"/>
                    </a:ext>
                  </a:extLst>
                </a:gridCol>
                <a:gridCol w="1236341">
                  <a:extLst>
                    <a:ext uri="{9D8B030D-6E8A-4147-A177-3AD203B41FA5}">
                      <a16:colId xmlns:a16="http://schemas.microsoft.com/office/drawing/2014/main" val="20003"/>
                    </a:ext>
                  </a:extLst>
                </a:gridCol>
                <a:gridCol w="1268531">
                  <a:extLst>
                    <a:ext uri="{9D8B030D-6E8A-4147-A177-3AD203B41FA5}">
                      <a16:colId xmlns:a16="http://schemas.microsoft.com/office/drawing/2014/main" val="20004"/>
                    </a:ext>
                  </a:extLst>
                </a:gridCol>
              </a:tblGrid>
              <a:tr h="1649615">
                <a:tc>
                  <a:txBody>
                    <a:bodyPr/>
                    <a:lstStyle/>
                    <a:p>
                      <a:pPr marL="0" marR="0" algn="l">
                        <a:spcBef>
                          <a:spcPts val="0"/>
                        </a:spcBef>
                        <a:spcAft>
                          <a:spcPts val="0"/>
                        </a:spcAft>
                      </a:pPr>
                      <a:r>
                        <a:rPr lang="en-US" sz="1600" b="1" dirty="0">
                          <a:effectLst/>
                          <a:latin typeface="Cambria" charset="0"/>
                          <a:ea typeface="ＭＳ 明朝" charset="-128"/>
                          <a:cs typeface="Times New Roman" charset="0"/>
                        </a:rPr>
                        <a:t>Survey Name</a:t>
                      </a:r>
                      <a:endParaRPr lang="en-US" sz="1600" dirty="0">
                        <a:effectLst/>
                        <a:latin typeface="Cambria" charset="0"/>
                        <a:ea typeface="ＭＳ 明朝" charset="-128"/>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l">
                        <a:spcBef>
                          <a:spcPts val="0"/>
                        </a:spcBef>
                        <a:spcAft>
                          <a:spcPts val="0"/>
                        </a:spcAft>
                      </a:pPr>
                      <a:r>
                        <a:rPr lang="en-US" sz="1600">
                          <a:effectLst/>
                          <a:latin typeface="Cambria" charset="0"/>
                          <a:ea typeface="ＭＳ 明朝" charset="-128"/>
                          <a:cs typeface="Times New Roman" charset="0"/>
                        </a:rPr>
                        <a:t>Georgia Elementary School Climate Survey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600" dirty="0">
                          <a:effectLst/>
                          <a:latin typeface="Cambria" charset="0"/>
                          <a:ea typeface="ＭＳ 明朝" charset="-128"/>
                          <a:cs typeface="Times New Roman" charset="0"/>
                        </a:rPr>
                        <a:t>Georgia Brief School Climate Inventory (GaBSCI)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600" dirty="0">
                          <a:effectLst/>
                          <a:latin typeface="Cambria" charset="0"/>
                          <a:ea typeface="ＭＳ 明朝" charset="-128"/>
                          <a:cs typeface="Times New Roman" charset="0"/>
                        </a:rPr>
                        <a:t>Georgia School Personnel Survey (GSPS)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600" dirty="0">
                          <a:effectLst/>
                          <a:latin typeface="Cambria" charset="0"/>
                          <a:ea typeface="ＭＳ 明朝" charset="-128"/>
                          <a:cs typeface="Times New Roman" charset="0"/>
                        </a:rPr>
                        <a:t>Georgia Parent School Climate Survey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780709">
                <a:tc>
                  <a:txBody>
                    <a:bodyPr/>
                    <a:lstStyle/>
                    <a:p>
                      <a:pPr marL="0" marR="0" algn="l">
                        <a:spcBef>
                          <a:spcPts val="0"/>
                        </a:spcBef>
                        <a:spcAft>
                          <a:spcPts val="0"/>
                        </a:spcAft>
                      </a:pPr>
                      <a:r>
                        <a:rPr lang="en-US" sz="1600" b="1">
                          <a:effectLst/>
                          <a:latin typeface="Cambria" charset="0"/>
                          <a:ea typeface="ＭＳ 明朝" charset="-128"/>
                          <a:cs typeface="Times New Roman" charset="0"/>
                        </a:rPr>
                        <a:t>Target Group</a:t>
                      </a:r>
                      <a:endParaRPr lang="en-US" sz="1600">
                        <a:effectLst/>
                        <a:latin typeface="Cambria" charset="0"/>
                        <a:ea typeface="ＭＳ 明朝" charset="-128"/>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l">
                        <a:spcBef>
                          <a:spcPts val="0"/>
                        </a:spcBef>
                        <a:spcAft>
                          <a:spcPts val="0"/>
                        </a:spcAft>
                      </a:pPr>
                      <a:r>
                        <a:rPr lang="en-US" sz="1600">
                          <a:effectLst/>
                          <a:latin typeface="Cambria" charset="0"/>
                          <a:ea typeface="ＭＳ 明朝" charset="-128"/>
                          <a:cs typeface="Times New Roman" charset="0"/>
                        </a:rPr>
                        <a:t>Grades 3-5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600">
                          <a:effectLst/>
                          <a:latin typeface="Cambria" charset="0"/>
                          <a:ea typeface="ＭＳ 明朝" charset="-128"/>
                          <a:cs typeface="Times New Roman" charset="0"/>
                        </a:rPr>
                        <a:t>Grades 6-12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600">
                          <a:effectLst/>
                          <a:latin typeface="Cambria" charset="0"/>
                          <a:ea typeface="ＭＳ 明朝" charset="-128"/>
                          <a:cs typeface="Times New Roman" charset="0"/>
                        </a:rPr>
                        <a:t>Teachers, Administrators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600" dirty="0">
                          <a:effectLst/>
                          <a:latin typeface="Cambria" charset="0"/>
                          <a:ea typeface="ＭＳ 明朝" charset="-128"/>
                          <a:cs typeface="Times New Roman" charset="0"/>
                        </a:rPr>
                        <a:t>Parents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780709">
                <a:tc>
                  <a:txBody>
                    <a:bodyPr/>
                    <a:lstStyle/>
                    <a:p>
                      <a:pPr marL="0" marR="0" algn="l">
                        <a:spcBef>
                          <a:spcPts val="0"/>
                        </a:spcBef>
                        <a:spcAft>
                          <a:spcPts val="0"/>
                        </a:spcAft>
                      </a:pPr>
                      <a:r>
                        <a:rPr lang="en-US" sz="1600" b="1">
                          <a:effectLst/>
                          <a:latin typeface="Cambria" charset="0"/>
                          <a:ea typeface="ＭＳ 明朝" charset="-128"/>
                          <a:cs typeface="Times New Roman" charset="0"/>
                        </a:rPr>
                        <a:t>Number of Items</a:t>
                      </a:r>
                      <a:endParaRPr lang="en-US" sz="1600">
                        <a:effectLst/>
                        <a:latin typeface="Cambria" charset="0"/>
                        <a:ea typeface="ＭＳ 明朝" charset="-128"/>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l">
                        <a:spcBef>
                          <a:spcPts val="0"/>
                        </a:spcBef>
                        <a:spcAft>
                          <a:spcPts val="0"/>
                        </a:spcAft>
                      </a:pPr>
                      <a:r>
                        <a:rPr lang="en-US" sz="1600">
                          <a:effectLst/>
                          <a:latin typeface="Cambria" charset="0"/>
                          <a:ea typeface="ＭＳ 明朝" charset="-128"/>
                          <a:cs typeface="Times New Roman" charset="0"/>
                        </a:rPr>
                        <a:t> </a:t>
                      </a:r>
                    </a:p>
                    <a:p>
                      <a:pPr marL="0" marR="0" algn="l">
                        <a:spcBef>
                          <a:spcPts val="0"/>
                        </a:spcBef>
                        <a:spcAft>
                          <a:spcPts val="0"/>
                        </a:spcAft>
                      </a:pPr>
                      <a:r>
                        <a:rPr lang="en-US" sz="1600">
                          <a:effectLst/>
                          <a:latin typeface="Cambria" charset="0"/>
                          <a:ea typeface="ＭＳ 明朝" charset="-128"/>
                          <a:cs typeface="Times New Roman" charset="0"/>
                        </a:rPr>
                        <a:t>11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600">
                          <a:effectLst/>
                          <a:latin typeface="Cambria" charset="0"/>
                          <a:ea typeface="ＭＳ 明朝" charset="-128"/>
                          <a:cs typeface="Times New Roman" charset="0"/>
                        </a:rPr>
                        <a:t> </a:t>
                      </a:r>
                    </a:p>
                    <a:p>
                      <a:pPr marL="0" marR="0" algn="l">
                        <a:spcBef>
                          <a:spcPts val="0"/>
                        </a:spcBef>
                        <a:spcAft>
                          <a:spcPts val="0"/>
                        </a:spcAft>
                      </a:pPr>
                      <a:r>
                        <a:rPr lang="en-US" sz="1600">
                          <a:effectLst/>
                          <a:latin typeface="Cambria" charset="0"/>
                          <a:ea typeface="ＭＳ 明朝" charset="-128"/>
                          <a:cs typeface="Times New Roman" charset="0"/>
                        </a:rPr>
                        <a:t>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600">
                          <a:effectLst/>
                          <a:latin typeface="Cambria" charset="0"/>
                          <a:ea typeface="ＭＳ 明朝" charset="-128"/>
                          <a:cs typeface="Times New Roman" charset="0"/>
                        </a:rPr>
                        <a:t> </a:t>
                      </a:r>
                    </a:p>
                    <a:p>
                      <a:pPr marL="0" marR="0" algn="l">
                        <a:spcBef>
                          <a:spcPts val="0"/>
                        </a:spcBef>
                        <a:spcAft>
                          <a:spcPts val="0"/>
                        </a:spcAft>
                      </a:pPr>
                      <a:r>
                        <a:rPr lang="en-US" sz="1600">
                          <a:effectLst/>
                          <a:latin typeface="Cambria" charset="0"/>
                          <a:ea typeface="ＭＳ 明朝" charset="-128"/>
                          <a:cs typeface="Times New Roman" charset="0"/>
                        </a:rPr>
                        <a:t>29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600" dirty="0">
                          <a:effectLst/>
                          <a:latin typeface="Cambria" charset="0"/>
                          <a:ea typeface="ＭＳ 明朝" charset="-128"/>
                          <a:cs typeface="Times New Roman" charset="0"/>
                        </a:rPr>
                        <a:t> </a:t>
                      </a:r>
                    </a:p>
                    <a:p>
                      <a:pPr marL="0" marR="0" algn="l">
                        <a:spcBef>
                          <a:spcPts val="0"/>
                        </a:spcBef>
                        <a:spcAft>
                          <a:spcPts val="0"/>
                        </a:spcAft>
                      </a:pPr>
                      <a:r>
                        <a:rPr lang="en-US" sz="1600" dirty="0">
                          <a:effectLst/>
                          <a:latin typeface="Cambria" charset="0"/>
                          <a:ea typeface="ＭＳ 明朝" charset="-128"/>
                          <a:cs typeface="Times New Roman" charset="0"/>
                        </a:rPr>
                        <a:t>21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
        <p:nvSpPr>
          <p:cNvPr id="5" name="Title 1"/>
          <p:cNvSpPr>
            <a:spLocks noGrp="1"/>
          </p:cNvSpPr>
          <p:nvPr>
            <p:ph type="title"/>
          </p:nvPr>
        </p:nvSpPr>
        <p:spPr>
          <a:xfrm>
            <a:off x="0" y="0"/>
            <a:ext cx="8229600" cy="1143000"/>
          </a:xfrm>
        </p:spPr>
        <p:txBody>
          <a:bodyPr/>
          <a:lstStyle/>
          <a:p>
            <a:r>
              <a:rPr lang="en-US" b="1" dirty="0"/>
              <a:t>School Climate Measures</a:t>
            </a:r>
          </a:p>
        </p:txBody>
      </p:sp>
      <p:pic>
        <p:nvPicPr>
          <p:cNvPr id="6" name="Picture 5" descr="Screen Shot 2015-05-20 at 10.52.07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3693" y="-191385"/>
            <a:ext cx="5323367" cy="6248617"/>
          </a:xfrm>
          <a:prstGeom prst="rect">
            <a:avLst/>
          </a:prstGeom>
        </p:spPr>
      </p:pic>
      <p:sp>
        <p:nvSpPr>
          <p:cNvPr id="7" name="Rectangle 6"/>
          <p:cNvSpPr/>
          <p:nvPr/>
        </p:nvSpPr>
        <p:spPr>
          <a:xfrm>
            <a:off x="1331728" y="1701211"/>
            <a:ext cx="1105786" cy="3189767"/>
          </a:xfrm>
          <a:prstGeom prst="rect">
            <a:avLst/>
          </a:prstGeom>
          <a:solidFill>
            <a:schemeClr val="accent4">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128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0201" y="142688"/>
            <a:ext cx="9514463" cy="891540"/>
          </a:xfrm>
        </p:spPr>
        <p:txBody>
          <a:bodyPr>
            <a:normAutofit/>
          </a:bodyPr>
          <a:lstStyle/>
          <a:p>
            <a:pPr algn="ctr"/>
            <a:r>
              <a:rPr lang="en-US" sz="3600" b="1" dirty="0"/>
              <a:t>Enhancing Decision-Making within PBIS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06238328"/>
              </p:ext>
            </p:extLst>
          </p:nvPr>
        </p:nvGraphicFramePr>
        <p:xfrm>
          <a:off x="758783" y="588458"/>
          <a:ext cx="9368518" cy="5657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4864597" y="3691194"/>
            <a:ext cx="1156890" cy="1107996"/>
          </a:xfrm>
          <a:prstGeom prst="rect">
            <a:avLst/>
          </a:prstGeom>
          <a:noFill/>
        </p:spPr>
        <p:txBody>
          <a:bodyPr wrap="square" rtlCol="0">
            <a:spAutoFit/>
          </a:bodyPr>
          <a:lstStyle/>
          <a:p>
            <a:pPr lvl="0" algn="ctr"/>
            <a:r>
              <a:rPr lang="en-US" b="1" dirty="0">
                <a:solidFill>
                  <a:schemeClr val="bg1"/>
                </a:solidFill>
              </a:rPr>
              <a:t>Culture, Climate, &amp; Context</a:t>
            </a:r>
          </a:p>
          <a:p>
            <a:pPr algn="ctr"/>
            <a:endParaRPr lang="en-US" sz="1200" b="1" dirty="0">
              <a:solidFill>
                <a:schemeClr val="bg1"/>
              </a:solidFill>
            </a:endParaRPr>
          </a:p>
        </p:txBody>
      </p:sp>
    </p:spTree>
    <p:extLst>
      <p:ext uri="{BB962C8B-B14F-4D97-AF65-F5344CB8AC3E}">
        <p14:creationId xmlns:p14="http://schemas.microsoft.com/office/powerpoint/2010/main" val="10542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grpId="1" nodeType="clickEffect">
                                  <p:stCondLst>
                                    <p:cond delay="0"/>
                                  </p:stCondLst>
                                  <p:childTnLst>
                                    <p:animEffect transition="out" filter="fade">
                                      <p:cBhvr>
                                        <p:cTn id="14" dur="500" tmFilter="0, 0; .2, .5; .8, .5; 1, 0"/>
                                        <p:tgtEl>
                                          <p:spTgt spid="5"/>
                                        </p:tgtEl>
                                      </p:cBhvr>
                                    </p:animEffect>
                                    <p:animScale>
                                      <p:cBhvr>
                                        <p:cTn id="15"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510364" y="1679945"/>
          <a:ext cx="5656518" cy="3253562"/>
        </p:xfrm>
        <a:graphic>
          <a:graphicData uri="http://schemas.openxmlformats.org/drawingml/2006/table">
            <a:tbl>
              <a:tblPr firstRow="1" firstCol="1" bandRow="1"/>
              <a:tblGrid>
                <a:gridCol w="960627">
                  <a:extLst>
                    <a:ext uri="{9D8B030D-6E8A-4147-A177-3AD203B41FA5}">
                      <a16:colId xmlns:a16="http://schemas.microsoft.com/office/drawing/2014/main" val="20000"/>
                    </a:ext>
                  </a:extLst>
                </a:gridCol>
                <a:gridCol w="1145860">
                  <a:extLst>
                    <a:ext uri="{9D8B030D-6E8A-4147-A177-3AD203B41FA5}">
                      <a16:colId xmlns:a16="http://schemas.microsoft.com/office/drawing/2014/main" val="20001"/>
                    </a:ext>
                  </a:extLst>
                </a:gridCol>
                <a:gridCol w="1173162">
                  <a:extLst>
                    <a:ext uri="{9D8B030D-6E8A-4147-A177-3AD203B41FA5}">
                      <a16:colId xmlns:a16="http://schemas.microsoft.com/office/drawing/2014/main" val="20002"/>
                    </a:ext>
                  </a:extLst>
                </a:gridCol>
                <a:gridCol w="1173162">
                  <a:extLst>
                    <a:ext uri="{9D8B030D-6E8A-4147-A177-3AD203B41FA5}">
                      <a16:colId xmlns:a16="http://schemas.microsoft.com/office/drawing/2014/main" val="20003"/>
                    </a:ext>
                  </a:extLst>
                </a:gridCol>
                <a:gridCol w="1203707">
                  <a:extLst>
                    <a:ext uri="{9D8B030D-6E8A-4147-A177-3AD203B41FA5}">
                      <a16:colId xmlns:a16="http://schemas.microsoft.com/office/drawing/2014/main" val="20004"/>
                    </a:ext>
                  </a:extLst>
                </a:gridCol>
              </a:tblGrid>
              <a:tr h="1671464">
                <a:tc>
                  <a:txBody>
                    <a:bodyPr/>
                    <a:lstStyle/>
                    <a:p>
                      <a:pPr marL="0" marR="0" algn="l">
                        <a:spcBef>
                          <a:spcPts val="0"/>
                        </a:spcBef>
                        <a:spcAft>
                          <a:spcPts val="0"/>
                        </a:spcAft>
                      </a:pPr>
                      <a:r>
                        <a:rPr lang="en-US" sz="1600" b="1" dirty="0">
                          <a:effectLst/>
                          <a:latin typeface="Cambria" charset="0"/>
                          <a:ea typeface="ＭＳ 明朝" charset="-128"/>
                          <a:cs typeface="Times New Roman" charset="0"/>
                        </a:rPr>
                        <a:t>Survey Name</a:t>
                      </a:r>
                      <a:endParaRPr lang="en-US" sz="1600" dirty="0">
                        <a:effectLst/>
                        <a:latin typeface="Cambria" charset="0"/>
                        <a:ea typeface="ＭＳ 明朝" charset="-128"/>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l">
                        <a:spcBef>
                          <a:spcPts val="0"/>
                        </a:spcBef>
                        <a:spcAft>
                          <a:spcPts val="0"/>
                        </a:spcAft>
                      </a:pPr>
                      <a:r>
                        <a:rPr lang="en-US" sz="1600">
                          <a:effectLst/>
                          <a:latin typeface="Cambria" charset="0"/>
                          <a:ea typeface="ＭＳ 明朝" charset="-128"/>
                          <a:cs typeface="Times New Roman" charset="0"/>
                        </a:rPr>
                        <a:t>Georgia Elementary School Climate Survey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600">
                          <a:effectLst/>
                          <a:latin typeface="Cambria" charset="0"/>
                          <a:ea typeface="ＭＳ 明朝" charset="-128"/>
                          <a:cs typeface="Times New Roman" charset="0"/>
                        </a:rPr>
                        <a:t>Georgia Brief School Climate Inventory (GaBSCI)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600" dirty="0">
                          <a:effectLst/>
                          <a:latin typeface="Cambria" charset="0"/>
                          <a:ea typeface="ＭＳ 明朝" charset="-128"/>
                          <a:cs typeface="Times New Roman" charset="0"/>
                        </a:rPr>
                        <a:t>Georgia School Personnel Survey (GSPS)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600" dirty="0">
                          <a:effectLst/>
                          <a:latin typeface="Cambria" charset="0"/>
                          <a:ea typeface="ＭＳ 明朝" charset="-128"/>
                          <a:cs typeface="Times New Roman" charset="0"/>
                        </a:rPr>
                        <a:t>Georgia Parent School Climate Survey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791049">
                <a:tc>
                  <a:txBody>
                    <a:bodyPr/>
                    <a:lstStyle/>
                    <a:p>
                      <a:pPr marL="0" marR="0" algn="l">
                        <a:spcBef>
                          <a:spcPts val="0"/>
                        </a:spcBef>
                        <a:spcAft>
                          <a:spcPts val="0"/>
                        </a:spcAft>
                      </a:pPr>
                      <a:r>
                        <a:rPr lang="en-US" sz="1600" b="1">
                          <a:effectLst/>
                          <a:latin typeface="Cambria" charset="0"/>
                          <a:ea typeface="ＭＳ 明朝" charset="-128"/>
                          <a:cs typeface="Times New Roman" charset="0"/>
                        </a:rPr>
                        <a:t>Target Group</a:t>
                      </a:r>
                      <a:endParaRPr lang="en-US" sz="1600">
                        <a:effectLst/>
                        <a:latin typeface="Cambria" charset="0"/>
                        <a:ea typeface="ＭＳ 明朝" charset="-128"/>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l">
                        <a:spcBef>
                          <a:spcPts val="0"/>
                        </a:spcBef>
                        <a:spcAft>
                          <a:spcPts val="0"/>
                        </a:spcAft>
                      </a:pPr>
                      <a:r>
                        <a:rPr lang="en-US" sz="1600">
                          <a:effectLst/>
                          <a:latin typeface="Cambria" charset="0"/>
                          <a:ea typeface="ＭＳ 明朝" charset="-128"/>
                          <a:cs typeface="Times New Roman" charset="0"/>
                        </a:rPr>
                        <a:t>Grades 3-5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600">
                          <a:effectLst/>
                          <a:latin typeface="Cambria" charset="0"/>
                          <a:ea typeface="ＭＳ 明朝" charset="-128"/>
                          <a:cs typeface="Times New Roman" charset="0"/>
                        </a:rPr>
                        <a:t>Grades 6-12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600">
                          <a:effectLst/>
                          <a:latin typeface="Cambria" charset="0"/>
                          <a:ea typeface="ＭＳ 明朝" charset="-128"/>
                          <a:cs typeface="Times New Roman" charset="0"/>
                        </a:rPr>
                        <a:t>Teachers, Administrators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600" dirty="0">
                          <a:effectLst/>
                          <a:latin typeface="Cambria" charset="0"/>
                          <a:ea typeface="ＭＳ 明朝" charset="-128"/>
                          <a:cs typeface="Times New Roman" charset="0"/>
                        </a:rPr>
                        <a:t>Parents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791049">
                <a:tc>
                  <a:txBody>
                    <a:bodyPr/>
                    <a:lstStyle/>
                    <a:p>
                      <a:pPr marL="0" marR="0" algn="l">
                        <a:spcBef>
                          <a:spcPts val="0"/>
                        </a:spcBef>
                        <a:spcAft>
                          <a:spcPts val="0"/>
                        </a:spcAft>
                      </a:pPr>
                      <a:r>
                        <a:rPr lang="en-US" sz="1600" b="1">
                          <a:effectLst/>
                          <a:latin typeface="Cambria" charset="0"/>
                          <a:ea typeface="ＭＳ 明朝" charset="-128"/>
                          <a:cs typeface="Times New Roman" charset="0"/>
                        </a:rPr>
                        <a:t>Number of Items</a:t>
                      </a:r>
                      <a:endParaRPr lang="en-US" sz="1600">
                        <a:effectLst/>
                        <a:latin typeface="Cambria" charset="0"/>
                        <a:ea typeface="ＭＳ 明朝" charset="-128"/>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l">
                        <a:spcBef>
                          <a:spcPts val="0"/>
                        </a:spcBef>
                        <a:spcAft>
                          <a:spcPts val="0"/>
                        </a:spcAft>
                      </a:pPr>
                      <a:r>
                        <a:rPr lang="en-US" sz="1600">
                          <a:effectLst/>
                          <a:latin typeface="Cambria" charset="0"/>
                          <a:ea typeface="ＭＳ 明朝" charset="-128"/>
                          <a:cs typeface="Times New Roman" charset="0"/>
                        </a:rPr>
                        <a:t> </a:t>
                      </a:r>
                    </a:p>
                    <a:p>
                      <a:pPr marL="0" marR="0" algn="l">
                        <a:spcBef>
                          <a:spcPts val="0"/>
                        </a:spcBef>
                        <a:spcAft>
                          <a:spcPts val="0"/>
                        </a:spcAft>
                      </a:pPr>
                      <a:r>
                        <a:rPr lang="en-US" sz="1600">
                          <a:effectLst/>
                          <a:latin typeface="Cambria" charset="0"/>
                          <a:ea typeface="ＭＳ 明朝" charset="-128"/>
                          <a:cs typeface="Times New Roman" charset="0"/>
                        </a:rPr>
                        <a:t>11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600">
                          <a:effectLst/>
                          <a:latin typeface="Cambria" charset="0"/>
                          <a:ea typeface="ＭＳ 明朝" charset="-128"/>
                          <a:cs typeface="Times New Roman" charset="0"/>
                        </a:rPr>
                        <a:t> </a:t>
                      </a:r>
                    </a:p>
                    <a:p>
                      <a:pPr marL="0" marR="0" algn="l">
                        <a:spcBef>
                          <a:spcPts val="0"/>
                        </a:spcBef>
                        <a:spcAft>
                          <a:spcPts val="0"/>
                        </a:spcAft>
                      </a:pPr>
                      <a:r>
                        <a:rPr lang="en-US" sz="1600">
                          <a:effectLst/>
                          <a:latin typeface="Cambria" charset="0"/>
                          <a:ea typeface="ＭＳ 明朝" charset="-128"/>
                          <a:cs typeface="Times New Roman" charset="0"/>
                        </a:rPr>
                        <a:t>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600">
                          <a:effectLst/>
                          <a:latin typeface="Cambria" charset="0"/>
                          <a:ea typeface="ＭＳ 明朝" charset="-128"/>
                          <a:cs typeface="Times New Roman" charset="0"/>
                        </a:rPr>
                        <a:t> </a:t>
                      </a:r>
                    </a:p>
                    <a:p>
                      <a:pPr marL="0" marR="0" algn="l">
                        <a:spcBef>
                          <a:spcPts val="0"/>
                        </a:spcBef>
                        <a:spcAft>
                          <a:spcPts val="0"/>
                        </a:spcAft>
                      </a:pPr>
                      <a:r>
                        <a:rPr lang="en-US" sz="1600">
                          <a:effectLst/>
                          <a:latin typeface="Cambria" charset="0"/>
                          <a:ea typeface="ＭＳ 明朝" charset="-128"/>
                          <a:cs typeface="Times New Roman" charset="0"/>
                        </a:rPr>
                        <a:t>29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600" dirty="0">
                          <a:effectLst/>
                          <a:latin typeface="Cambria" charset="0"/>
                          <a:ea typeface="ＭＳ 明朝" charset="-128"/>
                          <a:cs typeface="Times New Roman" charset="0"/>
                        </a:rPr>
                        <a:t> </a:t>
                      </a:r>
                    </a:p>
                    <a:p>
                      <a:pPr marL="0" marR="0" algn="l">
                        <a:spcBef>
                          <a:spcPts val="0"/>
                        </a:spcBef>
                        <a:spcAft>
                          <a:spcPts val="0"/>
                        </a:spcAft>
                      </a:pPr>
                      <a:r>
                        <a:rPr lang="en-US" sz="1600" dirty="0">
                          <a:effectLst/>
                          <a:latin typeface="Cambria" charset="0"/>
                          <a:ea typeface="ＭＳ 明朝" charset="-128"/>
                          <a:cs typeface="Times New Roman" charset="0"/>
                        </a:rPr>
                        <a:t>21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
        <p:nvSpPr>
          <p:cNvPr id="5" name="Title 1"/>
          <p:cNvSpPr>
            <a:spLocks noGrp="1"/>
          </p:cNvSpPr>
          <p:nvPr>
            <p:ph type="title"/>
          </p:nvPr>
        </p:nvSpPr>
        <p:spPr>
          <a:xfrm>
            <a:off x="0" y="0"/>
            <a:ext cx="8229600" cy="1143000"/>
          </a:xfrm>
        </p:spPr>
        <p:txBody>
          <a:bodyPr/>
          <a:lstStyle/>
          <a:p>
            <a:r>
              <a:rPr lang="en-US" b="1" dirty="0"/>
              <a:t>School Climate Measures</a:t>
            </a:r>
          </a:p>
        </p:txBody>
      </p:sp>
      <p:pic>
        <p:nvPicPr>
          <p:cNvPr id="7" name="Picture 6" descr="Screen Shot 2015-05-20 at 10.53.59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23814" y="0"/>
            <a:ext cx="5068186" cy="5997154"/>
          </a:xfrm>
          <a:prstGeom prst="rect">
            <a:avLst/>
          </a:prstGeom>
        </p:spPr>
      </p:pic>
      <p:sp>
        <p:nvSpPr>
          <p:cNvPr id="8" name="Rectangle 7"/>
          <p:cNvSpPr/>
          <p:nvPr/>
        </p:nvSpPr>
        <p:spPr>
          <a:xfrm>
            <a:off x="2636872" y="1701210"/>
            <a:ext cx="1105786" cy="3189767"/>
          </a:xfrm>
          <a:prstGeom prst="rect">
            <a:avLst/>
          </a:prstGeom>
          <a:solidFill>
            <a:schemeClr val="accent4">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54981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510364" y="1679945"/>
          <a:ext cx="5656518" cy="3253562"/>
        </p:xfrm>
        <a:graphic>
          <a:graphicData uri="http://schemas.openxmlformats.org/drawingml/2006/table">
            <a:tbl>
              <a:tblPr firstRow="1" firstCol="1" bandRow="1"/>
              <a:tblGrid>
                <a:gridCol w="960627">
                  <a:extLst>
                    <a:ext uri="{9D8B030D-6E8A-4147-A177-3AD203B41FA5}">
                      <a16:colId xmlns:a16="http://schemas.microsoft.com/office/drawing/2014/main" val="20000"/>
                    </a:ext>
                  </a:extLst>
                </a:gridCol>
                <a:gridCol w="1145860">
                  <a:extLst>
                    <a:ext uri="{9D8B030D-6E8A-4147-A177-3AD203B41FA5}">
                      <a16:colId xmlns:a16="http://schemas.microsoft.com/office/drawing/2014/main" val="20001"/>
                    </a:ext>
                  </a:extLst>
                </a:gridCol>
                <a:gridCol w="1173162">
                  <a:extLst>
                    <a:ext uri="{9D8B030D-6E8A-4147-A177-3AD203B41FA5}">
                      <a16:colId xmlns:a16="http://schemas.microsoft.com/office/drawing/2014/main" val="20002"/>
                    </a:ext>
                  </a:extLst>
                </a:gridCol>
                <a:gridCol w="1173162">
                  <a:extLst>
                    <a:ext uri="{9D8B030D-6E8A-4147-A177-3AD203B41FA5}">
                      <a16:colId xmlns:a16="http://schemas.microsoft.com/office/drawing/2014/main" val="20003"/>
                    </a:ext>
                  </a:extLst>
                </a:gridCol>
                <a:gridCol w="1203707">
                  <a:extLst>
                    <a:ext uri="{9D8B030D-6E8A-4147-A177-3AD203B41FA5}">
                      <a16:colId xmlns:a16="http://schemas.microsoft.com/office/drawing/2014/main" val="20004"/>
                    </a:ext>
                  </a:extLst>
                </a:gridCol>
              </a:tblGrid>
              <a:tr h="1671464">
                <a:tc>
                  <a:txBody>
                    <a:bodyPr/>
                    <a:lstStyle/>
                    <a:p>
                      <a:pPr marL="0" marR="0" algn="l">
                        <a:spcBef>
                          <a:spcPts val="0"/>
                        </a:spcBef>
                        <a:spcAft>
                          <a:spcPts val="0"/>
                        </a:spcAft>
                      </a:pPr>
                      <a:r>
                        <a:rPr lang="en-US" sz="1600" b="1" dirty="0">
                          <a:effectLst/>
                          <a:latin typeface="Cambria" charset="0"/>
                          <a:ea typeface="ＭＳ 明朝" charset="-128"/>
                          <a:cs typeface="Times New Roman" charset="0"/>
                        </a:rPr>
                        <a:t>Survey Name</a:t>
                      </a:r>
                      <a:endParaRPr lang="en-US" sz="1600" dirty="0">
                        <a:effectLst/>
                        <a:latin typeface="Cambria" charset="0"/>
                        <a:ea typeface="ＭＳ 明朝" charset="-128"/>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l">
                        <a:spcBef>
                          <a:spcPts val="0"/>
                        </a:spcBef>
                        <a:spcAft>
                          <a:spcPts val="0"/>
                        </a:spcAft>
                      </a:pPr>
                      <a:r>
                        <a:rPr lang="en-US" sz="1600">
                          <a:effectLst/>
                          <a:latin typeface="Cambria" charset="0"/>
                          <a:ea typeface="ＭＳ 明朝" charset="-128"/>
                          <a:cs typeface="Times New Roman" charset="0"/>
                        </a:rPr>
                        <a:t>Georgia Elementary School Climate Survey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600">
                          <a:effectLst/>
                          <a:latin typeface="Cambria" charset="0"/>
                          <a:ea typeface="ＭＳ 明朝" charset="-128"/>
                          <a:cs typeface="Times New Roman" charset="0"/>
                        </a:rPr>
                        <a:t>Georgia Brief School Climate Inventory (GaBSCI)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600" dirty="0">
                          <a:effectLst/>
                          <a:latin typeface="Cambria" charset="0"/>
                          <a:ea typeface="ＭＳ 明朝" charset="-128"/>
                          <a:cs typeface="Times New Roman" charset="0"/>
                        </a:rPr>
                        <a:t>Georgia School Personnel Survey (GSPS)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600" dirty="0">
                          <a:effectLst/>
                          <a:latin typeface="Cambria" charset="0"/>
                          <a:ea typeface="ＭＳ 明朝" charset="-128"/>
                          <a:cs typeface="Times New Roman" charset="0"/>
                        </a:rPr>
                        <a:t>Georgia Parent School Climate Survey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791049">
                <a:tc>
                  <a:txBody>
                    <a:bodyPr/>
                    <a:lstStyle/>
                    <a:p>
                      <a:pPr marL="0" marR="0" algn="l">
                        <a:spcBef>
                          <a:spcPts val="0"/>
                        </a:spcBef>
                        <a:spcAft>
                          <a:spcPts val="0"/>
                        </a:spcAft>
                      </a:pPr>
                      <a:r>
                        <a:rPr lang="en-US" sz="1600" b="1">
                          <a:effectLst/>
                          <a:latin typeface="Cambria" charset="0"/>
                          <a:ea typeface="ＭＳ 明朝" charset="-128"/>
                          <a:cs typeface="Times New Roman" charset="0"/>
                        </a:rPr>
                        <a:t>Target Group</a:t>
                      </a:r>
                      <a:endParaRPr lang="en-US" sz="1600">
                        <a:effectLst/>
                        <a:latin typeface="Cambria" charset="0"/>
                        <a:ea typeface="ＭＳ 明朝" charset="-128"/>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l">
                        <a:spcBef>
                          <a:spcPts val="0"/>
                        </a:spcBef>
                        <a:spcAft>
                          <a:spcPts val="0"/>
                        </a:spcAft>
                      </a:pPr>
                      <a:r>
                        <a:rPr lang="en-US" sz="1600">
                          <a:effectLst/>
                          <a:latin typeface="Cambria" charset="0"/>
                          <a:ea typeface="ＭＳ 明朝" charset="-128"/>
                          <a:cs typeface="Times New Roman" charset="0"/>
                        </a:rPr>
                        <a:t>Grades 3-5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600">
                          <a:effectLst/>
                          <a:latin typeface="Cambria" charset="0"/>
                          <a:ea typeface="ＭＳ 明朝" charset="-128"/>
                          <a:cs typeface="Times New Roman" charset="0"/>
                        </a:rPr>
                        <a:t>Grades 6-12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600">
                          <a:effectLst/>
                          <a:latin typeface="Cambria" charset="0"/>
                          <a:ea typeface="ＭＳ 明朝" charset="-128"/>
                          <a:cs typeface="Times New Roman" charset="0"/>
                        </a:rPr>
                        <a:t>Teachers, Administrators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600" dirty="0">
                          <a:effectLst/>
                          <a:latin typeface="Cambria" charset="0"/>
                          <a:ea typeface="ＭＳ 明朝" charset="-128"/>
                          <a:cs typeface="Times New Roman" charset="0"/>
                        </a:rPr>
                        <a:t>Parents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791049">
                <a:tc>
                  <a:txBody>
                    <a:bodyPr/>
                    <a:lstStyle/>
                    <a:p>
                      <a:pPr marL="0" marR="0" algn="l">
                        <a:spcBef>
                          <a:spcPts val="0"/>
                        </a:spcBef>
                        <a:spcAft>
                          <a:spcPts val="0"/>
                        </a:spcAft>
                      </a:pPr>
                      <a:r>
                        <a:rPr lang="en-US" sz="1600" b="1">
                          <a:effectLst/>
                          <a:latin typeface="Cambria" charset="0"/>
                          <a:ea typeface="ＭＳ 明朝" charset="-128"/>
                          <a:cs typeface="Times New Roman" charset="0"/>
                        </a:rPr>
                        <a:t>Number of Items</a:t>
                      </a:r>
                      <a:endParaRPr lang="en-US" sz="1600">
                        <a:effectLst/>
                        <a:latin typeface="Cambria" charset="0"/>
                        <a:ea typeface="ＭＳ 明朝" charset="-128"/>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l">
                        <a:spcBef>
                          <a:spcPts val="0"/>
                        </a:spcBef>
                        <a:spcAft>
                          <a:spcPts val="0"/>
                        </a:spcAft>
                      </a:pPr>
                      <a:r>
                        <a:rPr lang="en-US" sz="1600">
                          <a:effectLst/>
                          <a:latin typeface="Cambria" charset="0"/>
                          <a:ea typeface="ＭＳ 明朝" charset="-128"/>
                          <a:cs typeface="Times New Roman" charset="0"/>
                        </a:rPr>
                        <a:t> </a:t>
                      </a:r>
                    </a:p>
                    <a:p>
                      <a:pPr marL="0" marR="0" algn="l">
                        <a:spcBef>
                          <a:spcPts val="0"/>
                        </a:spcBef>
                        <a:spcAft>
                          <a:spcPts val="0"/>
                        </a:spcAft>
                      </a:pPr>
                      <a:r>
                        <a:rPr lang="en-US" sz="1600">
                          <a:effectLst/>
                          <a:latin typeface="Cambria" charset="0"/>
                          <a:ea typeface="ＭＳ 明朝" charset="-128"/>
                          <a:cs typeface="Times New Roman" charset="0"/>
                        </a:rPr>
                        <a:t>11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600">
                          <a:effectLst/>
                          <a:latin typeface="Cambria" charset="0"/>
                          <a:ea typeface="ＭＳ 明朝" charset="-128"/>
                          <a:cs typeface="Times New Roman" charset="0"/>
                        </a:rPr>
                        <a:t> </a:t>
                      </a:r>
                    </a:p>
                    <a:p>
                      <a:pPr marL="0" marR="0" algn="l">
                        <a:spcBef>
                          <a:spcPts val="0"/>
                        </a:spcBef>
                        <a:spcAft>
                          <a:spcPts val="0"/>
                        </a:spcAft>
                      </a:pPr>
                      <a:r>
                        <a:rPr lang="en-US" sz="1600">
                          <a:effectLst/>
                          <a:latin typeface="Cambria" charset="0"/>
                          <a:ea typeface="ＭＳ 明朝" charset="-128"/>
                          <a:cs typeface="Times New Roman" charset="0"/>
                        </a:rPr>
                        <a:t>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600">
                          <a:effectLst/>
                          <a:latin typeface="Cambria" charset="0"/>
                          <a:ea typeface="ＭＳ 明朝" charset="-128"/>
                          <a:cs typeface="Times New Roman" charset="0"/>
                        </a:rPr>
                        <a:t> </a:t>
                      </a:r>
                    </a:p>
                    <a:p>
                      <a:pPr marL="0" marR="0" algn="l">
                        <a:spcBef>
                          <a:spcPts val="0"/>
                        </a:spcBef>
                        <a:spcAft>
                          <a:spcPts val="0"/>
                        </a:spcAft>
                      </a:pPr>
                      <a:r>
                        <a:rPr lang="en-US" sz="1600">
                          <a:effectLst/>
                          <a:latin typeface="Cambria" charset="0"/>
                          <a:ea typeface="ＭＳ 明朝" charset="-128"/>
                          <a:cs typeface="Times New Roman" charset="0"/>
                        </a:rPr>
                        <a:t>29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600" dirty="0">
                          <a:effectLst/>
                          <a:latin typeface="Cambria" charset="0"/>
                          <a:ea typeface="ＭＳ 明朝" charset="-128"/>
                          <a:cs typeface="Times New Roman" charset="0"/>
                        </a:rPr>
                        <a:t> </a:t>
                      </a:r>
                    </a:p>
                    <a:p>
                      <a:pPr marL="0" marR="0" algn="l">
                        <a:spcBef>
                          <a:spcPts val="0"/>
                        </a:spcBef>
                        <a:spcAft>
                          <a:spcPts val="0"/>
                        </a:spcAft>
                      </a:pPr>
                      <a:r>
                        <a:rPr lang="en-US" sz="1600" dirty="0">
                          <a:effectLst/>
                          <a:latin typeface="Cambria" charset="0"/>
                          <a:ea typeface="ＭＳ 明朝" charset="-128"/>
                          <a:cs typeface="Times New Roman" charset="0"/>
                        </a:rPr>
                        <a:t>21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
        <p:nvSpPr>
          <p:cNvPr id="5" name="Title 1"/>
          <p:cNvSpPr>
            <a:spLocks noGrp="1"/>
          </p:cNvSpPr>
          <p:nvPr>
            <p:ph type="title"/>
          </p:nvPr>
        </p:nvSpPr>
        <p:spPr>
          <a:xfrm>
            <a:off x="0" y="0"/>
            <a:ext cx="8229600" cy="1143000"/>
          </a:xfrm>
        </p:spPr>
        <p:txBody>
          <a:bodyPr/>
          <a:lstStyle/>
          <a:p>
            <a:r>
              <a:rPr lang="en-US" b="1" dirty="0"/>
              <a:t>School Climate Measures</a:t>
            </a:r>
          </a:p>
        </p:txBody>
      </p:sp>
      <p:pic>
        <p:nvPicPr>
          <p:cNvPr id="7" name="Picture 6" descr="Screen Shot 2015-05-20 at 10.52.45 AM.png"/>
          <p:cNvPicPr>
            <a:picLocks noChangeAspect="1"/>
          </p:cNvPicPr>
          <p:nvPr/>
        </p:nvPicPr>
        <p:blipFill rotWithShape="1">
          <a:blip r:embed="rId2" cstate="print">
            <a:extLst>
              <a:ext uri="{28A0092B-C50C-407E-A947-70E740481C1C}">
                <a14:useLocalDpi xmlns:a14="http://schemas.microsoft.com/office/drawing/2010/main" val="0"/>
              </a:ext>
            </a:extLst>
          </a:blip>
          <a:srcRect r="4846" b="1236"/>
          <a:stretch/>
        </p:blipFill>
        <p:spPr>
          <a:xfrm>
            <a:off x="7315200" y="0"/>
            <a:ext cx="4876801" cy="6041263"/>
          </a:xfrm>
          <a:prstGeom prst="rect">
            <a:avLst/>
          </a:prstGeom>
        </p:spPr>
      </p:pic>
      <p:sp>
        <p:nvSpPr>
          <p:cNvPr id="8" name="Rectangle 7"/>
          <p:cNvSpPr/>
          <p:nvPr/>
        </p:nvSpPr>
        <p:spPr>
          <a:xfrm>
            <a:off x="3827716" y="1701210"/>
            <a:ext cx="1105786" cy="3189767"/>
          </a:xfrm>
          <a:prstGeom prst="rect">
            <a:avLst/>
          </a:prstGeom>
          <a:solidFill>
            <a:schemeClr val="accent4">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87262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228601" y="1679946"/>
          <a:ext cx="6149338" cy="3211031"/>
        </p:xfrm>
        <a:graphic>
          <a:graphicData uri="http://schemas.openxmlformats.org/drawingml/2006/table">
            <a:tbl>
              <a:tblPr firstRow="1" firstCol="1" bandRow="1"/>
              <a:tblGrid>
                <a:gridCol w="1130762">
                  <a:extLst>
                    <a:ext uri="{9D8B030D-6E8A-4147-A177-3AD203B41FA5}">
                      <a16:colId xmlns:a16="http://schemas.microsoft.com/office/drawing/2014/main" val="20000"/>
                    </a:ext>
                  </a:extLst>
                </a:gridCol>
                <a:gridCol w="1159252">
                  <a:extLst>
                    <a:ext uri="{9D8B030D-6E8A-4147-A177-3AD203B41FA5}">
                      <a16:colId xmlns:a16="http://schemas.microsoft.com/office/drawing/2014/main" val="20001"/>
                    </a:ext>
                  </a:extLst>
                </a:gridCol>
                <a:gridCol w="1275372">
                  <a:extLst>
                    <a:ext uri="{9D8B030D-6E8A-4147-A177-3AD203B41FA5}">
                      <a16:colId xmlns:a16="http://schemas.microsoft.com/office/drawing/2014/main" val="20002"/>
                    </a:ext>
                  </a:extLst>
                </a:gridCol>
                <a:gridCol w="1275372">
                  <a:extLst>
                    <a:ext uri="{9D8B030D-6E8A-4147-A177-3AD203B41FA5}">
                      <a16:colId xmlns:a16="http://schemas.microsoft.com/office/drawing/2014/main" val="20003"/>
                    </a:ext>
                  </a:extLst>
                </a:gridCol>
                <a:gridCol w="1308580">
                  <a:extLst>
                    <a:ext uri="{9D8B030D-6E8A-4147-A177-3AD203B41FA5}">
                      <a16:colId xmlns:a16="http://schemas.microsoft.com/office/drawing/2014/main" val="20004"/>
                    </a:ext>
                  </a:extLst>
                </a:gridCol>
              </a:tblGrid>
              <a:tr h="1649613">
                <a:tc>
                  <a:txBody>
                    <a:bodyPr/>
                    <a:lstStyle/>
                    <a:p>
                      <a:pPr marL="0" marR="0" algn="l">
                        <a:spcBef>
                          <a:spcPts val="0"/>
                        </a:spcBef>
                        <a:spcAft>
                          <a:spcPts val="0"/>
                        </a:spcAft>
                      </a:pPr>
                      <a:r>
                        <a:rPr lang="en-US" sz="1600" b="1" dirty="0">
                          <a:effectLst/>
                          <a:latin typeface="Cambria" charset="0"/>
                          <a:ea typeface="ＭＳ 明朝" charset="-128"/>
                          <a:cs typeface="Times New Roman" charset="0"/>
                        </a:rPr>
                        <a:t>Survey Name</a:t>
                      </a:r>
                      <a:endParaRPr lang="en-US" sz="1600" dirty="0">
                        <a:effectLst/>
                        <a:latin typeface="Cambria" charset="0"/>
                        <a:ea typeface="ＭＳ 明朝" charset="-128"/>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l">
                        <a:spcBef>
                          <a:spcPts val="0"/>
                        </a:spcBef>
                        <a:spcAft>
                          <a:spcPts val="0"/>
                        </a:spcAft>
                      </a:pPr>
                      <a:r>
                        <a:rPr lang="en-US" sz="1600">
                          <a:effectLst/>
                          <a:latin typeface="Cambria" charset="0"/>
                          <a:ea typeface="ＭＳ 明朝" charset="-128"/>
                          <a:cs typeface="Times New Roman" charset="0"/>
                        </a:rPr>
                        <a:t>Georgia Elementary School Climate Survey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600">
                          <a:effectLst/>
                          <a:latin typeface="Cambria" charset="0"/>
                          <a:ea typeface="ＭＳ 明朝" charset="-128"/>
                          <a:cs typeface="Times New Roman" charset="0"/>
                        </a:rPr>
                        <a:t>Georgia Brief School Climate Inventory (GaBSCI)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600" dirty="0">
                          <a:effectLst/>
                          <a:latin typeface="Cambria" charset="0"/>
                          <a:ea typeface="ＭＳ 明朝" charset="-128"/>
                          <a:cs typeface="Times New Roman" charset="0"/>
                        </a:rPr>
                        <a:t>Georgia School Personnel Survey (GSPS)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600" dirty="0">
                          <a:effectLst/>
                          <a:latin typeface="Cambria" charset="0"/>
                          <a:ea typeface="ＭＳ 明朝" charset="-128"/>
                          <a:cs typeface="Times New Roman" charset="0"/>
                        </a:rPr>
                        <a:t>Georgia Parent School Climate Survey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780709">
                <a:tc>
                  <a:txBody>
                    <a:bodyPr/>
                    <a:lstStyle/>
                    <a:p>
                      <a:pPr marL="0" marR="0" algn="l">
                        <a:spcBef>
                          <a:spcPts val="0"/>
                        </a:spcBef>
                        <a:spcAft>
                          <a:spcPts val="0"/>
                        </a:spcAft>
                      </a:pPr>
                      <a:r>
                        <a:rPr lang="en-US" sz="1600" b="1">
                          <a:effectLst/>
                          <a:latin typeface="Cambria" charset="0"/>
                          <a:ea typeface="ＭＳ 明朝" charset="-128"/>
                          <a:cs typeface="Times New Roman" charset="0"/>
                        </a:rPr>
                        <a:t>Target Group</a:t>
                      </a:r>
                      <a:endParaRPr lang="en-US" sz="1600">
                        <a:effectLst/>
                        <a:latin typeface="Cambria" charset="0"/>
                        <a:ea typeface="ＭＳ 明朝" charset="-128"/>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l">
                        <a:spcBef>
                          <a:spcPts val="0"/>
                        </a:spcBef>
                        <a:spcAft>
                          <a:spcPts val="0"/>
                        </a:spcAft>
                      </a:pPr>
                      <a:r>
                        <a:rPr lang="en-US" sz="1600">
                          <a:effectLst/>
                          <a:latin typeface="Cambria" charset="0"/>
                          <a:ea typeface="ＭＳ 明朝" charset="-128"/>
                          <a:cs typeface="Times New Roman" charset="0"/>
                        </a:rPr>
                        <a:t>Grades 3-5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600">
                          <a:effectLst/>
                          <a:latin typeface="Cambria" charset="0"/>
                          <a:ea typeface="ＭＳ 明朝" charset="-128"/>
                          <a:cs typeface="Times New Roman" charset="0"/>
                        </a:rPr>
                        <a:t>Grades 6-12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600">
                          <a:effectLst/>
                          <a:latin typeface="Cambria" charset="0"/>
                          <a:ea typeface="ＭＳ 明朝" charset="-128"/>
                          <a:cs typeface="Times New Roman" charset="0"/>
                        </a:rPr>
                        <a:t>Teachers, Administrators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600" dirty="0">
                          <a:effectLst/>
                          <a:latin typeface="Cambria" charset="0"/>
                          <a:ea typeface="ＭＳ 明朝" charset="-128"/>
                          <a:cs typeface="Times New Roman" charset="0"/>
                        </a:rPr>
                        <a:t>Parents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780709">
                <a:tc>
                  <a:txBody>
                    <a:bodyPr/>
                    <a:lstStyle/>
                    <a:p>
                      <a:pPr marL="0" marR="0" algn="l">
                        <a:spcBef>
                          <a:spcPts val="0"/>
                        </a:spcBef>
                        <a:spcAft>
                          <a:spcPts val="0"/>
                        </a:spcAft>
                      </a:pPr>
                      <a:r>
                        <a:rPr lang="en-US" sz="1600" b="1">
                          <a:effectLst/>
                          <a:latin typeface="Cambria" charset="0"/>
                          <a:ea typeface="ＭＳ 明朝" charset="-128"/>
                          <a:cs typeface="Times New Roman" charset="0"/>
                        </a:rPr>
                        <a:t>Number of Items</a:t>
                      </a:r>
                      <a:endParaRPr lang="en-US" sz="1600">
                        <a:effectLst/>
                        <a:latin typeface="Cambria" charset="0"/>
                        <a:ea typeface="ＭＳ 明朝" charset="-128"/>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l">
                        <a:spcBef>
                          <a:spcPts val="0"/>
                        </a:spcBef>
                        <a:spcAft>
                          <a:spcPts val="0"/>
                        </a:spcAft>
                      </a:pPr>
                      <a:r>
                        <a:rPr lang="en-US" sz="1600" dirty="0">
                          <a:effectLst/>
                          <a:latin typeface="Cambria" charset="0"/>
                          <a:ea typeface="ＭＳ 明朝" charset="-128"/>
                          <a:cs typeface="Times New Roman" charset="0"/>
                        </a:rPr>
                        <a:t> </a:t>
                      </a:r>
                    </a:p>
                    <a:p>
                      <a:pPr marL="0" marR="0" algn="l">
                        <a:spcBef>
                          <a:spcPts val="0"/>
                        </a:spcBef>
                        <a:spcAft>
                          <a:spcPts val="0"/>
                        </a:spcAft>
                      </a:pPr>
                      <a:r>
                        <a:rPr lang="en-US" sz="1600" dirty="0">
                          <a:effectLst/>
                          <a:latin typeface="Cambria" charset="0"/>
                          <a:ea typeface="ＭＳ 明朝" charset="-128"/>
                          <a:cs typeface="Times New Roman" charset="0"/>
                        </a:rPr>
                        <a:t>11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600">
                          <a:effectLst/>
                          <a:latin typeface="Cambria" charset="0"/>
                          <a:ea typeface="ＭＳ 明朝" charset="-128"/>
                          <a:cs typeface="Times New Roman" charset="0"/>
                        </a:rPr>
                        <a:t> </a:t>
                      </a:r>
                    </a:p>
                    <a:p>
                      <a:pPr marL="0" marR="0" algn="l">
                        <a:spcBef>
                          <a:spcPts val="0"/>
                        </a:spcBef>
                        <a:spcAft>
                          <a:spcPts val="0"/>
                        </a:spcAft>
                      </a:pPr>
                      <a:r>
                        <a:rPr lang="en-US" sz="1600">
                          <a:effectLst/>
                          <a:latin typeface="Cambria" charset="0"/>
                          <a:ea typeface="ＭＳ 明朝" charset="-128"/>
                          <a:cs typeface="Times New Roman" charset="0"/>
                        </a:rPr>
                        <a:t>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600">
                          <a:effectLst/>
                          <a:latin typeface="Cambria" charset="0"/>
                          <a:ea typeface="ＭＳ 明朝" charset="-128"/>
                          <a:cs typeface="Times New Roman" charset="0"/>
                        </a:rPr>
                        <a:t> </a:t>
                      </a:r>
                    </a:p>
                    <a:p>
                      <a:pPr marL="0" marR="0" algn="l">
                        <a:spcBef>
                          <a:spcPts val="0"/>
                        </a:spcBef>
                        <a:spcAft>
                          <a:spcPts val="0"/>
                        </a:spcAft>
                      </a:pPr>
                      <a:r>
                        <a:rPr lang="en-US" sz="1600">
                          <a:effectLst/>
                          <a:latin typeface="Cambria" charset="0"/>
                          <a:ea typeface="ＭＳ 明朝" charset="-128"/>
                          <a:cs typeface="Times New Roman" charset="0"/>
                        </a:rPr>
                        <a:t>29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r>
                        <a:rPr lang="en-US" sz="1600" dirty="0">
                          <a:effectLst/>
                          <a:latin typeface="Cambria" charset="0"/>
                          <a:ea typeface="ＭＳ 明朝" charset="-128"/>
                          <a:cs typeface="Times New Roman" charset="0"/>
                        </a:rPr>
                        <a:t> </a:t>
                      </a:r>
                    </a:p>
                    <a:p>
                      <a:pPr marL="0" marR="0" algn="l">
                        <a:spcBef>
                          <a:spcPts val="0"/>
                        </a:spcBef>
                        <a:spcAft>
                          <a:spcPts val="0"/>
                        </a:spcAft>
                      </a:pPr>
                      <a:r>
                        <a:rPr lang="en-US" sz="1600" dirty="0">
                          <a:effectLst/>
                          <a:latin typeface="Cambria" charset="0"/>
                          <a:ea typeface="ＭＳ 明朝" charset="-128"/>
                          <a:cs typeface="Times New Roman" charset="0"/>
                        </a:rPr>
                        <a:t>21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
        <p:nvSpPr>
          <p:cNvPr id="5" name="Title 1"/>
          <p:cNvSpPr>
            <a:spLocks noGrp="1"/>
          </p:cNvSpPr>
          <p:nvPr>
            <p:ph type="title"/>
          </p:nvPr>
        </p:nvSpPr>
        <p:spPr>
          <a:xfrm>
            <a:off x="0" y="0"/>
            <a:ext cx="8229600" cy="1143000"/>
          </a:xfrm>
        </p:spPr>
        <p:txBody>
          <a:bodyPr/>
          <a:lstStyle/>
          <a:p>
            <a:r>
              <a:rPr lang="en-US" b="1" dirty="0"/>
              <a:t>School Climate Measures</a:t>
            </a:r>
          </a:p>
        </p:txBody>
      </p:sp>
      <p:pic>
        <p:nvPicPr>
          <p:cNvPr id="7" name="Picture 6" descr="Screen Shot 2015-05-20 at 10.53.00 AM.png"/>
          <p:cNvPicPr>
            <a:picLocks noChangeAspect="1"/>
          </p:cNvPicPr>
          <p:nvPr/>
        </p:nvPicPr>
        <p:blipFill rotWithShape="1">
          <a:blip r:embed="rId2" cstate="print">
            <a:extLst>
              <a:ext uri="{28A0092B-C50C-407E-A947-70E740481C1C}">
                <a14:useLocalDpi xmlns:a14="http://schemas.microsoft.com/office/drawing/2010/main" val="0"/>
              </a:ext>
            </a:extLst>
          </a:blip>
          <a:srcRect l="2603" r="20740" b="3357"/>
          <a:stretch/>
        </p:blipFill>
        <p:spPr>
          <a:xfrm>
            <a:off x="7506586" y="0"/>
            <a:ext cx="4685414" cy="6103089"/>
          </a:xfrm>
          <a:prstGeom prst="rect">
            <a:avLst/>
          </a:prstGeom>
        </p:spPr>
      </p:pic>
      <p:sp>
        <p:nvSpPr>
          <p:cNvPr id="8" name="Rectangle 7"/>
          <p:cNvSpPr/>
          <p:nvPr/>
        </p:nvSpPr>
        <p:spPr>
          <a:xfrm>
            <a:off x="5097780" y="1701210"/>
            <a:ext cx="1280159" cy="3189767"/>
          </a:xfrm>
          <a:prstGeom prst="rect">
            <a:avLst/>
          </a:prstGeom>
          <a:solidFill>
            <a:schemeClr val="accent4">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07450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teacher perce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52" y="129292"/>
            <a:ext cx="8018319" cy="2252947"/>
          </a:xfrm>
          <a:prstGeom prst="rect">
            <a:avLst/>
          </a:prstGeom>
        </p:spPr>
      </p:pic>
      <p:pic>
        <p:nvPicPr>
          <p:cNvPr id="5" name="Picture 4" descr="parent perce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20" y="2607259"/>
            <a:ext cx="8045981" cy="2051383"/>
          </a:xfrm>
          <a:prstGeom prst="rect">
            <a:avLst/>
          </a:prstGeom>
        </p:spPr>
      </p:pic>
      <p:pic>
        <p:nvPicPr>
          <p:cNvPr id="6" name="Picture 5" descr="secondary percep.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52" y="4883662"/>
            <a:ext cx="8045981" cy="956714"/>
          </a:xfrm>
          <a:prstGeom prst="rect">
            <a:avLst/>
          </a:prstGeom>
        </p:spPr>
      </p:pic>
      <p:sp>
        <p:nvSpPr>
          <p:cNvPr id="7" name="Title 1"/>
          <p:cNvSpPr>
            <a:spLocks noGrp="1"/>
          </p:cNvSpPr>
          <p:nvPr>
            <p:ph type="title"/>
          </p:nvPr>
        </p:nvSpPr>
        <p:spPr>
          <a:xfrm>
            <a:off x="8581829" y="722293"/>
            <a:ext cx="5257508" cy="726702"/>
          </a:xfrm>
        </p:spPr>
        <p:txBody>
          <a:bodyPr/>
          <a:lstStyle/>
          <a:p>
            <a:r>
              <a:rPr lang="en-US" sz="2400" b="1" dirty="0"/>
              <a:t>Teacher Perceptions </a:t>
            </a:r>
          </a:p>
        </p:txBody>
      </p:sp>
      <p:sp>
        <p:nvSpPr>
          <p:cNvPr id="8" name="Title 1"/>
          <p:cNvSpPr txBox="1">
            <a:spLocks/>
          </p:cNvSpPr>
          <p:nvPr/>
        </p:nvSpPr>
        <p:spPr>
          <a:xfrm>
            <a:off x="8221128" y="4883662"/>
            <a:ext cx="5257508" cy="726702"/>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2400" b="1" dirty="0">
                <a:solidFill>
                  <a:schemeClr val="tx1"/>
                </a:solidFill>
              </a:rPr>
              <a:t>Secondary Student Perceptions </a:t>
            </a:r>
          </a:p>
        </p:txBody>
      </p:sp>
      <p:sp>
        <p:nvSpPr>
          <p:cNvPr id="9" name="Title 1"/>
          <p:cNvSpPr txBox="1">
            <a:spLocks/>
          </p:cNvSpPr>
          <p:nvPr/>
        </p:nvSpPr>
        <p:spPr>
          <a:xfrm>
            <a:off x="8746360" y="3118900"/>
            <a:ext cx="5257508" cy="726702"/>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2400" b="1" dirty="0">
                <a:solidFill>
                  <a:schemeClr val="tx1"/>
                </a:solidFill>
              </a:rPr>
              <a:t>Parent Perceptions </a:t>
            </a:r>
          </a:p>
        </p:txBody>
      </p:sp>
    </p:spTree>
    <p:extLst>
      <p:ext uri="{BB962C8B-B14F-4D97-AF65-F5344CB8AC3E}">
        <p14:creationId xmlns:p14="http://schemas.microsoft.com/office/powerpoint/2010/main" val="142772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13327380" cy="1325563"/>
          </a:xfrm>
        </p:spPr>
        <p:txBody>
          <a:bodyPr>
            <a:normAutofit/>
          </a:bodyPr>
          <a:lstStyle/>
          <a:p>
            <a:pPr>
              <a:defRPr/>
            </a:pPr>
            <a:r>
              <a:rPr lang="en-US" sz="4000" dirty="0"/>
              <a:t>PBIS Decision Making: Integrating Data</a:t>
            </a:r>
          </a:p>
        </p:txBody>
      </p:sp>
      <p:graphicFrame>
        <p:nvGraphicFramePr>
          <p:cNvPr id="3" name="Table 2"/>
          <p:cNvGraphicFramePr>
            <a:graphicFrameLocks noGrp="1"/>
          </p:cNvGraphicFramePr>
          <p:nvPr>
            <p:extLst>
              <p:ext uri="{D42A27DB-BD31-4B8C-83A1-F6EECF244321}">
                <p14:modId xmlns:p14="http://schemas.microsoft.com/office/powerpoint/2010/main" val="2066802569"/>
              </p:ext>
            </p:extLst>
          </p:nvPr>
        </p:nvGraphicFramePr>
        <p:xfrm>
          <a:off x="471164" y="2699920"/>
          <a:ext cx="11656741" cy="2722118"/>
        </p:xfrm>
        <a:graphic>
          <a:graphicData uri="http://schemas.openxmlformats.org/drawingml/2006/table">
            <a:tbl>
              <a:tblPr firstRow="1" firstCol="1" bandRow="1">
                <a:tableStyleId>{2D5ABB26-0587-4C30-8999-92F81FD0307C}</a:tableStyleId>
              </a:tblPr>
              <a:tblGrid>
                <a:gridCol w="6001809">
                  <a:extLst>
                    <a:ext uri="{9D8B030D-6E8A-4147-A177-3AD203B41FA5}">
                      <a16:colId xmlns:a16="http://schemas.microsoft.com/office/drawing/2014/main" val="20000"/>
                    </a:ext>
                  </a:extLst>
                </a:gridCol>
                <a:gridCol w="5654932">
                  <a:extLst>
                    <a:ext uri="{9D8B030D-6E8A-4147-A177-3AD203B41FA5}">
                      <a16:colId xmlns:a16="http://schemas.microsoft.com/office/drawing/2014/main" val="20001"/>
                    </a:ext>
                  </a:extLst>
                </a:gridCol>
              </a:tblGrid>
              <a:tr h="2282952">
                <a:tc>
                  <a:txBody>
                    <a:bodyPr/>
                    <a:lstStyle/>
                    <a:p>
                      <a:pPr marL="715010" marR="0" indent="-748665" algn="ctr">
                        <a:lnSpc>
                          <a:spcPct val="107000"/>
                        </a:lnSpc>
                        <a:spcBef>
                          <a:spcPts val="0"/>
                        </a:spcBef>
                        <a:spcAft>
                          <a:spcPts val="0"/>
                        </a:spcAft>
                      </a:pPr>
                      <a:endParaRPr lang="en-US" sz="2400" b="1" u="sng" dirty="0">
                        <a:solidFill>
                          <a:schemeClr val="tx1"/>
                        </a:solidFill>
                        <a:effectLst/>
                      </a:endParaRPr>
                    </a:p>
                    <a:p>
                      <a:pPr marL="715010" marR="0" indent="-748665" algn="ctr">
                        <a:lnSpc>
                          <a:spcPct val="107000"/>
                        </a:lnSpc>
                        <a:spcBef>
                          <a:spcPts val="0"/>
                        </a:spcBef>
                        <a:spcAft>
                          <a:spcPts val="0"/>
                        </a:spcAft>
                      </a:pPr>
                      <a:r>
                        <a:rPr lang="en-US" sz="2400" b="1" u="sng" dirty="0">
                          <a:solidFill>
                            <a:schemeClr val="tx1"/>
                          </a:solidFill>
                          <a:effectLst/>
                        </a:rPr>
                        <a:t>Multiple Sources of Data</a:t>
                      </a:r>
                      <a:endParaRPr lang="en-US" sz="2400" b="1" dirty="0">
                        <a:solidFill>
                          <a:schemeClr val="tx1"/>
                        </a:solidFill>
                        <a:effectLst/>
                      </a:endParaRPr>
                    </a:p>
                    <a:p>
                      <a:pPr marL="715010" marR="0" indent="-748665" algn="ctr">
                        <a:lnSpc>
                          <a:spcPct val="107000"/>
                        </a:lnSpc>
                        <a:spcBef>
                          <a:spcPts val="0"/>
                        </a:spcBef>
                        <a:spcAft>
                          <a:spcPts val="0"/>
                        </a:spcAft>
                      </a:pPr>
                      <a:r>
                        <a:rPr lang="en-US" sz="2400" b="1" dirty="0">
                          <a:solidFill>
                            <a:srgbClr val="C00000"/>
                          </a:solidFill>
                          <a:effectLst/>
                        </a:rPr>
                        <a:t>School climate perceptions  </a:t>
                      </a:r>
                    </a:p>
                    <a:p>
                      <a:pPr marL="715010" marR="0" indent="-748665" algn="ctr">
                        <a:lnSpc>
                          <a:spcPct val="107000"/>
                        </a:lnSpc>
                        <a:spcBef>
                          <a:spcPts val="0"/>
                        </a:spcBef>
                        <a:spcAft>
                          <a:spcPts val="0"/>
                        </a:spcAft>
                      </a:pPr>
                      <a:r>
                        <a:rPr lang="en-US" sz="2400" b="1" dirty="0">
                          <a:solidFill>
                            <a:schemeClr val="tx1"/>
                          </a:solidFill>
                          <a:effectLst/>
                        </a:rPr>
                        <a:t>School Outcome Data</a:t>
                      </a:r>
                    </a:p>
                    <a:p>
                      <a:pPr marL="715010" marR="0" indent="-748665" algn="ctr">
                        <a:lnSpc>
                          <a:spcPct val="107000"/>
                        </a:lnSpc>
                        <a:spcBef>
                          <a:spcPts val="0"/>
                        </a:spcBef>
                        <a:spcAft>
                          <a:spcPts val="0"/>
                        </a:spcAft>
                      </a:pPr>
                      <a:r>
                        <a:rPr lang="en-US" sz="2400" b="1" dirty="0">
                          <a:solidFill>
                            <a:schemeClr val="tx1"/>
                          </a:solidFill>
                          <a:effectLst/>
                        </a:rPr>
                        <a:t>Suspension/expulsion data</a:t>
                      </a:r>
                    </a:p>
                    <a:p>
                      <a:pPr marL="715010" marR="0" indent="-748665" algn="ctr">
                        <a:lnSpc>
                          <a:spcPct val="107000"/>
                        </a:lnSpc>
                        <a:spcBef>
                          <a:spcPts val="0"/>
                        </a:spcBef>
                        <a:spcAft>
                          <a:spcPts val="0"/>
                        </a:spcAft>
                      </a:pPr>
                      <a:r>
                        <a:rPr lang="en-US" sz="2400" b="1" dirty="0">
                          <a:solidFill>
                            <a:schemeClr val="tx1"/>
                          </a:solidFill>
                          <a:effectLst/>
                        </a:rPr>
                        <a:t>Discipline referrals</a:t>
                      </a:r>
                    </a:p>
                    <a:p>
                      <a:pPr marL="0" marR="0" indent="-228600" algn="ctr">
                        <a:lnSpc>
                          <a:spcPct val="107000"/>
                        </a:lnSpc>
                        <a:spcBef>
                          <a:spcPts val="0"/>
                        </a:spcBef>
                        <a:spcAft>
                          <a:spcPts val="0"/>
                        </a:spcAft>
                      </a:pPr>
                      <a:r>
                        <a:rPr lang="en-US" sz="2400" b="1" u="none" strike="noStrike" dirty="0">
                          <a:solidFill>
                            <a:schemeClr val="tx1"/>
                          </a:solidFill>
                          <a:effectLst/>
                        </a:rPr>
                        <a:t> </a:t>
                      </a:r>
                      <a:endParaRPr lang="en-US" sz="2400" b="1" dirty="0">
                        <a:solidFill>
                          <a:schemeClr val="tx1"/>
                        </a:solidFill>
                        <a:effectLst/>
                        <a:latin typeface="Calibri" charset="0"/>
                        <a:ea typeface="Calibri" charset="0"/>
                        <a:cs typeface="Times New Roman" charset="0"/>
                      </a:endParaRPr>
                    </a:p>
                  </a:txBody>
                  <a:tcPr marL="68580" marR="68580" marT="0" marB="0"/>
                </a:tc>
                <a:tc>
                  <a:txBody>
                    <a:bodyPr/>
                    <a:lstStyle/>
                    <a:p>
                      <a:pPr marL="142875" marR="0" algn="ctr">
                        <a:lnSpc>
                          <a:spcPct val="107000"/>
                        </a:lnSpc>
                        <a:spcBef>
                          <a:spcPts val="0"/>
                        </a:spcBef>
                        <a:spcAft>
                          <a:spcPts val="0"/>
                        </a:spcAft>
                      </a:pPr>
                      <a:endParaRPr lang="en-US" sz="2400" b="1" u="sng" dirty="0">
                        <a:solidFill>
                          <a:schemeClr val="tx1"/>
                        </a:solidFill>
                        <a:effectLst/>
                      </a:endParaRPr>
                    </a:p>
                    <a:p>
                      <a:pPr marL="142875" marR="0" algn="ctr">
                        <a:lnSpc>
                          <a:spcPct val="107000"/>
                        </a:lnSpc>
                        <a:spcBef>
                          <a:spcPts val="0"/>
                        </a:spcBef>
                        <a:spcAft>
                          <a:spcPts val="0"/>
                        </a:spcAft>
                      </a:pPr>
                      <a:r>
                        <a:rPr lang="en-US" sz="2400" b="1" u="sng" dirty="0">
                          <a:solidFill>
                            <a:schemeClr val="tx1"/>
                          </a:solidFill>
                          <a:effectLst/>
                        </a:rPr>
                        <a:t>PBIS Fidelity Data</a:t>
                      </a:r>
                      <a:endParaRPr lang="en-US" sz="2400" b="1" dirty="0">
                        <a:solidFill>
                          <a:schemeClr val="tx1"/>
                        </a:solidFill>
                        <a:effectLst/>
                      </a:endParaRPr>
                    </a:p>
                    <a:p>
                      <a:pPr marL="142875" marR="0" algn="ctr">
                        <a:lnSpc>
                          <a:spcPct val="107000"/>
                        </a:lnSpc>
                        <a:spcBef>
                          <a:spcPts val="0"/>
                        </a:spcBef>
                        <a:spcAft>
                          <a:spcPts val="0"/>
                        </a:spcAft>
                      </a:pPr>
                      <a:r>
                        <a:rPr lang="en-US" sz="2400" b="1" dirty="0">
                          <a:solidFill>
                            <a:schemeClr val="tx1"/>
                          </a:solidFill>
                          <a:effectLst/>
                        </a:rPr>
                        <a:t>School-wide Evaluation Tool</a:t>
                      </a:r>
                    </a:p>
                    <a:p>
                      <a:pPr marL="142875" marR="0" algn="ctr">
                        <a:lnSpc>
                          <a:spcPct val="107000"/>
                        </a:lnSpc>
                        <a:spcBef>
                          <a:spcPts val="0"/>
                        </a:spcBef>
                        <a:spcAft>
                          <a:spcPts val="0"/>
                        </a:spcAft>
                      </a:pPr>
                      <a:r>
                        <a:rPr lang="en-US" sz="2400" b="1" dirty="0">
                          <a:solidFill>
                            <a:schemeClr val="tx1"/>
                          </a:solidFill>
                          <a:effectLst/>
                        </a:rPr>
                        <a:t>Benchmarks of Quality</a:t>
                      </a:r>
                    </a:p>
                    <a:p>
                      <a:pPr marL="142875" marR="0" algn="ctr">
                        <a:lnSpc>
                          <a:spcPct val="107000"/>
                        </a:lnSpc>
                        <a:spcBef>
                          <a:spcPts val="0"/>
                        </a:spcBef>
                        <a:spcAft>
                          <a:spcPts val="0"/>
                        </a:spcAft>
                      </a:pPr>
                      <a:r>
                        <a:rPr lang="en-US" sz="2400" b="1" dirty="0">
                          <a:solidFill>
                            <a:schemeClr val="tx1"/>
                          </a:solidFill>
                          <a:effectLst/>
                        </a:rPr>
                        <a:t>Tiered Fidelity Inventory</a:t>
                      </a:r>
                    </a:p>
                    <a:p>
                      <a:pPr marL="0" marR="0" indent="-228600" algn="ctr">
                        <a:lnSpc>
                          <a:spcPct val="107000"/>
                        </a:lnSpc>
                        <a:spcBef>
                          <a:spcPts val="0"/>
                        </a:spcBef>
                        <a:spcAft>
                          <a:spcPts val="0"/>
                        </a:spcAft>
                      </a:pPr>
                      <a:r>
                        <a:rPr lang="en-US" sz="2400" b="1" u="none" strike="noStrike" dirty="0">
                          <a:solidFill>
                            <a:schemeClr val="tx1"/>
                          </a:solidFill>
                          <a:effectLst/>
                        </a:rPr>
                        <a:t> </a:t>
                      </a:r>
                      <a:endParaRPr lang="en-US" sz="2400" b="1" dirty="0">
                        <a:solidFill>
                          <a:schemeClr val="tx1"/>
                        </a:solidFill>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0"/>
                  </a:ext>
                </a:extLst>
              </a:tr>
            </a:tbl>
          </a:graphicData>
        </a:graphic>
      </p:graphicFrame>
      <p:sp>
        <p:nvSpPr>
          <p:cNvPr id="4" name="Rectangle 1"/>
          <p:cNvSpPr>
            <a:spLocks noChangeArrowheads="1"/>
          </p:cNvSpPr>
          <p:nvPr/>
        </p:nvSpPr>
        <p:spPr bwMode="auto">
          <a:xfrm>
            <a:off x="2234265" y="1868925"/>
            <a:ext cx="813054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defTabSz="914377" eaLnBrk="0" fontAlgn="base" hangingPunct="0">
              <a:spcBef>
                <a:spcPct val="0"/>
              </a:spcBef>
              <a:spcAft>
                <a:spcPct val="0"/>
              </a:spcAft>
            </a:pPr>
            <a:r>
              <a:rPr lang="x-none" altLang="x-none" sz="2400" b="1" dirty="0">
                <a:latin typeface="Arial" charset="0"/>
              </a:rPr>
              <a:t>PBIS decision making can be enhanced by integrating:</a:t>
            </a:r>
          </a:p>
          <a:p>
            <a:pPr defTabSz="914377" eaLnBrk="0" fontAlgn="base" hangingPunct="0">
              <a:spcBef>
                <a:spcPct val="0"/>
              </a:spcBef>
              <a:spcAft>
                <a:spcPct val="0"/>
              </a:spcAft>
            </a:pPr>
            <a:endParaRPr lang="x-none" altLang="x-none" sz="2400" b="1" dirty="0">
              <a:latin typeface="Arial" charset="0"/>
            </a:endParaRPr>
          </a:p>
        </p:txBody>
      </p:sp>
    </p:spTree>
    <p:extLst>
      <p:ext uri="{BB962C8B-B14F-4D97-AF65-F5344CB8AC3E}">
        <p14:creationId xmlns:p14="http://schemas.microsoft.com/office/powerpoint/2010/main" val="32532667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799"/>
            <a:ext cx="7729728" cy="1188720"/>
          </a:xfrm>
        </p:spPr>
        <p:txBody>
          <a:bodyPr>
            <a:normAutofit fontScale="90000"/>
          </a:bodyPr>
          <a:lstStyle/>
          <a:p>
            <a:r>
              <a:rPr lang="en-US" b="1" dirty="0"/>
              <a:t>A Comprehensive Framework</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9444635"/>
              </p:ext>
            </p:extLst>
          </p:nvPr>
        </p:nvGraphicFramePr>
        <p:xfrm>
          <a:off x="5134743" y="764284"/>
          <a:ext cx="86868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Straight Arrow Connector 5"/>
          <p:cNvCxnSpPr/>
          <p:nvPr/>
        </p:nvCxnSpPr>
        <p:spPr>
          <a:xfrm>
            <a:off x="9239970" y="2752769"/>
            <a:ext cx="852159" cy="65664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8" name="Straight Arrow Connector 7"/>
          <p:cNvCxnSpPr/>
          <p:nvPr/>
        </p:nvCxnSpPr>
        <p:spPr>
          <a:xfrm>
            <a:off x="9239970" y="2513912"/>
            <a:ext cx="852159" cy="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13" name="Straight Arrow Connector 12"/>
          <p:cNvCxnSpPr/>
          <p:nvPr/>
        </p:nvCxnSpPr>
        <p:spPr>
          <a:xfrm>
            <a:off x="9239967" y="3499895"/>
            <a:ext cx="766719" cy="116981"/>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17" name="Straight Arrow Connector 16"/>
          <p:cNvCxnSpPr/>
          <p:nvPr/>
        </p:nvCxnSpPr>
        <p:spPr>
          <a:xfrm flipV="1">
            <a:off x="9239967" y="2330086"/>
            <a:ext cx="766719" cy="985983"/>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19" name="Straight Arrow Connector 18"/>
          <p:cNvCxnSpPr/>
          <p:nvPr/>
        </p:nvCxnSpPr>
        <p:spPr>
          <a:xfrm flipV="1">
            <a:off x="9239967" y="4402317"/>
            <a:ext cx="766719" cy="11242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1" name="Straight Arrow Connector 20"/>
          <p:cNvCxnSpPr/>
          <p:nvPr/>
        </p:nvCxnSpPr>
        <p:spPr>
          <a:xfrm flipV="1">
            <a:off x="9239967" y="3409410"/>
            <a:ext cx="766719" cy="99290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3" name="Straight Arrow Connector 22"/>
          <p:cNvCxnSpPr/>
          <p:nvPr/>
        </p:nvCxnSpPr>
        <p:spPr>
          <a:xfrm flipV="1">
            <a:off x="9239967" y="2630893"/>
            <a:ext cx="766719" cy="177142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1" name="Straight Arrow Connector 10"/>
          <p:cNvCxnSpPr/>
          <p:nvPr/>
        </p:nvCxnSpPr>
        <p:spPr>
          <a:xfrm flipV="1">
            <a:off x="9239969" y="3721747"/>
            <a:ext cx="758177" cy="1771424"/>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8" name="Straight Arrow Connector 17"/>
          <p:cNvCxnSpPr/>
          <p:nvPr/>
        </p:nvCxnSpPr>
        <p:spPr>
          <a:xfrm flipV="1">
            <a:off x="9239970" y="2422087"/>
            <a:ext cx="852159" cy="275012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4" name="Straight Arrow Connector 13"/>
          <p:cNvCxnSpPr/>
          <p:nvPr/>
        </p:nvCxnSpPr>
        <p:spPr>
          <a:xfrm>
            <a:off x="9239967" y="2141185"/>
            <a:ext cx="766719" cy="3351987"/>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16" name="Straight Arrow Connector 15"/>
          <p:cNvCxnSpPr/>
          <p:nvPr/>
        </p:nvCxnSpPr>
        <p:spPr>
          <a:xfrm>
            <a:off x="9239970" y="3789570"/>
            <a:ext cx="852159" cy="1650860"/>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20" name="Straight Arrow Connector 19"/>
          <p:cNvCxnSpPr/>
          <p:nvPr/>
        </p:nvCxnSpPr>
        <p:spPr>
          <a:xfrm>
            <a:off x="9239967" y="4774531"/>
            <a:ext cx="969603" cy="90431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2" name="Straight Arrow Connector 21"/>
          <p:cNvCxnSpPr/>
          <p:nvPr/>
        </p:nvCxnSpPr>
        <p:spPr>
          <a:xfrm>
            <a:off x="9239967" y="5592832"/>
            <a:ext cx="969603" cy="86017"/>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25" name="Straight Arrow Connector 24"/>
          <p:cNvCxnSpPr/>
          <p:nvPr/>
        </p:nvCxnSpPr>
        <p:spPr>
          <a:xfrm flipV="1">
            <a:off x="9239967" y="4402317"/>
            <a:ext cx="969603" cy="1038112"/>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3" name="Rectangle 2"/>
          <p:cNvSpPr/>
          <p:nvPr/>
        </p:nvSpPr>
        <p:spPr>
          <a:xfrm>
            <a:off x="427804" y="1304586"/>
            <a:ext cx="6244792" cy="4790799"/>
          </a:xfrm>
          <a:prstGeom prst="rect">
            <a:avLst/>
          </a:prstGeom>
        </p:spPr>
        <p:txBody>
          <a:bodyPr wrap="square">
            <a:spAutoFit/>
          </a:bodyPr>
          <a:lstStyle/>
          <a:p>
            <a:pPr marL="457189" algn="ctr">
              <a:lnSpc>
                <a:spcPct val="107000"/>
              </a:lnSpc>
            </a:pPr>
            <a:r>
              <a:rPr lang="en-US" sz="2000" b="1" dirty="0">
                <a:ea typeface="Calibri" charset="0"/>
                <a:cs typeface="Times New Roman" charset="0"/>
              </a:rPr>
              <a:t>Subjective data (school climate perceptions) and objective data (PBIS outcome indicators) can be used to support data-based decision making for school improvement efforts</a:t>
            </a:r>
            <a:endParaRPr lang="en-US" sz="2000" dirty="0">
              <a:ea typeface="Calibri" charset="0"/>
              <a:cs typeface="Times New Roman" charset="0"/>
            </a:endParaRPr>
          </a:p>
          <a:p>
            <a:pPr marL="457189" algn="just">
              <a:lnSpc>
                <a:spcPct val="107000"/>
              </a:lnSpc>
            </a:pPr>
            <a:r>
              <a:rPr lang="en-US" sz="2000" dirty="0">
                <a:ea typeface="Calibri" charset="0"/>
                <a:cs typeface="Times New Roman" charset="0"/>
              </a:rPr>
              <a:t> </a:t>
            </a:r>
          </a:p>
          <a:p>
            <a:pPr marL="457189" algn="just">
              <a:lnSpc>
                <a:spcPct val="107000"/>
              </a:lnSpc>
            </a:pPr>
            <a:r>
              <a:rPr lang="en-US" sz="2000" dirty="0">
                <a:ea typeface="Calibri" charset="0"/>
                <a:cs typeface="Times New Roman" charset="0"/>
              </a:rPr>
              <a:t> </a:t>
            </a:r>
          </a:p>
          <a:p>
            <a:pPr marL="342891" indent="-342891" algn="just">
              <a:lnSpc>
                <a:spcPct val="107000"/>
              </a:lnSpc>
              <a:buClr>
                <a:srgbClr val="000000"/>
              </a:buClr>
              <a:buFont typeface="Symbol" charset="2"/>
              <a:buChar char=""/>
            </a:pPr>
            <a:r>
              <a:rPr lang="en-US" sz="2000" dirty="0">
                <a:ea typeface="Calibri" charset="0"/>
                <a:cs typeface="Times New Roman" charset="0"/>
              </a:rPr>
              <a:t>PBIS outcome data is informed by other aspects of school functioning </a:t>
            </a:r>
          </a:p>
          <a:p>
            <a:pPr marL="342891" indent="-342891" algn="just">
              <a:lnSpc>
                <a:spcPct val="107000"/>
              </a:lnSpc>
              <a:buClr>
                <a:srgbClr val="000000"/>
              </a:buClr>
              <a:buFont typeface="Symbol" charset="2"/>
              <a:buChar char=""/>
            </a:pPr>
            <a:r>
              <a:rPr lang="en-US" sz="2000" dirty="0">
                <a:ea typeface="Calibri" charset="0"/>
                <a:cs typeface="Times New Roman" charset="0"/>
              </a:rPr>
              <a:t>Successes and challenges are best understood by considering the outcomes and potential reasons behind them</a:t>
            </a:r>
          </a:p>
          <a:p>
            <a:pPr marL="342891" indent="-342891" algn="just">
              <a:lnSpc>
                <a:spcPct val="107000"/>
              </a:lnSpc>
              <a:spcAft>
                <a:spcPts val="800"/>
              </a:spcAft>
              <a:buClr>
                <a:srgbClr val="000000"/>
              </a:buClr>
              <a:buFont typeface="Symbol" charset="2"/>
              <a:buChar char=""/>
            </a:pPr>
            <a:r>
              <a:rPr lang="en-US" sz="2000" dirty="0">
                <a:ea typeface="Calibri" charset="0"/>
                <a:cs typeface="Times New Roman" charset="0"/>
              </a:rPr>
              <a:t>Comprehensive data can reveal information about cultural aspects that are affecting outcomes</a:t>
            </a:r>
          </a:p>
          <a:p>
            <a:pPr>
              <a:lnSpc>
                <a:spcPct val="107000"/>
              </a:lnSpc>
              <a:spcAft>
                <a:spcPts val="800"/>
              </a:spcAft>
            </a:pPr>
            <a:r>
              <a:rPr lang="en-US" sz="2000" dirty="0">
                <a:ea typeface="Calibri" charset="0"/>
                <a:cs typeface="Times New Roman" charset="0"/>
              </a:rPr>
              <a:t> </a:t>
            </a:r>
          </a:p>
        </p:txBody>
      </p:sp>
    </p:spTree>
    <p:extLst>
      <p:ext uri="{BB962C8B-B14F-4D97-AF65-F5344CB8AC3E}">
        <p14:creationId xmlns:p14="http://schemas.microsoft.com/office/powerpoint/2010/main" val="309063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750" fill="hold"/>
                                        <p:tgtEl>
                                          <p:spTgt spid="6"/>
                                        </p:tgtEl>
                                        <p:attrNameLst>
                                          <p:attrName>ppt_x</p:attrName>
                                        </p:attrNameLst>
                                      </p:cBhvr>
                                      <p:tavLst>
                                        <p:tav tm="0">
                                          <p:val>
                                            <p:strVal val="#ppt_x"/>
                                          </p:val>
                                        </p:tav>
                                        <p:tav tm="100000">
                                          <p:val>
                                            <p:strVal val="#ppt_x"/>
                                          </p:val>
                                        </p:tav>
                                      </p:tavLst>
                                    </p:anim>
                                    <p:anim calcmode="lin" valueType="num">
                                      <p:cBhvr additive="base">
                                        <p:cTn id="13" dur="75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750" fill="hold"/>
                                        <p:tgtEl>
                                          <p:spTgt spid="13"/>
                                        </p:tgtEl>
                                        <p:attrNameLst>
                                          <p:attrName>ppt_x</p:attrName>
                                        </p:attrNameLst>
                                      </p:cBhvr>
                                      <p:tavLst>
                                        <p:tav tm="0">
                                          <p:val>
                                            <p:strVal val="#ppt_x"/>
                                          </p:val>
                                        </p:tav>
                                        <p:tav tm="100000">
                                          <p:val>
                                            <p:strVal val="#ppt_x"/>
                                          </p:val>
                                        </p:tav>
                                      </p:tavLst>
                                    </p:anim>
                                    <p:anim calcmode="lin" valueType="num">
                                      <p:cBhvr additive="base">
                                        <p:cTn id="18" dur="75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2250"/>
                            </p:stCondLst>
                            <p:childTnLst>
                              <p:par>
                                <p:cTn id="20" presetID="2" presetClass="entr" presetSubtype="4"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750" fill="hold"/>
                                        <p:tgtEl>
                                          <p:spTgt spid="17"/>
                                        </p:tgtEl>
                                        <p:attrNameLst>
                                          <p:attrName>ppt_x</p:attrName>
                                        </p:attrNameLst>
                                      </p:cBhvr>
                                      <p:tavLst>
                                        <p:tav tm="0">
                                          <p:val>
                                            <p:strVal val="#ppt_x"/>
                                          </p:val>
                                        </p:tav>
                                        <p:tav tm="100000">
                                          <p:val>
                                            <p:strVal val="#ppt_x"/>
                                          </p:val>
                                        </p:tav>
                                      </p:tavLst>
                                    </p:anim>
                                    <p:anim calcmode="lin" valueType="num">
                                      <p:cBhvr additive="base">
                                        <p:cTn id="23" dur="750" fill="hold"/>
                                        <p:tgtEl>
                                          <p:spTgt spid="17"/>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 presetClass="entr" presetSubtype="4"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750" fill="hold"/>
                                        <p:tgtEl>
                                          <p:spTgt spid="19"/>
                                        </p:tgtEl>
                                        <p:attrNameLst>
                                          <p:attrName>ppt_x</p:attrName>
                                        </p:attrNameLst>
                                      </p:cBhvr>
                                      <p:tavLst>
                                        <p:tav tm="0">
                                          <p:val>
                                            <p:strVal val="#ppt_x"/>
                                          </p:val>
                                        </p:tav>
                                        <p:tav tm="100000">
                                          <p:val>
                                            <p:strVal val="#ppt_x"/>
                                          </p:val>
                                        </p:tav>
                                      </p:tavLst>
                                    </p:anim>
                                    <p:anim calcmode="lin" valueType="num">
                                      <p:cBhvr additive="base">
                                        <p:cTn id="28" dur="750" fill="hold"/>
                                        <p:tgtEl>
                                          <p:spTgt spid="19"/>
                                        </p:tgtEl>
                                        <p:attrNameLst>
                                          <p:attrName>ppt_y</p:attrName>
                                        </p:attrNameLst>
                                      </p:cBhvr>
                                      <p:tavLst>
                                        <p:tav tm="0">
                                          <p:val>
                                            <p:strVal val="1+#ppt_h/2"/>
                                          </p:val>
                                        </p:tav>
                                        <p:tav tm="100000">
                                          <p:val>
                                            <p:strVal val="#ppt_y"/>
                                          </p:val>
                                        </p:tav>
                                      </p:tavLst>
                                    </p:anim>
                                  </p:childTnLst>
                                </p:cTn>
                              </p:par>
                            </p:childTnLst>
                          </p:cTn>
                        </p:par>
                        <p:par>
                          <p:cTn id="29" fill="hold">
                            <p:stCondLst>
                              <p:cond delay="3750"/>
                            </p:stCondLst>
                            <p:childTnLst>
                              <p:par>
                                <p:cTn id="30" presetID="2" presetClass="entr" presetSubtype="4"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750" fill="hold"/>
                                        <p:tgtEl>
                                          <p:spTgt spid="21"/>
                                        </p:tgtEl>
                                        <p:attrNameLst>
                                          <p:attrName>ppt_x</p:attrName>
                                        </p:attrNameLst>
                                      </p:cBhvr>
                                      <p:tavLst>
                                        <p:tav tm="0">
                                          <p:val>
                                            <p:strVal val="#ppt_x"/>
                                          </p:val>
                                        </p:tav>
                                        <p:tav tm="100000">
                                          <p:val>
                                            <p:strVal val="#ppt_x"/>
                                          </p:val>
                                        </p:tav>
                                      </p:tavLst>
                                    </p:anim>
                                    <p:anim calcmode="lin" valueType="num">
                                      <p:cBhvr additive="base">
                                        <p:cTn id="33" dur="750" fill="hold"/>
                                        <p:tgtEl>
                                          <p:spTgt spid="21"/>
                                        </p:tgtEl>
                                        <p:attrNameLst>
                                          <p:attrName>ppt_y</p:attrName>
                                        </p:attrNameLst>
                                      </p:cBhvr>
                                      <p:tavLst>
                                        <p:tav tm="0">
                                          <p:val>
                                            <p:strVal val="1+#ppt_h/2"/>
                                          </p:val>
                                        </p:tav>
                                        <p:tav tm="100000">
                                          <p:val>
                                            <p:strVal val="#ppt_y"/>
                                          </p:val>
                                        </p:tav>
                                      </p:tavLst>
                                    </p:anim>
                                  </p:childTnLst>
                                </p:cTn>
                              </p:par>
                            </p:childTnLst>
                          </p:cTn>
                        </p:par>
                        <p:par>
                          <p:cTn id="34" fill="hold">
                            <p:stCondLst>
                              <p:cond delay="4500"/>
                            </p:stCondLst>
                            <p:childTnLst>
                              <p:par>
                                <p:cTn id="35" presetID="2" presetClass="entr" presetSubtype="4"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750" fill="hold"/>
                                        <p:tgtEl>
                                          <p:spTgt spid="23"/>
                                        </p:tgtEl>
                                        <p:attrNameLst>
                                          <p:attrName>ppt_x</p:attrName>
                                        </p:attrNameLst>
                                      </p:cBhvr>
                                      <p:tavLst>
                                        <p:tav tm="0">
                                          <p:val>
                                            <p:strVal val="#ppt_x"/>
                                          </p:val>
                                        </p:tav>
                                        <p:tav tm="100000">
                                          <p:val>
                                            <p:strVal val="#ppt_x"/>
                                          </p:val>
                                        </p:tav>
                                      </p:tavLst>
                                    </p:anim>
                                    <p:anim calcmode="lin" valueType="num">
                                      <p:cBhvr additive="base">
                                        <p:cTn id="38" dur="750" fill="hold"/>
                                        <p:tgtEl>
                                          <p:spTgt spid="23"/>
                                        </p:tgtEl>
                                        <p:attrNameLst>
                                          <p:attrName>ppt_y</p:attrName>
                                        </p:attrNameLst>
                                      </p:cBhvr>
                                      <p:tavLst>
                                        <p:tav tm="0">
                                          <p:val>
                                            <p:strVal val="1+#ppt_h/2"/>
                                          </p:val>
                                        </p:tav>
                                        <p:tav tm="100000">
                                          <p:val>
                                            <p:strVal val="#ppt_y"/>
                                          </p:val>
                                        </p:tav>
                                      </p:tavLst>
                                    </p:anim>
                                  </p:childTnLst>
                                </p:cTn>
                              </p:par>
                            </p:childTnLst>
                          </p:cTn>
                        </p:par>
                        <p:par>
                          <p:cTn id="39" fill="hold">
                            <p:stCondLst>
                              <p:cond delay="5250"/>
                            </p:stCondLst>
                            <p:childTnLst>
                              <p:par>
                                <p:cTn id="40" presetID="2" presetClass="entr" presetSubtype="4"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750" fill="hold"/>
                                        <p:tgtEl>
                                          <p:spTgt spid="11"/>
                                        </p:tgtEl>
                                        <p:attrNameLst>
                                          <p:attrName>ppt_x</p:attrName>
                                        </p:attrNameLst>
                                      </p:cBhvr>
                                      <p:tavLst>
                                        <p:tav tm="0">
                                          <p:val>
                                            <p:strVal val="#ppt_x"/>
                                          </p:val>
                                        </p:tav>
                                        <p:tav tm="100000">
                                          <p:val>
                                            <p:strVal val="#ppt_x"/>
                                          </p:val>
                                        </p:tav>
                                      </p:tavLst>
                                    </p:anim>
                                    <p:anim calcmode="lin" valueType="num">
                                      <p:cBhvr additive="base">
                                        <p:cTn id="43" dur="750" fill="hold"/>
                                        <p:tgtEl>
                                          <p:spTgt spid="11"/>
                                        </p:tgtEl>
                                        <p:attrNameLst>
                                          <p:attrName>ppt_y</p:attrName>
                                        </p:attrNameLst>
                                      </p:cBhvr>
                                      <p:tavLst>
                                        <p:tav tm="0">
                                          <p:val>
                                            <p:strVal val="1+#ppt_h/2"/>
                                          </p:val>
                                        </p:tav>
                                        <p:tav tm="100000">
                                          <p:val>
                                            <p:strVal val="#ppt_y"/>
                                          </p:val>
                                        </p:tav>
                                      </p:tavLst>
                                    </p:anim>
                                  </p:childTnLst>
                                </p:cTn>
                              </p:par>
                            </p:childTnLst>
                          </p:cTn>
                        </p:par>
                        <p:par>
                          <p:cTn id="44" fill="hold">
                            <p:stCondLst>
                              <p:cond delay="6000"/>
                            </p:stCondLst>
                            <p:childTnLst>
                              <p:par>
                                <p:cTn id="45" presetID="2" presetClass="entr" presetSubtype="4" fill="hold" nodeType="after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750" fill="hold"/>
                                        <p:tgtEl>
                                          <p:spTgt spid="18"/>
                                        </p:tgtEl>
                                        <p:attrNameLst>
                                          <p:attrName>ppt_x</p:attrName>
                                        </p:attrNameLst>
                                      </p:cBhvr>
                                      <p:tavLst>
                                        <p:tav tm="0">
                                          <p:val>
                                            <p:strVal val="#ppt_x"/>
                                          </p:val>
                                        </p:tav>
                                        <p:tav tm="100000">
                                          <p:val>
                                            <p:strVal val="#ppt_x"/>
                                          </p:val>
                                        </p:tav>
                                      </p:tavLst>
                                    </p:anim>
                                    <p:anim calcmode="lin" valueType="num">
                                      <p:cBhvr additive="base">
                                        <p:cTn id="48" dur="750" fill="hold"/>
                                        <p:tgtEl>
                                          <p:spTgt spid="18"/>
                                        </p:tgtEl>
                                        <p:attrNameLst>
                                          <p:attrName>ppt_y</p:attrName>
                                        </p:attrNameLst>
                                      </p:cBhvr>
                                      <p:tavLst>
                                        <p:tav tm="0">
                                          <p:val>
                                            <p:strVal val="1+#ppt_h/2"/>
                                          </p:val>
                                        </p:tav>
                                        <p:tav tm="100000">
                                          <p:val>
                                            <p:strVal val="#ppt_y"/>
                                          </p:val>
                                        </p:tav>
                                      </p:tavLst>
                                    </p:anim>
                                  </p:childTnLst>
                                </p:cTn>
                              </p:par>
                            </p:childTnLst>
                          </p:cTn>
                        </p:par>
                        <p:par>
                          <p:cTn id="49" fill="hold">
                            <p:stCondLst>
                              <p:cond delay="6750"/>
                            </p:stCondLst>
                            <p:childTnLst>
                              <p:par>
                                <p:cTn id="50" presetID="2" presetClass="entr" presetSubtype="4" fill="hold" nodeType="after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750" fill="hold"/>
                                        <p:tgtEl>
                                          <p:spTgt spid="14"/>
                                        </p:tgtEl>
                                        <p:attrNameLst>
                                          <p:attrName>ppt_x</p:attrName>
                                        </p:attrNameLst>
                                      </p:cBhvr>
                                      <p:tavLst>
                                        <p:tav tm="0">
                                          <p:val>
                                            <p:strVal val="#ppt_x"/>
                                          </p:val>
                                        </p:tav>
                                        <p:tav tm="100000">
                                          <p:val>
                                            <p:strVal val="#ppt_x"/>
                                          </p:val>
                                        </p:tav>
                                      </p:tavLst>
                                    </p:anim>
                                    <p:anim calcmode="lin" valueType="num">
                                      <p:cBhvr additive="base">
                                        <p:cTn id="53" dur="750" fill="hold"/>
                                        <p:tgtEl>
                                          <p:spTgt spid="14"/>
                                        </p:tgtEl>
                                        <p:attrNameLst>
                                          <p:attrName>ppt_y</p:attrName>
                                        </p:attrNameLst>
                                      </p:cBhvr>
                                      <p:tavLst>
                                        <p:tav tm="0">
                                          <p:val>
                                            <p:strVal val="1+#ppt_h/2"/>
                                          </p:val>
                                        </p:tav>
                                        <p:tav tm="100000">
                                          <p:val>
                                            <p:strVal val="#ppt_y"/>
                                          </p:val>
                                        </p:tav>
                                      </p:tavLst>
                                    </p:anim>
                                  </p:childTnLst>
                                </p:cTn>
                              </p:par>
                            </p:childTnLst>
                          </p:cTn>
                        </p:par>
                        <p:par>
                          <p:cTn id="54" fill="hold">
                            <p:stCondLst>
                              <p:cond delay="7500"/>
                            </p:stCondLst>
                            <p:childTnLst>
                              <p:par>
                                <p:cTn id="55" presetID="2" presetClass="entr" presetSubtype="4" fill="hold" nodeType="after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750" fill="hold"/>
                                        <p:tgtEl>
                                          <p:spTgt spid="16"/>
                                        </p:tgtEl>
                                        <p:attrNameLst>
                                          <p:attrName>ppt_x</p:attrName>
                                        </p:attrNameLst>
                                      </p:cBhvr>
                                      <p:tavLst>
                                        <p:tav tm="0">
                                          <p:val>
                                            <p:strVal val="#ppt_x"/>
                                          </p:val>
                                        </p:tav>
                                        <p:tav tm="100000">
                                          <p:val>
                                            <p:strVal val="#ppt_x"/>
                                          </p:val>
                                        </p:tav>
                                      </p:tavLst>
                                    </p:anim>
                                    <p:anim calcmode="lin" valueType="num">
                                      <p:cBhvr additive="base">
                                        <p:cTn id="58" dur="750" fill="hold"/>
                                        <p:tgtEl>
                                          <p:spTgt spid="16"/>
                                        </p:tgtEl>
                                        <p:attrNameLst>
                                          <p:attrName>ppt_y</p:attrName>
                                        </p:attrNameLst>
                                      </p:cBhvr>
                                      <p:tavLst>
                                        <p:tav tm="0">
                                          <p:val>
                                            <p:strVal val="1+#ppt_h/2"/>
                                          </p:val>
                                        </p:tav>
                                        <p:tav tm="100000">
                                          <p:val>
                                            <p:strVal val="#ppt_y"/>
                                          </p:val>
                                        </p:tav>
                                      </p:tavLst>
                                    </p:anim>
                                  </p:childTnLst>
                                </p:cTn>
                              </p:par>
                            </p:childTnLst>
                          </p:cTn>
                        </p:par>
                        <p:par>
                          <p:cTn id="59" fill="hold">
                            <p:stCondLst>
                              <p:cond delay="8250"/>
                            </p:stCondLst>
                            <p:childTnLst>
                              <p:par>
                                <p:cTn id="60" presetID="2" presetClass="entr" presetSubtype="4" fill="hold" nodeType="after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additive="base">
                                        <p:cTn id="62" dur="750" fill="hold"/>
                                        <p:tgtEl>
                                          <p:spTgt spid="20"/>
                                        </p:tgtEl>
                                        <p:attrNameLst>
                                          <p:attrName>ppt_x</p:attrName>
                                        </p:attrNameLst>
                                      </p:cBhvr>
                                      <p:tavLst>
                                        <p:tav tm="0">
                                          <p:val>
                                            <p:strVal val="#ppt_x"/>
                                          </p:val>
                                        </p:tav>
                                        <p:tav tm="100000">
                                          <p:val>
                                            <p:strVal val="#ppt_x"/>
                                          </p:val>
                                        </p:tav>
                                      </p:tavLst>
                                    </p:anim>
                                    <p:anim calcmode="lin" valueType="num">
                                      <p:cBhvr additive="base">
                                        <p:cTn id="63" dur="750" fill="hold"/>
                                        <p:tgtEl>
                                          <p:spTgt spid="20"/>
                                        </p:tgtEl>
                                        <p:attrNameLst>
                                          <p:attrName>ppt_y</p:attrName>
                                        </p:attrNameLst>
                                      </p:cBhvr>
                                      <p:tavLst>
                                        <p:tav tm="0">
                                          <p:val>
                                            <p:strVal val="1+#ppt_h/2"/>
                                          </p:val>
                                        </p:tav>
                                        <p:tav tm="100000">
                                          <p:val>
                                            <p:strVal val="#ppt_y"/>
                                          </p:val>
                                        </p:tav>
                                      </p:tavLst>
                                    </p:anim>
                                  </p:childTnLst>
                                </p:cTn>
                              </p:par>
                            </p:childTnLst>
                          </p:cTn>
                        </p:par>
                        <p:par>
                          <p:cTn id="64" fill="hold">
                            <p:stCondLst>
                              <p:cond delay="9000"/>
                            </p:stCondLst>
                            <p:childTnLst>
                              <p:par>
                                <p:cTn id="65" presetID="2" presetClass="entr" presetSubtype="4" fill="hold" nodeType="after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750" fill="hold"/>
                                        <p:tgtEl>
                                          <p:spTgt spid="22"/>
                                        </p:tgtEl>
                                        <p:attrNameLst>
                                          <p:attrName>ppt_x</p:attrName>
                                        </p:attrNameLst>
                                      </p:cBhvr>
                                      <p:tavLst>
                                        <p:tav tm="0">
                                          <p:val>
                                            <p:strVal val="#ppt_x"/>
                                          </p:val>
                                        </p:tav>
                                        <p:tav tm="100000">
                                          <p:val>
                                            <p:strVal val="#ppt_x"/>
                                          </p:val>
                                        </p:tav>
                                      </p:tavLst>
                                    </p:anim>
                                    <p:anim calcmode="lin" valueType="num">
                                      <p:cBhvr additive="base">
                                        <p:cTn id="68" dur="750" fill="hold"/>
                                        <p:tgtEl>
                                          <p:spTgt spid="22"/>
                                        </p:tgtEl>
                                        <p:attrNameLst>
                                          <p:attrName>ppt_y</p:attrName>
                                        </p:attrNameLst>
                                      </p:cBhvr>
                                      <p:tavLst>
                                        <p:tav tm="0">
                                          <p:val>
                                            <p:strVal val="1+#ppt_h/2"/>
                                          </p:val>
                                        </p:tav>
                                        <p:tav tm="100000">
                                          <p:val>
                                            <p:strVal val="#ppt_y"/>
                                          </p:val>
                                        </p:tav>
                                      </p:tavLst>
                                    </p:anim>
                                  </p:childTnLst>
                                </p:cTn>
                              </p:par>
                            </p:childTnLst>
                          </p:cTn>
                        </p:par>
                        <p:par>
                          <p:cTn id="69" fill="hold">
                            <p:stCondLst>
                              <p:cond delay="9750"/>
                            </p:stCondLst>
                            <p:childTnLst>
                              <p:par>
                                <p:cTn id="70" presetID="2" presetClass="entr" presetSubtype="4" fill="hold" nodeType="after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additive="base">
                                        <p:cTn id="72" dur="750" fill="hold"/>
                                        <p:tgtEl>
                                          <p:spTgt spid="25"/>
                                        </p:tgtEl>
                                        <p:attrNameLst>
                                          <p:attrName>ppt_x</p:attrName>
                                        </p:attrNameLst>
                                      </p:cBhvr>
                                      <p:tavLst>
                                        <p:tav tm="0">
                                          <p:val>
                                            <p:strVal val="#ppt_x"/>
                                          </p:val>
                                        </p:tav>
                                        <p:tav tm="100000">
                                          <p:val>
                                            <p:strVal val="#ppt_x"/>
                                          </p:val>
                                        </p:tav>
                                      </p:tavLst>
                                    </p:anim>
                                    <p:anim calcmode="lin" valueType="num">
                                      <p:cBhvr additive="base">
                                        <p:cTn id="73" dur="75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31800" y="1230952"/>
            <a:ext cx="5047128" cy="826741"/>
          </a:xfrm>
        </p:spPr>
        <p:txBody>
          <a:bodyPr>
            <a:normAutofit/>
          </a:bodyPr>
          <a:lstStyle/>
          <a:p>
            <a:pPr eaLnBrk="1" hangingPunct="1"/>
            <a:r>
              <a:rPr lang="en-US" altLang="x-none" sz="2000" cap="none" dirty="0">
                <a:solidFill>
                  <a:schemeClr val="tx1">
                    <a:lumMod val="95000"/>
                  </a:schemeClr>
                </a:solidFill>
                <a:latin typeface="Arial" charset="0"/>
                <a:ea typeface="ＭＳ Ｐゴシック" charset="-128"/>
              </a:rPr>
              <a:t>Culturally Diverse Students</a:t>
            </a:r>
            <a:endParaRPr lang="en-US" altLang="x-none" sz="2400" cap="none" dirty="0">
              <a:solidFill>
                <a:schemeClr val="tx1">
                  <a:lumMod val="95000"/>
                </a:schemeClr>
              </a:solidFill>
              <a:latin typeface="Arial" charset="0"/>
              <a:ea typeface="ＭＳ Ｐゴシック" charset="-128"/>
            </a:endParaRPr>
          </a:p>
        </p:txBody>
      </p:sp>
      <p:sp>
        <p:nvSpPr>
          <p:cNvPr id="10242" name="Rectangle 3"/>
          <p:cNvSpPr>
            <a:spLocks noGrp="1" noChangeArrowheads="1"/>
          </p:cNvSpPr>
          <p:nvPr>
            <p:ph idx="1"/>
          </p:nvPr>
        </p:nvSpPr>
        <p:spPr>
          <a:xfrm>
            <a:off x="6603007" y="1724401"/>
            <a:ext cx="5811078" cy="1776853"/>
          </a:xfrm>
        </p:spPr>
        <p:txBody>
          <a:bodyPr>
            <a:normAutofit/>
          </a:bodyPr>
          <a:lstStyle/>
          <a:p>
            <a:pPr lvl="1" eaLnBrk="1" hangingPunct="1"/>
            <a:r>
              <a:rPr lang="en-US" altLang="x-none" sz="2000" b="1" dirty="0">
                <a:latin typeface="Arial" charset="0"/>
                <a:ea typeface="ヒラギノ角ゴ Pro W3" charset="-128"/>
              </a:rPr>
              <a:t>academic and social needs met</a:t>
            </a:r>
          </a:p>
          <a:p>
            <a:pPr lvl="1" eaLnBrk="1" hangingPunct="1"/>
            <a:r>
              <a:rPr lang="en-US" altLang="x-none" sz="2000" b="1" dirty="0">
                <a:latin typeface="Arial" charset="0"/>
                <a:ea typeface="ヒラギノ角ゴ Pro W3" charset="-128"/>
              </a:rPr>
              <a:t>cultural experience and background validated</a:t>
            </a:r>
          </a:p>
          <a:p>
            <a:pPr lvl="1" eaLnBrk="1" hangingPunct="1"/>
            <a:r>
              <a:rPr lang="en-US" altLang="x-none" sz="2000" b="1" dirty="0">
                <a:latin typeface="Arial" charset="0"/>
                <a:ea typeface="ヒラギノ角ゴ Pro W3" charset="-128"/>
              </a:rPr>
              <a:t>cultural qualities respected or affirmed </a:t>
            </a:r>
          </a:p>
        </p:txBody>
      </p:sp>
      <p:pic>
        <p:nvPicPr>
          <p:cNvPr id="2" name="Picture 1"/>
          <p:cNvPicPr>
            <a:picLocks noChangeAspect="1"/>
          </p:cNvPicPr>
          <p:nvPr/>
        </p:nvPicPr>
        <p:blipFill>
          <a:blip r:embed="rId3">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tretch>
            <a:fillRect/>
          </a:stretch>
        </p:blipFill>
        <p:spPr>
          <a:xfrm>
            <a:off x="431800" y="1917951"/>
            <a:ext cx="3707295" cy="1566332"/>
          </a:xfrm>
          <a:prstGeom prst="rect">
            <a:avLst/>
          </a:prstGeom>
        </p:spPr>
      </p:pic>
      <p:sp>
        <p:nvSpPr>
          <p:cNvPr id="3" name="Rectangle 2"/>
          <p:cNvSpPr/>
          <p:nvPr/>
        </p:nvSpPr>
        <p:spPr>
          <a:xfrm>
            <a:off x="2053613" y="4107226"/>
            <a:ext cx="4267200" cy="1477328"/>
          </a:xfrm>
          <a:prstGeom prst="rect">
            <a:avLst/>
          </a:prstGeom>
        </p:spPr>
        <p:txBody>
          <a:bodyPr wrap="square">
            <a:spAutoFit/>
          </a:bodyPr>
          <a:lstStyle/>
          <a:p>
            <a:pPr algn="ctr"/>
            <a:r>
              <a:rPr lang="en-US" dirty="0"/>
              <a:t>Unless…..We seek to understand, respect and value similarities and differences, and continuously evaluate our actions and impact on students. </a:t>
            </a:r>
            <a:endParaRPr lang="en-US" altLang="x-none" sz="2800" b="1" i="1" dirty="0">
              <a:solidFill>
                <a:srgbClr val="FF0000"/>
              </a:solidFill>
              <a:latin typeface="Arial" charset="0"/>
              <a:ea typeface="ＭＳ Ｐゴシック" charset="-128"/>
            </a:endParaRPr>
          </a:p>
        </p:txBody>
      </p:sp>
      <p:sp>
        <p:nvSpPr>
          <p:cNvPr id="4" name="Right Arrow 3"/>
          <p:cNvSpPr/>
          <p:nvPr/>
        </p:nvSpPr>
        <p:spPr>
          <a:xfrm>
            <a:off x="4654925" y="1828518"/>
            <a:ext cx="1971813" cy="1403476"/>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less likely to have their:</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0813" y="3666491"/>
            <a:ext cx="2937884" cy="2154448"/>
          </a:xfrm>
          <a:prstGeom prst="rect">
            <a:avLst/>
          </a:prstGeom>
        </p:spPr>
      </p:pic>
      <p:sp>
        <p:nvSpPr>
          <p:cNvPr id="10" name="Title 1">
            <a:extLst>
              <a:ext uri="{FF2B5EF4-FFF2-40B4-BE49-F238E27FC236}">
                <a16:creationId xmlns:a16="http://schemas.microsoft.com/office/drawing/2014/main" id="{86880316-58B7-1441-AC3D-46F1EA4E561C}"/>
              </a:ext>
            </a:extLst>
          </p:cNvPr>
          <p:cNvSpPr txBox="1">
            <a:spLocks/>
          </p:cNvSpPr>
          <p:nvPr/>
        </p:nvSpPr>
        <p:spPr>
          <a:xfrm>
            <a:off x="169744" y="52253"/>
            <a:ext cx="9960865" cy="118872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ea typeface="Gill Sans MT" charset="0"/>
                <a:cs typeface="Gill Sans MT" charset="0"/>
              </a:rPr>
              <a:t>Culturally diverse students at risk</a:t>
            </a:r>
          </a:p>
        </p:txBody>
      </p:sp>
      <p:pic>
        <p:nvPicPr>
          <p:cNvPr id="9" name="Picture 8">
            <a:extLst>
              <a:ext uri="{FF2B5EF4-FFF2-40B4-BE49-F238E27FC236}">
                <a16:creationId xmlns:a16="http://schemas.microsoft.com/office/drawing/2014/main" id="{3224DC6C-54B6-2845-B889-641097A597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3213" y="3818891"/>
            <a:ext cx="2937884" cy="2154448"/>
          </a:xfrm>
          <a:prstGeom prst="rect">
            <a:avLst/>
          </a:prstGeom>
        </p:spPr>
      </p:pic>
    </p:spTree>
    <p:extLst>
      <p:ext uri="{BB962C8B-B14F-4D97-AF65-F5344CB8AC3E}">
        <p14:creationId xmlns:p14="http://schemas.microsoft.com/office/powerpoint/2010/main" val="168543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9" presetClass="emph" presetSubtype="0" grpId="0" nodeType="withEffect">
                                  <p:stCondLst>
                                    <p:cond delay="0"/>
                                  </p:stCondLst>
                                  <p:childTnLst>
                                    <p:set>
                                      <p:cBhvr rctx="PPT">
                                        <p:cTn id="14" dur="indefinite"/>
                                        <p:tgtEl>
                                          <p:spTgt spid="21506"/>
                                        </p:tgtEl>
                                        <p:attrNameLst>
                                          <p:attrName>style.opacity</p:attrName>
                                        </p:attrNameLst>
                                      </p:cBhvr>
                                      <p:to>
                                        <p:strVal val="0.5"/>
                                      </p:to>
                                    </p:set>
                                    <p:animEffect filter="image" prLst="opacity: 0.5">
                                      <p:cBhvr rctx="IE">
                                        <p:cTn id="15" dur="indefinite"/>
                                        <p:tgtEl>
                                          <p:spTgt spid="21506"/>
                                        </p:tgtEl>
                                      </p:cBhvr>
                                    </p:animEffect>
                                  </p:childTnLst>
                                </p:cTn>
                              </p:par>
                              <p:par>
                                <p:cTn id="16" presetID="9" presetClass="emph" presetSubtype="0" nodeType="withEffect">
                                  <p:stCondLst>
                                    <p:cond delay="0"/>
                                  </p:stCondLst>
                                  <p:childTnLst>
                                    <p:set>
                                      <p:cBhvr rctx="PPT">
                                        <p:cTn id="17" dur="indefinite"/>
                                        <p:tgtEl>
                                          <p:spTgt spid="2"/>
                                        </p:tgtEl>
                                        <p:attrNameLst>
                                          <p:attrName>style.opacity</p:attrName>
                                        </p:attrNameLst>
                                      </p:cBhvr>
                                      <p:to>
                                        <p:strVal val="0.5"/>
                                      </p:to>
                                    </p:set>
                                    <p:animEffect filter="image" prLst="opacity: 0.5">
                                      <p:cBhvr rctx="IE">
                                        <p:cTn id="18" dur="indefinite"/>
                                        <p:tgtEl>
                                          <p:spTgt spid="2"/>
                                        </p:tgtEl>
                                      </p:cBhvr>
                                    </p:animEffect>
                                  </p:childTnLst>
                                </p:cTn>
                              </p:par>
                              <p:par>
                                <p:cTn id="19" presetID="9" presetClass="emph" presetSubtype="0" grpId="0" nodeType="withEffect">
                                  <p:stCondLst>
                                    <p:cond delay="0"/>
                                  </p:stCondLst>
                                  <p:childTnLst>
                                    <p:set>
                                      <p:cBhvr rctx="PPT">
                                        <p:cTn id="20" dur="indefinite"/>
                                        <p:tgtEl>
                                          <p:spTgt spid="4"/>
                                        </p:tgtEl>
                                        <p:attrNameLst>
                                          <p:attrName>style.opacity</p:attrName>
                                        </p:attrNameLst>
                                      </p:cBhvr>
                                      <p:to>
                                        <p:strVal val="0.5"/>
                                      </p:to>
                                    </p:set>
                                    <p:animEffect filter="image" prLst="opacity: 0.5">
                                      <p:cBhvr rctx="IE">
                                        <p:cTn id="21" dur="indefinite"/>
                                        <p:tgtEl>
                                          <p:spTgt spid="4"/>
                                        </p:tgtEl>
                                      </p:cBhvr>
                                    </p:animEffect>
                                  </p:childTnLst>
                                </p:cTn>
                              </p:par>
                              <p:par>
                                <p:cTn id="22" presetID="9" presetClass="emph" presetSubtype="0" grpId="0" nodeType="withEffect">
                                  <p:stCondLst>
                                    <p:cond delay="0"/>
                                  </p:stCondLst>
                                  <p:childTnLst>
                                    <p:set>
                                      <p:cBhvr rctx="PPT">
                                        <p:cTn id="23" dur="indefinite"/>
                                        <p:tgtEl>
                                          <p:spTgt spid="10242">
                                            <p:txEl>
                                              <p:pRg st="0" end="0"/>
                                            </p:txEl>
                                          </p:spTgt>
                                        </p:tgtEl>
                                        <p:attrNameLst>
                                          <p:attrName>style.opacity</p:attrName>
                                        </p:attrNameLst>
                                      </p:cBhvr>
                                      <p:to>
                                        <p:strVal val="0.5"/>
                                      </p:to>
                                    </p:set>
                                    <p:animEffect filter="image" prLst="opacity: 0.5">
                                      <p:cBhvr rctx="IE">
                                        <p:cTn id="24" dur="indefinite"/>
                                        <p:tgtEl>
                                          <p:spTgt spid="10242">
                                            <p:txEl>
                                              <p:pRg st="0" end="0"/>
                                            </p:txEl>
                                          </p:spTgt>
                                        </p:tgtEl>
                                      </p:cBhvr>
                                    </p:animEffect>
                                  </p:childTnLst>
                                </p:cTn>
                              </p:par>
                              <p:par>
                                <p:cTn id="25" presetID="9" presetClass="emph" presetSubtype="0" grpId="0" nodeType="withEffect">
                                  <p:stCondLst>
                                    <p:cond delay="0"/>
                                  </p:stCondLst>
                                  <p:childTnLst>
                                    <p:set>
                                      <p:cBhvr rctx="PPT">
                                        <p:cTn id="26" dur="indefinite"/>
                                        <p:tgtEl>
                                          <p:spTgt spid="10242">
                                            <p:txEl>
                                              <p:pRg st="1" end="1"/>
                                            </p:txEl>
                                          </p:spTgt>
                                        </p:tgtEl>
                                        <p:attrNameLst>
                                          <p:attrName>style.opacity</p:attrName>
                                        </p:attrNameLst>
                                      </p:cBhvr>
                                      <p:to>
                                        <p:strVal val="0.5"/>
                                      </p:to>
                                    </p:set>
                                    <p:animEffect filter="image" prLst="opacity: 0.5">
                                      <p:cBhvr rctx="IE">
                                        <p:cTn id="27" dur="indefinite"/>
                                        <p:tgtEl>
                                          <p:spTgt spid="10242">
                                            <p:txEl>
                                              <p:pRg st="1" end="1"/>
                                            </p:txEl>
                                          </p:spTgt>
                                        </p:tgtEl>
                                      </p:cBhvr>
                                    </p:animEffect>
                                  </p:childTnLst>
                                </p:cTn>
                              </p:par>
                              <p:par>
                                <p:cTn id="28" presetID="9" presetClass="emph" presetSubtype="0" grpId="0" nodeType="withEffect">
                                  <p:stCondLst>
                                    <p:cond delay="0"/>
                                  </p:stCondLst>
                                  <p:childTnLst>
                                    <p:set>
                                      <p:cBhvr rctx="PPT">
                                        <p:cTn id="29" dur="indefinite"/>
                                        <p:tgtEl>
                                          <p:spTgt spid="10242">
                                            <p:txEl>
                                              <p:pRg st="2" end="2"/>
                                            </p:txEl>
                                          </p:spTgt>
                                        </p:tgtEl>
                                        <p:attrNameLst>
                                          <p:attrName>style.opacity</p:attrName>
                                        </p:attrNameLst>
                                      </p:cBhvr>
                                      <p:to>
                                        <p:strVal val="0.5"/>
                                      </p:to>
                                    </p:set>
                                    <p:animEffect filter="image" prLst="opacity: 0.5">
                                      <p:cBhvr rctx="IE">
                                        <p:cTn id="30" dur="indefinite"/>
                                        <p:tgtEl>
                                          <p:spTgt spid="10242">
                                            <p:txEl>
                                              <p:pRg st="2" end="2"/>
                                            </p:txEl>
                                          </p:spTgt>
                                        </p:tgtEl>
                                      </p:cBhvr>
                                    </p:animEffect>
                                  </p:childTnLst>
                                </p:cTn>
                              </p:par>
                              <p:par>
                                <p:cTn id="31" presetID="2" presetClass="entr" presetSubtype="4"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P spid="10242" grpId="0" build="p"/>
      <p:bldP spid="3" grpId="0"/>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267" dirty="0"/>
              <a:t>Data, measures, and assessing impact</a:t>
            </a:r>
          </a:p>
        </p:txBody>
      </p:sp>
      <p:graphicFrame>
        <p:nvGraphicFramePr>
          <p:cNvPr id="4" name="Content Placeholder 3"/>
          <p:cNvGraphicFramePr>
            <a:graphicFrameLocks noGrp="1"/>
          </p:cNvGraphicFramePr>
          <p:nvPr>
            <p:ph idx="4294967295"/>
            <p:extLst/>
          </p:nvPr>
        </p:nvGraphicFramePr>
        <p:xfrm>
          <a:off x="285008" y="1417639"/>
          <a:ext cx="10972800" cy="4383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7931110"/>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8" y="0"/>
            <a:ext cx="9503229" cy="1188720"/>
          </a:xfrm>
        </p:spPr>
        <p:txBody>
          <a:bodyPr>
            <a:noAutofit/>
          </a:bodyPr>
          <a:lstStyle/>
          <a:p>
            <a:r>
              <a:rPr lang="en-US" sz="3600" b="1" dirty="0"/>
              <a:t>Using PBIS and School Climate Data</a:t>
            </a:r>
          </a:p>
        </p:txBody>
      </p:sp>
      <p:graphicFrame>
        <p:nvGraphicFramePr>
          <p:cNvPr id="8" name="Diagram 7"/>
          <p:cNvGraphicFramePr/>
          <p:nvPr>
            <p:extLst>
              <p:ext uri="{D42A27DB-BD31-4B8C-83A1-F6EECF244321}">
                <p14:modId xmlns:p14="http://schemas.microsoft.com/office/powerpoint/2010/main" val="529341084"/>
              </p:ext>
            </p:extLst>
          </p:nvPr>
        </p:nvGraphicFramePr>
        <p:xfrm>
          <a:off x="435232" y="894235"/>
          <a:ext cx="11132820" cy="51324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347786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168"/>
            <a:ext cx="10515600" cy="1325563"/>
          </a:xfrm>
        </p:spPr>
        <p:txBody>
          <a:bodyPr>
            <a:normAutofit/>
          </a:bodyPr>
          <a:lstStyle/>
          <a:p>
            <a:r>
              <a:rPr lang="en-US" b="1" dirty="0"/>
              <a:t>Using PBIS and School Climate Data</a:t>
            </a:r>
          </a:p>
        </p:txBody>
      </p:sp>
      <p:graphicFrame>
        <p:nvGraphicFramePr>
          <p:cNvPr id="6" name="Diagram 5"/>
          <p:cNvGraphicFramePr/>
          <p:nvPr>
            <p:extLst>
              <p:ext uri="{D42A27DB-BD31-4B8C-83A1-F6EECF244321}">
                <p14:modId xmlns:p14="http://schemas.microsoft.com/office/powerpoint/2010/main" val="592449243"/>
              </p:ext>
            </p:extLst>
          </p:nvPr>
        </p:nvGraphicFramePr>
        <p:xfrm>
          <a:off x="356904" y="938384"/>
          <a:ext cx="11132820" cy="51324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6467640" y="3817070"/>
            <a:ext cx="4484312" cy="65092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6467640" y="4482765"/>
            <a:ext cx="4484312" cy="81042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0547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133601" y="264160"/>
            <a:ext cx="7851649" cy="1173405"/>
          </a:xfrm>
          <a:prstGeom prst="rect">
            <a:avLst/>
          </a:prstGeom>
          <a:solidFill>
            <a:schemeClr val="tx2">
              <a:lumMod val="40000"/>
              <a:lumOff val="60000"/>
            </a:schemeClr>
          </a:solid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latin typeface="Gill Sans MT" charset="0"/>
                <a:ea typeface="Gill Sans MT" charset="0"/>
                <a:cs typeface="Gill Sans MT" charset="0"/>
              </a:rPr>
              <a:t>Defining School Climate</a:t>
            </a:r>
          </a:p>
        </p:txBody>
      </p:sp>
      <p:sp>
        <p:nvSpPr>
          <p:cNvPr id="2" name="Rectangle 1"/>
          <p:cNvSpPr/>
          <p:nvPr/>
        </p:nvSpPr>
        <p:spPr>
          <a:xfrm>
            <a:off x="642026" y="1786718"/>
            <a:ext cx="5082500" cy="3785652"/>
          </a:xfrm>
          <a:prstGeom prst="rect">
            <a:avLst/>
          </a:prstGeom>
        </p:spPr>
        <p:txBody>
          <a:bodyPr wrap="square">
            <a:spAutoFit/>
          </a:bodyPr>
          <a:lstStyle/>
          <a:p>
            <a:pPr lvl="1" algn="ctr">
              <a:defRPr/>
            </a:pPr>
            <a:r>
              <a:rPr lang="en-US" sz="2400" b="1" i="1" dirty="0">
                <a:latin typeface="Calibri" charset="0"/>
              </a:rPr>
              <a:t>“School Climate is based on patterns of students, parents, and school personnel’s experience of school life and reflects norms, goals, values, interpersonal relationships, teaching and learning practices, and organizational structures” (National School Climate Centers, 2007).</a:t>
            </a:r>
          </a:p>
        </p:txBody>
      </p:sp>
      <p:graphicFrame>
        <p:nvGraphicFramePr>
          <p:cNvPr id="3" name="Diagram 2"/>
          <p:cNvGraphicFramePr/>
          <p:nvPr>
            <p:extLst>
              <p:ext uri="{D42A27DB-BD31-4B8C-83A1-F6EECF244321}">
                <p14:modId xmlns:p14="http://schemas.microsoft.com/office/powerpoint/2010/main" val="668557259"/>
              </p:ext>
            </p:extLst>
          </p:nvPr>
        </p:nvGraphicFramePr>
        <p:xfrm>
          <a:off x="4788568" y="1143000"/>
          <a:ext cx="7022432" cy="48780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999271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376363"/>
            <a:ext cx="11108267" cy="2387600"/>
          </a:xfrm>
        </p:spPr>
        <p:txBody>
          <a:bodyPr>
            <a:normAutofit/>
          </a:bodyPr>
          <a:lstStyle/>
          <a:p>
            <a:r>
              <a:rPr lang="en-US" sz="5400" b="1" dirty="0"/>
              <a:t>Georgia School Climate Survey</a:t>
            </a:r>
            <a:br>
              <a:rPr lang="en-US" sz="5400" b="1" dirty="0"/>
            </a:br>
            <a:r>
              <a:rPr lang="en-US" sz="5400" b="1" dirty="0"/>
              <a:t>Interactive Data Sheet</a:t>
            </a:r>
          </a:p>
        </p:txBody>
      </p:sp>
    </p:spTree>
    <p:extLst>
      <p:ext uri="{BB962C8B-B14F-4D97-AF65-F5344CB8AC3E}">
        <p14:creationId xmlns:p14="http://schemas.microsoft.com/office/powerpoint/2010/main" val="5295914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049CF-40DB-3947-90D6-CF00A5BDE14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7F733DD-8458-7D4C-9A74-6CC9436ADF20}"/>
              </a:ext>
            </a:extLst>
          </p:cNvPr>
          <p:cNvPicPr>
            <a:picLocks noGrp="1" noChangeAspect="1"/>
          </p:cNvPicPr>
          <p:nvPr>
            <p:ph idx="1"/>
          </p:nvPr>
        </p:nvPicPr>
        <p:blipFill>
          <a:blip r:embed="rId2"/>
          <a:stretch>
            <a:fillRect/>
          </a:stretch>
        </p:blipFill>
        <p:spPr>
          <a:xfrm>
            <a:off x="940715" y="929266"/>
            <a:ext cx="9550549" cy="4525963"/>
          </a:xfrm>
        </p:spPr>
      </p:pic>
      <p:pic>
        <p:nvPicPr>
          <p:cNvPr id="7" name="Picture 6">
            <a:extLst>
              <a:ext uri="{FF2B5EF4-FFF2-40B4-BE49-F238E27FC236}">
                <a16:creationId xmlns:a16="http://schemas.microsoft.com/office/drawing/2014/main" id="{C120CD71-DB88-1D48-9AE3-E1C8438D886D}"/>
              </a:ext>
            </a:extLst>
          </p:cNvPr>
          <p:cNvPicPr>
            <a:picLocks noChangeAspect="1"/>
          </p:cNvPicPr>
          <p:nvPr/>
        </p:nvPicPr>
        <p:blipFill rotWithShape="1">
          <a:blip r:embed="rId3"/>
          <a:srcRect l="2673" r="-2673"/>
          <a:stretch/>
        </p:blipFill>
        <p:spPr>
          <a:xfrm>
            <a:off x="731520" y="546175"/>
            <a:ext cx="10491478" cy="4579526"/>
          </a:xfrm>
          <a:prstGeom prst="rect">
            <a:avLst/>
          </a:prstGeom>
        </p:spPr>
      </p:pic>
      <p:pic>
        <p:nvPicPr>
          <p:cNvPr id="10" name="Picture 9">
            <a:extLst>
              <a:ext uri="{FF2B5EF4-FFF2-40B4-BE49-F238E27FC236}">
                <a16:creationId xmlns:a16="http://schemas.microsoft.com/office/drawing/2014/main" id="{715F1CE1-DC51-AA43-9BDE-D35427912595}"/>
              </a:ext>
            </a:extLst>
          </p:cNvPr>
          <p:cNvPicPr>
            <a:picLocks noChangeAspect="1"/>
          </p:cNvPicPr>
          <p:nvPr/>
        </p:nvPicPr>
        <p:blipFill>
          <a:blip r:embed="rId4"/>
          <a:stretch>
            <a:fillRect/>
          </a:stretch>
        </p:blipFill>
        <p:spPr>
          <a:xfrm>
            <a:off x="940714" y="108384"/>
            <a:ext cx="9550549" cy="5641085"/>
          </a:xfrm>
          <a:prstGeom prst="rect">
            <a:avLst/>
          </a:prstGeom>
        </p:spPr>
      </p:pic>
      <p:pic>
        <p:nvPicPr>
          <p:cNvPr id="12" name="Picture 11">
            <a:extLst>
              <a:ext uri="{FF2B5EF4-FFF2-40B4-BE49-F238E27FC236}">
                <a16:creationId xmlns:a16="http://schemas.microsoft.com/office/drawing/2014/main" id="{BD566F02-BB20-BE41-9C58-CDE27BA0DD20}"/>
              </a:ext>
            </a:extLst>
          </p:cNvPr>
          <p:cNvPicPr>
            <a:picLocks noChangeAspect="1"/>
          </p:cNvPicPr>
          <p:nvPr/>
        </p:nvPicPr>
        <p:blipFill>
          <a:blip r:embed="rId5"/>
          <a:stretch>
            <a:fillRect/>
          </a:stretch>
        </p:blipFill>
        <p:spPr>
          <a:xfrm>
            <a:off x="372118" y="282195"/>
            <a:ext cx="11348827" cy="5236650"/>
          </a:xfrm>
          <a:prstGeom prst="rect">
            <a:avLst/>
          </a:prstGeom>
        </p:spPr>
      </p:pic>
    </p:spTree>
    <p:extLst>
      <p:ext uri="{BB962C8B-B14F-4D97-AF65-F5344CB8AC3E}">
        <p14:creationId xmlns:p14="http://schemas.microsoft.com/office/powerpoint/2010/main" val="4201249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2B30F9C-C801-6240-A478-2CC4A9087352}"/>
              </a:ext>
            </a:extLst>
          </p:cNvPr>
          <p:cNvSpPr txBox="1">
            <a:spLocks/>
          </p:cNvSpPr>
          <p:nvPr/>
        </p:nvSpPr>
        <p:spPr>
          <a:xfrm>
            <a:off x="559844" y="-117766"/>
            <a:ext cx="11058939" cy="10885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tx2"/>
                </a:solidFill>
                <a:latin typeface="Nyala" panose="02000504070300020003" pitchFamily="2" charset="0"/>
              </a:rPr>
              <a:t>Interactive Data Sheet</a:t>
            </a:r>
          </a:p>
        </p:txBody>
      </p:sp>
      <p:pic>
        <p:nvPicPr>
          <p:cNvPr id="3" name="Picture 2">
            <a:extLst>
              <a:ext uri="{FF2B5EF4-FFF2-40B4-BE49-F238E27FC236}">
                <a16:creationId xmlns:a16="http://schemas.microsoft.com/office/drawing/2014/main" id="{7FA1796A-03ED-4B44-842A-139D6ED5C274}"/>
              </a:ext>
            </a:extLst>
          </p:cNvPr>
          <p:cNvPicPr>
            <a:picLocks noChangeAspect="1"/>
          </p:cNvPicPr>
          <p:nvPr/>
        </p:nvPicPr>
        <p:blipFill>
          <a:blip r:embed="rId2"/>
          <a:stretch>
            <a:fillRect/>
          </a:stretch>
        </p:blipFill>
        <p:spPr>
          <a:xfrm>
            <a:off x="4284171" y="970775"/>
            <a:ext cx="3610284" cy="4680343"/>
          </a:xfrm>
          <a:prstGeom prst="rect">
            <a:avLst/>
          </a:prstGeom>
        </p:spPr>
      </p:pic>
    </p:spTree>
    <p:extLst>
      <p:ext uri="{BB962C8B-B14F-4D97-AF65-F5344CB8AC3E}">
        <p14:creationId xmlns:p14="http://schemas.microsoft.com/office/powerpoint/2010/main" val="11314924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0B16536-76A1-6343-ADB0-35CE92367109}"/>
              </a:ext>
            </a:extLst>
          </p:cNvPr>
          <p:cNvGraphicFramePr>
            <a:graphicFrameLocks noGrp="1"/>
          </p:cNvGraphicFramePr>
          <p:nvPr>
            <p:extLst/>
          </p:nvPr>
        </p:nvGraphicFramePr>
        <p:xfrm>
          <a:off x="218661" y="954149"/>
          <a:ext cx="11708296" cy="5678356"/>
        </p:xfrm>
        <a:graphic>
          <a:graphicData uri="http://schemas.openxmlformats.org/drawingml/2006/table">
            <a:tbl>
              <a:tblPr firstRow="1" bandRow="1">
                <a:tableStyleId>{72833802-FEF1-4C79-8D5D-14CF1EAF98D9}</a:tableStyleId>
              </a:tblPr>
              <a:tblGrid>
                <a:gridCol w="2927074">
                  <a:extLst>
                    <a:ext uri="{9D8B030D-6E8A-4147-A177-3AD203B41FA5}">
                      <a16:colId xmlns:a16="http://schemas.microsoft.com/office/drawing/2014/main" val="3363547260"/>
                    </a:ext>
                  </a:extLst>
                </a:gridCol>
                <a:gridCol w="2927074">
                  <a:extLst>
                    <a:ext uri="{9D8B030D-6E8A-4147-A177-3AD203B41FA5}">
                      <a16:colId xmlns:a16="http://schemas.microsoft.com/office/drawing/2014/main" val="1377244927"/>
                    </a:ext>
                  </a:extLst>
                </a:gridCol>
                <a:gridCol w="2927074">
                  <a:extLst>
                    <a:ext uri="{9D8B030D-6E8A-4147-A177-3AD203B41FA5}">
                      <a16:colId xmlns:a16="http://schemas.microsoft.com/office/drawing/2014/main" val="1553153948"/>
                    </a:ext>
                  </a:extLst>
                </a:gridCol>
                <a:gridCol w="2927074">
                  <a:extLst>
                    <a:ext uri="{9D8B030D-6E8A-4147-A177-3AD203B41FA5}">
                      <a16:colId xmlns:a16="http://schemas.microsoft.com/office/drawing/2014/main" val="2110528131"/>
                    </a:ext>
                  </a:extLst>
                </a:gridCol>
              </a:tblGrid>
              <a:tr h="664769">
                <a:tc>
                  <a:txBody>
                    <a:bodyPr/>
                    <a:lstStyle/>
                    <a:p>
                      <a:pPr algn="ctr"/>
                      <a:r>
                        <a:rPr lang="en-US" sz="2800" dirty="0">
                          <a:solidFill>
                            <a:schemeClr val="tx1"/>
                          </a:solidFill>
                        </a:rPr>
                        <a:t>What?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2800" dirty="0">
                          <a:solidFill>
                            <a:schemeClr val="tx1"/>
                          </a:solidFill>
                        </a:rPr>
                        <a:t>Why?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800" dirty="0">
                          <a:solidFill>
                            <a:schemeClr val="tx1"/>
                          </a:solidFill>
                        </a:rPr>
                        <a:t>Who?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r>
                        <a:rPr lang="en-US" sz="2800" dirty="0">
                          <a:solidFill>
                            <a:schemeClr val="tx1"/>
                          </a:solidFill>
                        </a:rPr>
                        <a:t>When?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02568417"/>
                  </a:ext>
                </a:extLst>
              </a:tr>
              <a:tr h="5013587">
                <a:tc>
                  <a:txBody>
                    <a:bodyPr/>
                    <a:lstStyle/>
                    <a:p>
                      <a:pPr marL="285750" marR="0" lvl="0" indent="-17145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342900" indent="-158750">
                        <a:lnSpc>
                          <a:spcPct val="114000"/>
                        </a:lnSpc>
                        <a:buFont typeface="Arial" panose="020B0604020202020204" pitchFamily="34" charset="0"/>
                        <a:buChar char="•"/>
                        <a:tabLst/>
                      </a:pPr>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285750" marR="0" lvl="0" indent="-17145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285750" marR="0" lvl="0" indent="-17145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620606829"/>
                  </a:ext>
                </a:extLst>
              </a:tr>
            </a:tbl>
          </a:graphicData>
        </a:graphic>
      </p:graphicFrame>
      <p:graphicFrame>
        <p:nvGraphicFramePr>
          <p:cNvPr id="5" name="Table 4">
            <a:extLst>
              <a:ext uri="{FF2B5EF4-FFF2-40B4-BE49-F238E27FC236}">
                <a16:creationId xmlns:a16="http://schemas.microsoft.com/office/drawing/2014/main" id="{ABD18117-5D1A-F941-AE55-C257D7723141}"/>
              </a:ext>
            </a:extLst>
          </p:cNvPr>
          <p:cNvGraphicFramePr>
            <a:graphicFrameLocks noGrp="1"/>
          </p:cNvGraphicFramePr>
          <p:nvPr>
            <p:extLst/>
          </p:nvPr>
        </p:nvGraphicFramePr>
        <p:xfrm>
          <a:off x="223446" y="1855345"/>
          <a:ext cx="2785630" cy="4295547"/>
        </p:xfrm>
        <a:graphic>
          <a:graphicData uri="http://schemas.openxmlformats.org/drawingml/2006/table">
            <a:tbl>
              <a:tblPr firstRow="1" bandRow="1">
                <a:tableStyleId>{5940675A-B579-460E-94D1-54222C63F5DA}</a:tableStyleId>
              </a:tblPr>
              <a:tblGrid>
                <a:gridCol w="2785630">
                  <a:extLst>
                    <a:ext uri="{9D8B030D-6E8A-4147-A177-3AD203B41FA5}">
                      <a16:colId xmlns:a16="http://schemas.microsoft.com/office/drawing/2014/main" val="20000"/>
                    </a:ext>
                  </a:extLst>
                </a:gridCol>
              </a:tblGrid>
              <a:tr h="4295547">
                <a:tc>
                  <a:txBody>
                    <a:bodyPr/>
                    <a:lstStyle/>
                    <a:p>
                      <a:pPr marL="285750" indent="-285750">
                        <a:buFont typeface="Arial" panose="020B0604020202020204" pitchFamily="34" charset="0"/>
                        <a:buChar char="•"/>
                      </a:pPr>
                      <a:r>
                        <a:rPr lang="en-US" sz="1800" b="1" dirty="0">
                          <a:solidFill>
                            <a:schemeClr val="tx2">
                              <a:lumMod val="75000"/>
                            </a:schemeClr>
                          </a:solidFill>
                        </a:rPr>
                        <a:t>Tool </a:t>
                      </a:r>
                      <a:r>
                        <a:rPr lang="en-US" sz="1800" b="1" baseline="0" dirty="0">
                          <a:solidFill>
                            <a:schemeClr val="tx2">
                              <a:lumMod val="75000"/>
                            </a:schemeClr>
                          </a:solidFill>
                        </a:rPr>
                        <a:t>to examine data from the Georgia School Climate Surveys</a:t>
                      </a:r>
                    </a:p>
                    <a:p>
                      <a:pPr marL="285750" indent="-285750">
                        <a:buFont typeface="Arial" panose="020B0604020202020204" pitchFamily="34" charset="0"/>
                        <a:buChar char="•"/>
                      </a:pPr>
                      <a:endParaRPr lang="en-US" sz="1800" b="1" baseline="0" dirty="0">
                        <a:solidFill>
                          <a:schemeClr val="tx2">
                            <a:lumMod val="75000"/>
                          </a:schemeClr>
                        </a:solidFill>
                      </a:endParaRPr>
                    </a:p>
                    <a:p>
                      <a:pPr marL="285750" indent="-285750">
                        <a:buFont typeface="Arial" panose="020B0604020202020204" pitchFamily="34" charset="0"/>
                        <a:buChar char="•"/>
                      </a:pPr>
                      <a:r>
                        <a:rPr lang="en-US" sz="1800" b="1" dirty="0">
                          <a:solidFill>
                            <a:schemeClr val="tx2">
                              <a:lumMod val="75000"/>
                            </a:schemeClr>
                          </a:solidFill>
                        </a:rPr>
                        <a:t>Reveals</a:t>
                      </a:r>
                      <a:r>
                        <a:rPr lang="en-US" sz="1800" b="1" baseline="0" dirty="0">
                          <a:solidFill>
                            <a:schemeClr val="tx2">
                              <a:lumMod val="75000"/>
                            </a:schemeClr>
                          </a:solidFill>
                        </a:rPr>
                        <a:t> patterns at the district, school and subgroup levels</a:t>
                      </a:r>
                    </a:p>
                    <a:p>
                      <a:pPr marL="285750" indent="-285750">
                        <a:buFont typeface="Arial" panose="020B0604020202020204" pitchFamily="34" charset="0"/>
                        <a:buChar char="•"/>
                      </a:pPr>
                      <a:endParaRPr lang="en-US" sz="1800" b="1" baseline="0" dirty="0">
                        <a:solidFill>
                          <a:schemeClr val="tx2">
                            <a:lumMod val="75000"/>
                          </a:schemeClr>
                        </a:solidFill>
                      </a:endParaRPr>
                    </a:p>
                    <a:p>
                      <a:pPr marL="285750" indent="-285750">
                        <a:buFont typeface="Arial" panose="020B0604020202020204" pitchFamily="34" charset="0"/>
                        <a:buChar char="•"/>
                      </a:pPr>
                      <a:r>
                        <a:rPr lang="en-US" sz="1800" b="1" baseline="0" dirty="0">
                          <a:solidFill>
                            <a:schemeClr val="tx2">
                              <a:lumMod val="75000"/>
                            </a:schemeClr>
                          </a:solidFill>
                        </a:rPr>
                        <a:t>Graphic representations of school climate survey results</a:t>
                      </a:r>
                      <a:endParaRPr lang="en-US" sz="1800" b="1" dirty="0">
                        <a:solidFill>
                          <a:schemeClr val="tx2">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solidFill>
                          <a:schemeClr val="tx2">
                            <a:lumMod val="75000"/>
                          </a:schemeClr>
                        </a:solidFill>
                      </a:endParaRPr>
                    </a:p>
                    <a:p>
                      <a:endParaRPr lang="en-US" sz="1800" b="1" dirty="0">
                        <a:solidFill>
                          <a:schemeClr val="tx2">
                            <a:lumMod val="7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6" name="Title 1">
            <a:extLst>
              <a:ext uri="{FF2B5EF4-FFF2-40B4-BE49-F238E27FC236}">
                <a16:creationId xmlns:a16="http://schemas.microsoft.com/office/drawing/2014/main" id="{42B30F9C-C801-6240-A478-2CC4A9087352}"/>
              </a:ext>
            </a:extLst>
          </p:cNvPr>
          <p:cNvSpPr txBox="1">
            <a:spLocks/>
          </p:cNvSpPr>
          <p:nvPr/>
        </p:nvSpPr>
        <p:spPr>
          <a:xfrm>
            <a:off x="327088" y="-134392"/>
            <a:ext cx="11058939" cy="10885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tx2"/>
                </a:solidFill>
                <a:latin typeface="Nyala" panose="02000504070300020003" pitchFamily="2" charset="0"/>
              </a:rPr>
              <a:t>Interactive Data Sheet</a:t>
            </a:r>
          </a:p>
        </p:txBody>
      </p:sp>
      <p:graphicFrame>
        <p:nvGraphicFramePr>
          <p:cNvPr id="7" name="Table 6">
            <a:extLst>
              <a:ext uri="{FF2B5EF4-FFF2-40B4-BE49-F238E27FC236}">
                <a16:creationId xmlns:a16="http://schemas.microsoft.com/office/drawing/2014/main" id="{C19C58E1-A1C1-324B-9C1B-EF4FFB670088}"/>
              </a:ext>
            </a:extLst>
          </p:cNvPr>
          <p:cNvGraphicFramePr>
            <a:graphicFrameLocks noGrp="1"/>
          </p:cNvGraphicFramePr>
          <p:nvPr>
            <p:extLst/>
          </p:nvPr>
        </p:nvGraphicFramePr>
        <p:xfrm>
          <a:off x="3222672" y="1802316"/>
          <a:ext cx="2621537" cy="4754880"/>
        </p:xfrm>
        <a:graphic>
          <a:graphicData uri="http://schemas.openxmlformats.org/drawingml/2006/table">
            <a:tbl>
              <a:tblPr firstRow="1" bandRow="1">
                <a:tableStyleId>{5940675A-B579-460E-94D1-54222C63F5DA}</a:tableStyleId>
              </a:tblPr>
              <a:tblGrid>
                <a:gridCol w="2621537">
                  <a:extLst>
                    <a:ext uri="{9D8B030D-6E8A-4147-A177-3AD203B41FA5}">
                      <a16:colId xmlns:a16="http://schemas.microsoft.com/office/drawing/2014/main" val="20000"/>
                    </a:ext>
                  </a:extLst>
                </a:gridCol>
              </a:tblGrid>
              <a:tr h="4510634">
                <a:tc>
                  <a:txBody>
                    <a:bodyPr/>
                    <a:lstStyle/>
                    <a:p>
                      <a:pPr marL="285750" indent="-285750">
                        <a:buFont typeface="Arial" panose="020B0604020202020204" pitchFamily="34" charset="0"/>
                        <a:buChar char="•"/>
                      </a:pPr>
                      <a:r>
                        <a:rPr lang="en-US" sz="1800" b="1" baseline="0" dirty="0">
                          <a:solidFill>
                            <a:schemeClr val="tx2">
                              <a:lumMod val="75000"/>
                            </a:schemeClr>
                          </a:solidFill>
                        </a:rPr>
                        <a:t>Organize school climate survey data in a centralized format that can be distributed</a:t>
                      </a:r>
                    </a:p>
                    <a:p>
                      <a:pPr marL="285750" indent="-285750">
                        <a:buFont typeface="Arial" panose="020B0604020202020204" pitchFamily="34" charset="0"/>
                        <a:buChar char="•"/>
                      </a:pPr>
                      <a:endParaRPr lang="en-US" sz="1800" b="1" baseline="0" dirty="0">
                        <a:solidFill>
                          <a:schemeClr val="tx2">
                            <a:lumMod val="75000"/>
                          </a:schemeClr>
                        </a:solidFill>
                      </a:endParaRPr>
                    </a:p>
                    <a:p>
                      <a:pPr marL="285750" indent="-285750">
                        <a:buFont typeface="Arial" panose="020B0604020202020204" pitchFamily="34" charset="0"/>
                        <a:buChar char="•"/>
                      </a:pPr>
                      <a:r>
                        <a:rPr lang="en-US" sz="1800" b="1" baseline="0" dirty="0">
                          <a:solidFill>
                            <a:schemeClr val="tx2">
                              <a:lumMod val="75000"/>
                            </a:schemeClr>
                          </a:solidFill>
                        </a:rPr>
                        <a:t>Use visuals to make sense of results by looking at trends and subgroup comparisons</a:t>
                      </a:r>
                    </a:p>
                    <a:p>
                      <a:pPr marL="285750" indent="-285750">
                        <a:buFont typeface="Arial" panose="020B0604020202020204" pitchFamily="34" charset="0"/>
                        <a:buChar char="•"/>
                      </a:pPr>
                      <a:endParaRPr lang="en-US" sz="1800" b="1" baseline="0" dirty="0">
                        <a:solidFill>
                          <a:schemeClr val="tx2">
                            <a:lumMod val="75000"/>
                          </a:schemeClr>
                        </a:solidFill>
                      </a:endParaRPr>
                    </a:p>
                    <a:p>
                      <a:pPr marL="285750" indent="-285750">
                        <a:buFont typeface="Arial" panose="020B0604020202020204" pitchFamily="34" charset="0"/>
                        <a:buChar char="•"/>
                      </a:pPr>
                      <a:r>
                        <a:rPr lang="en-US" sz="1800" b="1" dirty="0">
                          <a:solidFill>
                            <a:schemeClr val="tx2">
                              <a:lumMod val="75000"/>
                            </a:schemeClr>
                          </a:solidFill>
                        </a:rPr>
                        <a:t>Easily</a:t>
                      </a:r>
                      <a:r>
                        <a:rPr lang="en-US" sz="1800" b="1" baseline="0" dirty="0">
                          <a:solidFill>
                            <a:schemeClr val="tx2">
                              <a:lumMod val="75000"/>
                            </a:schemeClr>
                          </a:solidFill>
                        </a:rPr>
                        <a:t> </a:t>
                      </a:r>
                      <a:r>
                        <a:rPr lang="en-US" sz="1800" b="1" dirty="0">
                          <a:solidFill>
                            <a:schemeClr val="tx2">
                              <a:lumMod val="75000"/>
                            </a:schemeClr>
                          </a:solidFill>
                        </a:rPr>
                        <a:t>integrate</a:t>
                      </a:r>
                      <a:r>
                        <a:rPr lang="en-US" sz="1800" b="1" baseline="0" dirty="0">
                          <a:solidFill>
                            <a:schemeClr val="tx2">
                              <a:lumMod val="75000"/>
                            </a:schemeClr>
                          </a:solidFill>
                        </a:rPr>
                        <a:t> school climate data with other school outcome data you use</a:t>
                      </a:r>
                      <a:endParaRPr lang="en-US" sz="1800" b="1" dirty="0">
                        <a:solidFill>
                          <a:schemeClr val="tx2">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baseline="0" dirty="0">
                        <a:solidFill>
                          <a:schemeClr val="tx2">
                            <a:lumMod val="75000"/>
                          </a:schemeClr>
                        </a:solidFill>
                      </a:endParaRPr>
                    </a:p>
                    <a:p>
                      <a:endParaRPr lang="en-US" sz="1800" b="1" dirty="0">
                        <a:solidFill>
                          <a:schemeClr val="tx2">
                            <a:lumMod val="7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8" name="Table 7">
            <a:extLst>
              <a:ext uri="{FF2B5EF4-FFF2-40B4-BE49-F238E27FC236}">
                <a16:creationId xmlns:a16="http://schemas.microsoft.com/office/drawing/2014/main" id="{70570AEC-39B7-C74E-B890-86ACBE6F9088}"/>
              </a:ext>
            </a:extLst>
          </p:cNvPr>
          <p:cNvGraphicFramePr>
            <a:graphicFrameLocks noGrp="1"/>
          </p:cNvGraphicFramePr>
          <p:nvPr>
            <p:extLst/>
          </p:nvPr>
        </p:nvGraphicFramePr>
        <p:xfrm>
          <a:off x="6107177" y="1838168"/>
          <a:ext cx="2778406" cy="2341588"/>
        </p:xfrm>
        <a:graphic>
          <a:graphicData uri="http://schemas.openxmlformats.org/drawingml/2006/table">
            <a:tbl>
              <a:tblPr firstRow="1" bandRow="1">
                <a:tableStyleId>{5940675A-B579-460E-94D1-54222C63F5DA}</a:tableStyleId>
              </a:tblPr>
              <a:tblGrid>
                <a:gridCol w="2778406">
                  <a:extLst>
                    <a:ext uri="{9D8B030D-6E8A-4147-A177-3AD203B41FA5}">
                      <a16:colId xmlns:a16="http://schemas.microsoft.com/office/drawing/2014/main" val="20000"/>
                    </a:ext>
                  </a:extLst>
                </a:gridCol>
              </a:tblGrid>
              <a:tr h="2341588">
                <a:tc>
                  <a:txBody>
                    <a:bodyPr/>
                    <a:lstStyle/>
                    <a:p>
                      <a:pPr marL="285750" indent="-285750">
                        <a:buFont typeface="Arial" panose="020B0604020202020204" pitchFamily="34" charset="0"/>
                        <a:buChar char="•"/>
                      </a:pPr>
                      <a:r>
                        <a:rPr lang="en-US" sz="1800" b="1" dirty="0">
                          <a:solidFill>
                            <a:schemeClr val="tx2">
                              <a:lumMod val="75000"/>
                            </a:schemeClr>
                          </a:solidFill>
                        </a:rPr>
                        <a:t>District and school</a:t>
                      </a:r>
                      <a:r>
                        <a:rPr lang="en-US" sz="1800" b="1" baseline="0" dirty="0">
                          <a:solidFill>
                            <a:schemeClr val="tx2">
                              <a:lumMod val="75000"/>
                            </a:schemeClr>
                          </a:solidFill>
                        </a:rPr>
                        <a:t> level administrators</a:t>
                      </a:r>
                    </a:p>
                    <a:p>
                      <a:pPr marL="285750" indent="-285750">
                        <a:buFont typeface="Arial" panose="020B0604020202020204" pitchFamily="34" charset="0"/>
                        <a:buChar char="•"/>
                      </a:pPr>
                      <a:endParaRPr lang="en-US" sz="1800" b="1" baseline="0" dirty="0">
                        <a:solidFill>
                          <a:schemeClr val="tx2">
                            <a:lumMod val="75000"/>
                          </a:schemeClr>
                        </a:solidFill>
                      </a:endParaRPr>
                    </a:p>
                    <a:p>
                      <a:pPr marL="285750" indent="-285750">
                        <a:buFont typeface="Arial" panose="020B0604020202020204" pitchFamily="34" charset="0"/>
                        <a:buChar char="•"/>
                      </a:pPr>
                      <a:r>
                        <a:rPr lang="en-US" sz="1800" b="1" dirty="0">
                          <a:solidFill>
                            <a:schemeClr val="tx2">
                              <a:lumMod val="75000"/>
                            </a:schemeClr>
                          </a:solidFill>
                        </a:rPr>
                        <a:t>School improvement </a:t>
                      </a:r>
                      <a:r>
                        <a:rPr lang="en-US" sz="1800" b="1" baseline="0" dirty="0">
                          <a:solidFill>
                            <a:schemeClr val="tx2">
                              <a:lumMod val="75000"/>
                            </a:schemeClr>
                          </a:solidFill>
                        </a:rPr>
                        <a:t>teams</a:t>
                      </a:r>
                      <a:endParaRPr lang="en-US" sz="1800" b="1" dirty="0">
                        <a:solidFill>
                          <a:schemeClr val="tx2">
                            <a:lumMod val="75000"/>
                          </a:schemeClr>
                        </a:solidFill>
                      </a:endParaRPr>
                    </a:p>
                    <a:p>
                      <a:endParaRPr lang="en-US" sz="1800" b="1" dirty="0">
                        <a:solidFill>
                          <a:schemeClr val="tx2">
                            <a:lumMod val="7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9" name="Table 8">
            <a:extLst>
              <a:ext uri="{FF2B5EF4-FFF2-40B4-BE49-F238E27FC236}">
                <a16:creationId xmlns:a16="http://schemas.microsoft.com/office/drawing/2014/main" id="{787AAD13-668A-B64B-93E6-D2ACC5E69BD2}"/>
              </a:ext>
            </a:extLst>
          </p:cNvPr>
          <p:cNvGraphicFramePr>
            <a:graphicFrameLocks noGrp="1"/>
          </p:cNvGraphicFramePr>
          <p:nvPr>
            <p:extLst/>
          </p:nvPr>
        </p:nvGraphicFramePr>
        <p:xfrm>
          <a:off x="9136499" y="1855345"/>
          <a:ext cx="2790458" cy="3108960"/>
        </p:xfrm>
        <a:graphic>
          <a:graphicData uri="http://schemas.openxmlformats.org/drawingml/2006/table">
            <a:tbl>
              <a:tblPr firstRow="1" bandRow="1">
                <a:tableStyleId>{5940675A-B579-460E-94D1-54222C63F5DA}</a:tableStyleId>
              </a:tblPr>
              <a:tblGrid>
                <a:gridCol w="2790458">
                  <a:extLst>
                    <a:ext uri="{9D8B030D-6E8A-4147-A177-3AD203B41FA5}">
                      <a16:colId xmlns:a16="http://schemas.microsoft.com/office/drawing/2014/main" val="20000"/>
                    </a:ext>
                  </a:extLst>
                </a:gridCol>
              </a:tblGrid>
              <a:tr h="838201">
                <a:tc>
                  <a:txBody>
                    <a:bodyPr/>
                    <a:lstStyle/>
                    <a:p>
                      <a:pPr marL="285750" indent="-285750">
                        <a:buFont typeface="Arial" panose="020B0604020202020204" pitchFamily="34" charset="0"/>
                        <a:buChar char="•"/>
                      </a:pPr>
                      <a:r>
                        <a:rPr lang="en-US" sz="1800" b="1" dirty="0">
                          <a:solidFill>
                            <a:schemeClr val="tx2">
                              <a:lumMod val="75000"/>
                            </a:schemeClr>
                          </a:solidFill>
                        </a:rPr>
                        <a:t>Twice</a:t>
                      </a:r>
                      <a:r>
                        <a:rPr lang="en-US" sz="1800" b="1" baseline="0" dirty="0">
                          <a:solidFill>
                            <a:schemeClr val="tx2">
                              <a:lumMod val="75000"/>
                            </a:schemeClr>
                          </a:solidFill>
                        </a:rPr>
                        <a:t> annually at fall and spring GSCS administration</a:t>
                      </a:r>
                    </a:p>
                    <a:p>
                      <a:pPr marL="285750" indent="-285750">
                        <a:buFont typeface="Arial" panose="020B0604020202020204" pitchFamily="34" charset="0"/>
                        <a:buChar char="•"/>
                      </a:pPr>
                      <a:endParaRPr lang="en-US" sz="1800" b="1" baseline="0" dirty="0">
                        <a:solidFill>
                          <a:schemeClr val="tx2">
                            <a:lumMod val="75000"/>
                          </a:schemeClr>
                        </a:solidFill>
                      </a:endParaRPr>
                    </a:p>
                    <a:p>
                      <a:pPr marL="285750" indent="-285750">
                        <a:buFont typeface="Arial" panose="020B0604020202020204" pitchFamily="34" charset="0"/>
                        <a:buChar char="•"/>
                      </a:pPr>
                      <a:r>
                        <a:rPr lang="en-US" sz="1800" b="1" baseline="0" dirty="0">
                          <a:solidFill>
                            <a:schemeClr val="tx2">
                              <a:lumMod val="75000"/>
                            </a:schemeClr>
                          </a:solidFill>
                        </a:rPr>
                        <a:t>Following receipt of school climate survey data</a:t>
                      </a:r>
                    </a:p>
                    <a:p>
                      <a:pPr marL="285750" indent="-285750">
                        <a:buFont typeface="Arial" panose="020B0604020202020204" pitchFamily="34" charset="0"/>
                        <a:buChar char="•"/>
                      </a:pPr>
                      <a:endParaRPr lang="en-US" sz="1800" b="1" baseline="0" dirty="0">
                        <a:solidFill>
                          <a:schemeClr val="tx2">
                            <a:lumMod val="75000"/>
                          </a:schemeClr>
                        </a:solidFill>
                      </a:endParaRPr>
                    </a:p>
                    <a:p>
                      <a:pPr marL="285750" indent="-285750">
                        <a:buFont typeface="Arial" panose="020B0604020202020204" pitchFamily="34" charset="0"/>
                        <a:buChar char="•"/>
                      </a:pPr>
                      <a:r>
                        <a:rPr lang="en-US" sz="1800" b="1" dirty="0">
                          <a:solidFill>
                            <a:schemeClr val="tx2">
                              <a:lumMod val="75000"/>
                            </a:schemeClr>
                          </a:solidFill>
                        </a:rPr>
                        <a:t>Be</a:t>
                      </a:r>
                      <a:r>
                        <a:rPr lang="en-US" sz="1800" b="1" baseline="0" dirty="0">
                          <a:solidFill>
                            <a:schemeClr val="tx2">
                              <a:lumMod val="75000"/>
                            </a:schemeClr>
                          </a:solidFill>
                        </a:rPr>
                        <a:t> timely to ensure utility of results!</a:t>
                      </a:r>
                      <a:endParaRPr lang="en-US" sz="1800" b="1" dirty="0">
                        <a:solidFill>
                          <a:schemeClr val="tx2">
                            <a:lumMod val="75000"/>
                          </a:schemeClr>
                        </a:solidFill>
                      </a:endParaRPr>
                    </a:p>
                    <a:p>
                      <a:endParaRPr lang="en-US" sz="1800" b="1" dirty="0">
                        <a:solidFill>
                          <a:schemeClr val="tx2">
                            <a:lumMod val="7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4683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552AA693-1581-844E-8CDB-2FCC8F6A8489}"/>
              </a:ext>
            </a:extLst>
          </p:cNvPr>
          <p:cNvPicPr>
            <a:picLocks noChangeAspect="1"/>
          </p:cNvPicPr>
          <p:nvPr/>
        </p:nvPicPr>
        <p:blipFill>
          <a:blip r:embed="rId2"/>
          <a:stretch>
            <a:fillRect/>
          </a:stretch>
        </p:blipFill>
        <p:spPr>
          <a:xfrm>
            <a:off x="5302173" y="16443"/>
            <a:ext cx="6807200" cy="6743700"/>
          </a:xfrm>
          <a:prstGeom prst="rect">
            <a:avLst/>
          </a:prstGeom>
        </p:spPr>
      </p:pic>
      <p:sp>
        <p:nvSpPr>
          <p:cNvPr id="15" name="Oval 14"/>
          <p:cNvSpPr/>
          <p:nvPr/>
        </p:nvSpPr>
        <p:spPr>
          <a:xfrm>
            <a:off x="921051" y="2838028"/>
            <a:ext cx="2672639" cy="103355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u="sng" dirty="0">
                <a:solidFill>
                  <a:schemeClr val="tx2"/>
                </a:solidFill>
                <a:latin typeface="Nyala" panose="02000504070300020003" pitchFamily="2" charset="0"/>
              </a:rPr>
              <a:t>Section headings </a:t>
            </a:r>
            <a:r>
              <a:rPr lang="en-US" sz="2000" dirty="0">
                <a:solidFill>
                  <a:schemeClr val="tx2"/>
                </a:solidFill>
                <a:latin typeface="Nyala" panose="02000504070300020003" pitchFamily="2" charset="0"/>
              </a:rPr>
              <a:t>indicate which information is described (demographic data, school </a:t>
            </a:r>
            <a:r>
              <a:rPr lang="en-US" sz="2000" dirty="0">
                <a:solidFill>
                  <a:schemeClr val="bg2"/>
                </a:solidFill>
                <a:latin typeface="Nyala" panose="02000504070300020003" pitchFamily="2" charset="0"/>
              </a:rPr>
              <a:t>climate ratings)</a:t>
            </a:r>
          </a:p>
        </p:txBody>
      </p:sp>
      <p:sp>
        <p:nvSpPr>
          <p:cNvPr id="51" name="Title 1">
            <a:extLst>
              <a:ext uri="{FF2B5EF4-FFF2-40B4-BE49-F238E27FC236}">
                <a16:creationId xmlns:a16="http://schemas.microsoft.com/office/drawing/2014/main" id="{7ACCE17C-181F-1A4E-B0CC-4D12ED03D048}"/>
              </a:ext>
            </a:extLst>
          </p:cNvPr>
          <p:cNvSpPr txBox="1">
            <a:spLocks/>
          </p:cNvSpPr>
          <p:nvPr/>
        </p:nvSpPr>
        <p:spPr>
          <a:xfrm>
            <a:off x="384580" y="94655"/>
            <a:ext cx="4850080" cy="9341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2"/>
                </a:solidFill>
                <a:latin typeface="Nyala" panose="02000504070300020003" pitchFamily="2" charset="0"/>
              </a:rPr>
              <a:t>Navigating the Data Sheet</a:t>
            </a:r>
          </a:p>
        </p:txBody>
      </p:sp>
      <p:sp>
        <p:nvSpPr>
          <p:cNvPr id="54" name="Oval 53">
            <a:extLst>
              <a:ext uri="{FF2B5EF4-FFF2-40B4-BE49-F238E27FC236}">
                <a16:creationId xmlns:a16="http://schemas.microsoft.com/office/drawing/2014/main" id="{A8D4A1D0-20E6-2E40-AA8A-9365FF3CD91C}"/>
              </a:ext>
            </a:extLst>
          </p:cNvPr>
          <p:cNvSpPr/>
          <p:nvPr/>
        </p:nvSpPr>
        <p:spPr>
          <a:xfrm>
            <a:off x="-229874" y="1713160"/>
            <a:ext cx="4966749" cy="98839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2"/>
                </a:solidFill>
                <a:latin typeface="Nyala" panose="02000504070300020003" pitchFamily="2" charset="0"/>
              </a:rPr>
              <a:t>Indicates the </a:t>
            </a:r>
          </a:p>
          <a:p>
            <a:pPr marL="285750" indent="-285750" algn="ctr">
              <a:buFont typeface="Arial" panose="020B0604020202020204" pitchFamily="34" charset="0"/>
              <a:buChar char="•"/>
            </a:pPr>
            <a:r>
              <a:rPr lang="en-US" sz="2000" b="1" u="sng" dirty="0">
                <a:solidFill>
                  <a:schemeClr val="tx2"/>
                </a:solidFill>
                <a:latin typeface="Nyala" panose="02000504070300020003" pitchFamily="2" charset="0"/>
              </a:rPr>
              <a:t>Level</a:t>
            </a:r>
            <a:r>
              <a:rPr lang="en-US" sz="2000" b="1" dirty="0">
                <a:solidFill>
                  <a:schemeClr val="tx2"/>
                </a:solidFill>
                <a:latin typeface="Nyala" panose="02000504070300020003" pitchFamily="2" charset="0"/>
              </a:rPr>
              <a:t> </a:t>
            </a:r>
            <a:r>
              <a:rPr lang="en-US" sz="2000" dirty="0">
                <a:solidFill>
                  <a:schemeClr val="tx2"/>
                </a:solidFill>
                <a:latin typeface="Nyala" panose="02000504070300020003" pitchFamily="2" charset="0"/>
              </a:rPr>
              <a:t>of data analysis (e.g. district, school)</a:t>
            </a:r>
          </a:p>
          <a:p>
            <a:pPr marL="285750" indent="-285750" algn="ctr">
              <a:buFont typeface="Arial" panose="020B0604020202020204" pitchFamily="34" charset="0"/>
              <a:buChar char="•"/>
            </a:pPr>
            <a:r>
              <a:rPr lang="en-US" sz="2000" b="1" u="sng" dirty="0">
                <a:solidFill>
                  <a:schemeClr val="tx2"/>
                </a:solidFill>
                <a:latin typeface="Nyala" panose="02000504070300020003" pitchFamily="2" charset="0"/>
              </a:rPr>
              <a:t>Type</a:t>
            </a:r>
            <a:r>
              <a:rPr lang="en-US" sz="2000" dirty="0">
                <a:solidFill>
                  <a:schemeClr val="tx2"/>
                </a:solidFill>
                <a:latin typeface="Nyala" panose="02000504070300020003" pitchFamily="2" charset="0"/>
              </a:rPr>
              <a:t> of school (e.g. elementary)</a:t>
            </a:r>
          </a:p>
          <a:p>
            <a:pPr marL="285750" indent="-285750" algn="ctr">
              <a:buFont typeface="Arial" panose="020B0604020202020204" pitchFamily="34" charset="0"/>
              <a:buChar char="•"/>
            </a:pPr>
            <a:r>
              <a:rPr lang="en-US" sz="2000" b="1" u="sng" dirty="0">
                <a:solidFill>
                  <a:schemeClr val="tx2"/>
                </a:solidFill>
                <a:latin typeface="Nyala" panose="02000504070300020003" pitchFamily="2" charset="0"/>
              </a:rPr>
              <a:t>Population</a:t>
            </a:r>
            <a:r>
              <a:rPr lang="en-US" sz="2000" dirty="0">
                <a:solidFill>
                  <a:schemeClr val="tx2"/>
                </a:solidFill>
                <a:latin typeface="Nyala" panose="02000504070300020003" pitchFamily="2" charset="0"/>
              </a:rPr>
              <a:t> (e.g. elementary student, parent, personnel)</a:t>
            </a:r>
          </a:p>
        </p:txBody>
      </p:sp>
      <p:sp>
        <p:nvSpPr>
          <p:cNvPr id="55" name="Oval 54">
            <a:extLst>
              <a:ext uri="{FF2B5EF4-FFF2-40B4-BE49-F238E27FC236}">
                <a16:creationId xmlns:a16="http://schemas.microsoft.com/office/drawing/2014/main" id="{A62B9A13-7F89-234E-9DB2-6E58BDA85E86}"/>
              </a:ext>
            </a:extLst>
          </p:cNvPr>
          <p:cNvSpPr/>
          <p:nvPr/>
        </p:nvSpPr>
        <p:spPr>
          <a:xfrm>
            <a:off x="886551" y="3522379"/>
            <a:ext cx="2733899" cy="103355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u="sng" dirty="0">
                <a:solidFill>
                  <a:schemeClr val="tx2"/>
                </a:solidFill>
                <a:latin typeface="Nyala" panose="02000504070300020003" pitchFamily="2" charset="0"/>
              </a:rPr>
              <a:t>Fill in</a:t>
            </a:r>
            <a:r>
              <a:rPr lang="en-US" sz="2000" b="1" dirty="0">
                <a:solidFill>
                  <a:schemeClr val="tx2"/>
                </a:solidFill>
                <a:latin typeface="Nyala" panose="02000504070300020003" pitchFamily="2" charset="0"/>
              </a:rPr>
              <a:t> </a:t>
            </a:r>
            <a:r>
              <a:rPr lang="en-US" sz="2000" dirty="0">
                <a:solidFill>
                  <a:schemeClr val="tx2"/>
                </a:solidFill>
                <a:latin typeface="Nyala" panose="02000504070300020003" pitchFamily="2" charset="0"/>
              </a:rPr>
              <a:t>the lines with </a:t>
            </a:r>
            <a:r>
              <a:rPr lang="en-US" sz="2000" b="1" u="sng" dirty="0">
                <a:solidFill>
                  <a:schemeClr val="tx2"/>
                </a:solidFill>
                <a:latin typeface="Nyala" panose="02000504070300020003" pitchFamily="2" charset="0"/>
              </a:rPr>
              <a:t>values  </a:t>
            </a:r>
            <a:r>
              <a:rPr lang="en-US" sz="2000" dirty="0">
                <a:solidFill>
                  <a:schemeClr val="tx2"/>
                </a:solidFill>
                <a:latin typeface="Nyala" panose="02000504070300020003" pitchFamily="2" charset="0"/>
              </a:rPr>
              <a:t>from your</a:t>
            </a:r>
            <a:r>
              <a:rPr lang="en-US" sz="2000" b="1" u="sng" dirty="0">
                <a:solidFill>
                  <a:schemeClr val="tx2"/>
                </a:solidFill>
                <a:latin typeface="Nyala" panose="02000504070300020003" pitchFamily="2" charset="0"/>
              </a:rPr>
              <a:t> school profile, outcome data or GSCS results.</a:t>
            </a:r>
          </a:p>
        </p:txBody>
      </p:sp>
      <p:sp>
        <p:nvSpPr>
          <p:cNvPr id="56" name="Rectangle 55">
            <a:extLst>
              <a:ext uri="{FF2B5EF4-FFF2-40B4-BE49-F238E27FC236}">
                <a16:creationId xmlns:a16="http://schemas.microsoft.com/office/drawing/2014/main" id="{EB0908CA-3DE3-B848-BA70-08CBE8AF44C3}"/>
              </a:ext>
            </a:extLst>
          </p:cNvPr>
          <p:cNvSpPr/>
          <p:nvPr/>
        </p:nvSpPr>
        <p:spPr>
          <a:xfrm>
            <a:off x="6868160" y="36763"/>
            <a:ext cx="3616960" cy="410277"/>
          </a:xfrm>
          <a:prstGeom prst="rect">
            <a:avLst/>
          </a:prstGeom>
          <a:solidFill>
            <a:srgbClr val="00FA00">
              <a:alpha val="4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A35D7261-B9FA-9446-B1E6-66EBD9E03321}"/>
              </a:ext>
            </a:extLst>
          </p:cNvPr>
          <p:cNvSpPr/>
          <p:nvPr/>
        </p:nvSpPr>
        <p:spPr>
          <a:xfrm>
            <a:off x="5437200" y="873760"/>
            <a:ext cx="2467280" cy="197178"/>
          </a:xfrm>
          <a:prstGeom prst="rect">
            <a:avLst/>
          </a:prstGeom>
          <a:solidFill>
            <a:srgbClr val="00FA00">
              <a:alpha val="4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E62F4504-CCEC-6F46-AA57-4ED8ECACE39E}"/>
              </a:ext>
            </a:extLst>
          </p:cNvPr>
          <p:cNvSpPr/>
          <p:nvPr/>
        </p:nvSpPr>
        <p:spPr>
          <a:xfrm>
            <a:off x="5552698" y="5589483"/>
            <a:ext cx="2467280" cy="197178"/>
          </a:xfrm>
          <a:prstGeom prst="rect">
            <a:avLst/>
          </a:prstGeom>
          <a:solidFill>
            <a:srgbClr val="00FA00">
              <a:alpha val="4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68BE0CED-8624-2148-B017-DD4E396F9DBC}"/>
              </a:ext>
            </a:extLst>
          </p:cNvPr>
          <p:cNvSpPr/>
          <p:nvPr/>
        </p:nvSpPr>
        <p:spPr>
          <a:xfrm>
            <a:off x="11399519" y="1417900"/>
            <a:ext cx="709854" cy="3654808"/>
          </a:xfrm>
          <a:prstGeom prst="rect">
            <a:avLst/>
          </a:prstGeom>
          <a:solidFill>
            <a:srgbClr val="00FA00">
              <a:alpha val="4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9C6B7FC8-DB26-7448-9133-5701B1EA66B0}"/>
              </a:ext>
            </a:extLst>
          </p:cNvPr>
          <p:cNvSpPr/>
          <p:nvPr/>
        </p:nvSpPr>
        <p:spPr>
          <a:xfrm>
            <a:off x="11224328" y="6085939"/>
            <a:ext cx="709854" cy="674204"/>
          </a:xfrm>
          <a:prstGeom prst="rect">
            <a:avLst/>
          </a:prstGeom>
          <a:solidFill>
            <a:srgbClr val="00FA00">
              <a:alpha val="4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15552EA2-EF98-D84F-8ED5-041ACD28A885}"/>
              </a:ext>
            </a:extLst>
          </p:cNvPr>
          <p:cNvSpPr/>
          <p:nvPr/>
        </p:nvSpPr>
        <p:spPr>
          <a:xfrm>
            <a:off x="937112" y="4555930"/>
            <a:ext cx="2733899" cy="103355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u="sng" dirty="0">
                <a:solidFill>
                  <a:schemeClr val="tx2"/>
                </a:solidFill>
                <a:latin typeface="Nyala" panose="02000504070300020003" pitchFamily="2" charset="0"/>
              </a:rPr>
              <a:t>Directions</a:t>
            </a:r>
            <a:r>
              <a:rPr lang="en-US" sz="2000" dirty="0">
                <a:solidFill>
                  <a:schemeClr val="tx2"/>
                </a:solidFill>
                <a:latin typeface="Nyala" panose="02000504070300020003" pitchFamily="2" charset="0"/>
              </a:rPr>
              <a:t> in </a:t>
            </a:r>
            <a:r>
              <a:rPr lang="en-US" sz="2000" b="1" dirty="0">
                <a:solidFill>
                  <a:schemeClr val="tx2"/>
                </a:solidFill>
                <a:latin typeface="Nyala" panose="02000504070300020003" pitchFamily="2" charset="0"/>
              </a:rPr>
              <a:t>blue</a:t>
            </a:r>
            <a:r>
              <a:rPr lang="en-US" sz="2000" b="1" u="sng" dirty="0">
                <a:solidFill>
                  <a:schemeClr val="tx2"/>
                </a:solidFill>
                <a:latin typeface="Nyala" panose="02000504070300020003" pitchFamily="2" charset="0"/>
              </a:rPr>
              <a:t> </a:t>
            </a:r>
            <a:r>
              <a:rPr lang="en-US" sz="2000" dirty="0">
                <a:solidFill>
                  <a:schemeClr val="tx2"/>
                </a:solidFill>
                <a:latin typeface="Nyala" panose="02000504070300020003" pitchFamily="2" charset="0"/>
              </a:rPr>
              <a:t>help you complete each section.</a:t>
            </a:r>
          </a:p>
        </p:txBody>
      </p:sp>
      <p:sp>
        <p:nvSpPr>
          <p:cNvPr id="63" name="Rectangle 62">
            <a:extLst>
              <a:ext uri="{FF2B5EF4-FFF2-40B4-BE49-F238E27FC236}">
                <a16:creationId xmlns:a16="http://schemas.microsoft.com/office/drawing/2014/main" id="{22D6BFF9-E795-D647-BE63-CBC7D7B06E9C}"/>
              </a:ext>
            </a:extLst>
          </p:cNvPr>
          <p:cNvSpPr/>
          <p:nvPr/>
        </p:nvSpPr>
        <p:spPr>
          <a:xfrm>
            <a:off x="5437200" y="1070937"/>
            <a:ext cx="4783760" cy="193268"/>
          </a:xfrm>
          <a:prstGeom prst="rect">
            <a:avLst/>
          </a:prstGeom>
          <a:solidFill>
            <a:srgbClr val="00FA00">
              <a:alpha val="4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1491FD97-2C7B-6D41-BC82-8A66A4EBED4D}"/>
              </a:ext>
            </a:extLst>
          </p:cNvPr>
          <p:cNvSpPr/>
          <p:nvPr/>
        </p:nvSpPr>
        <p:spPr>
          <a:xfrm>
            <a:off x="5552698" y="5782750"/>
            <a:ext cx="4783760" cy="141881"/>
          </a:xfrm>
          <a:prstGeom prst="rect">
            <a:avLst/>
          </a:prstGeom>
          <a:solidFill>
            <a:srgbClr val="00FA00">
              <a:alpha val="4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292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subTnLst>
                                    <p:set>
                                      <p:cBhvr override="childStyle">
                                        <p:cTn dur="1" fill="hold" display="0" masterRel="nextClick" afterEffect="1"/>
                                        <p:tgtEl>
                                          <p:spTgt spid="54"/>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subTnLst>
                                    <p:set>
                                      <p:cBhvr override="childStyle">
                                        <p:cTn dur="1" fill="hold" display="0" masterRel="nextClick" afterEffect="1"/>
                                        <p:tgtEl>
                                          <p:spTgt spid="56"/>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58"/>
                                        </p:tgtEl>
                                        <p:attrNameLst>
                                          <p:attrName>style.visibility</p:attrName>
                                        </p:attrNameLst>
                                      </p:cBhvr>
                                      <p:to>
                                        <p:strVal val="visible"/>
                                      </p:to>
                                    </p:set>
                                  </p:childTnLst>
                                  <p:subTnLst>
                                    <p:set>
                                      <p:cBhvr override="childStyle">
                                        <p:cTn dur="1" fill="hold" display="0" masterRel="nextClick" afterEffect="1"/>
                                        <p:tgtEl>
                                          <p:spTgt spid="58"/>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childTnLst>
                                  <p:subTnLst>
                                    <p:set>
                                      <p:cBhvr override="childStyle">
                                        <p:cTn dur="1" fill="hold" display="0" masterRel="nextClick" afterEffect="1"/>
                                        <p:tgtEl>
                                          <p:spTgt spid="59"/>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5"/>
                                        </p:tgtEl>
                                        <p:attrNameLst>
                                          <p:attrName>style.visibility</p:attrName>
                                        </p:attrNameLst>
                                      </p:cBhvr>
                                      <p:to>
                                        <p:strVal val="visible"/>
                                      </p:to>
                                    </p:set>
                                  </p:childTnLst>
                                  <p:subTnLst>
                                    <p:set>
                                      <p:cBhvr override="childStyle">
                                        <p:cTn dur="1" fill="hold" display="0" masterRel="nextClick" afterEffect="1"/>
                                        <p:tgtEl>
                                          <p:spTgt spid="55"/>
                                        </p:tgtEl>
                                        <p:attrNameLst>
                                          <p:attrName>style.visibility</p:attrName>
                                        </p:attrNameLst>
                                      </p:cBhvr>
                                      <p:to>
                                        <p:strVal val="hidden"/>
                                      </p:to>
                                    </p:set>
                                  </p:subTnLst>
                                </p:cTn>
                              </p:par>
                              <p:par>
                                <p:cTn id="21" presetID="1" presetClass="entr" presetSubtype="0" fill="hold" grpId="0" nodeType="withEffect">
                                  <p:stCondLst>
                                    <p:cond delay="0"/>
                                  </p:stCondLst>
                                  <p:childTnLst>
                                    <p:set>
                                      <p:cBhvr>
                                        <p:cTn id="22" dur="1" fill="hold">
                                          <p:stCondLst>
                                            <p:cond delay="0"/>
                                          </p:stCondLst>
                                        </p:cTn>
                                        <p:tgtEl>
                                          <p:spTgt spid="60"/>
                                        </p:tgtEl>
                                        <p:attrNameLst>
                                          <p:attrName>style.visibility</p:attrName>
                                        </p:attrNameLst>
                                      </p:cBhvr>
                                      <p:to>
                                        <p:strVal val="visible"/>
                                      </p:to>
                                    </p:set>
                                  </p:childTnLst>
                                  <p:subTnLst>
                                    <p:set>
                                      <p:cBhvr override="childStyle">
                                        <p:cTn dur="1" fill="hold" display="0" masterRel="nextClick" afterEffect="1"/>
                                        <p:tgtEl>
                                          <p:spTgt spid="60"/>
                                        </p:tgtEl>
                                        <p:attrNameLst>
                                          <p:attrName>style.visibility</p:attrName>
                                        </p:attrNameLst>
                                      </p:cBhvr>
                                      <p:to>
                                        <p:strVal val="hidden"/>
                                      </p:to>
                                    </p:set>
                                  </p:subTnLst>
                                </p:cTn>
                              </p:par>
                              <p:par>
                                <p:cTn id="23" presetID="1" presetClass="entr" presetSubtype="0" fill="hold" grpId="0" nodeType="withEffect">
                                  <p:stCondLst>
                                    <p:cond delay="0"/>
                                  </p:stCondLst>
                                  <p:childTnLst>
                                    <p:set>
                                      <p:cBhvr>
                                        <p:cTn id="24" dur="1" fill="hold">
                                          <p:stCondLst>
                                            <p:cond delay="0"/>
                                          </p:stCondLst>
                                        </p:cTn>
                                        <p:tgtEl>
                                          <p:spTgt spid="61"/>
                                        </p:tgtEl>
                                        <p:attrNameLst>
                                          <p:attrName>style.visibility</p:attrName>
                                        </p:attrNameLst>
                                      </p:cBhvr>
                                      <p:to>
                                        <p:strVal val="visible"/>
                                      </p:to>
                                    </p:set>
                                  </p:childTnLst>
                                  <p:subTnLst>
                                    <p:set>
                                      <p:cBhvr override="childStyle">
                                        <p:cTn dur="1" fill="hold" display="0" masterRel="nextClick" afterEffect="1"/>
                                        <p:tgtEl>
                                          <p:spTgt spid="61"/>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4"/>
                                        </p:tgtEl>
                                        <p:attrNameLst>
                                          <p:attrName>style.visibility</p:attrName>
                                        </p:attrNameLst>
                                      </p:cBhvr>
                                      <p:to>
                                        <p:strVal val="visible"/>
                                      </p:to>
                                    </p:set>
                                  </p:childTnLst>
                                  <p:subTnLst>
                                    <p:set>
                                      <p:cBhvr override="childStyle">
                                        <p:cTn dur="1" fill="hold" display="0" masterRel="nextClick" afterEffect="1"/>
                                        <p:tgtEl>
                                          <p:spTgt spid="64"/>
                                        </p:tgtEl>
                                        <p:attrNameLst>
                                          <p:attrName>style.visibility</p:attrName>
                                        </p:attrNameLst>
                                      </p:cBhvr>
                                      <p:to>
                                        <p:strVal val="hidden"/>
                                      </p:to>
                                    </p:set>
                                  </p:subTnLst>
                                </p:cTn>
                              </p:par>
                              <p:par>
                                <p:cTn id="29" presetID="1" presetClass="entr" presetSubtype="0" fill="hold" grpId="0" nodeType="withEffect">
                                  <p:stCondLst>
                                    <p:cond delay="0"/>
                                  </p:stCondLst>
                                  <p:childTnLst>
                                    <p:set>
                                      <p:cBhvr>
                                        <p:cTn id="30" dur="1" fill="hold">
                                          <p:stCondLst>
                                            <p:cond delay="0"/>
                                          </p:stCondLst>
                                        </p:cTn>
                                        <p:tgtEl>
                                          <p:spTgt spid="63"/>
                                        </p:tgtEl>
                                        <p:attrNameLst>
                                          <p:attrName>style.visibility</p:attrName>
                                        </p:attrNameLst>
                                      </p:cBhvr>
                                      <p:to>
                                        <p:strVal val="visible"/>
                                      </p:to>
                                    </p:set>
                                  </p:childTnLst>
                                  <p:subTnLst>
                                    <p:set>
                                      <p:cBhvr override="childStyle">
                                        <p:cTn dur="1" fill="hold" display="0" masterRel="nextClick" afterEffect="1"/>
                                        <p:tgtEl>
                                          <p:spTgt spid="63"/>
                                        </p:tgtEl>
                                        <p:attrNameLst>
                                          <p:attrName>style.visibility</p:attrName>
                                        </p:attrNameLst>
                                      </p:cBhvr>
                                      <p:to>
                                        <p:strVal val="hidden"/>
                                      </p:to>
                                    </p:set>
                                  </p:subTnLst>
                                </p:cTn>
                              </p:par>
                              <p:par>
                                <p:cTn id="31" presetID="1" presetClass="entr" presetSubtype="0" fill="hold" grpId="0" nodeType="withEffect">
                                  <p:stCondLst>
                                    <p:cond delay="0"/>
                                  </p:stCondLst>
                                  <p:childTnLst>
                                    <p:set>
                                      <p:cBhvr>
                                        <p:cTn id="32" dur="1" fill="hold">
                                          <p:stCondLst>
                                            <p:cond delay="0"/>
                                          </p:stCondLst>
                                        </p:cTn>
                                        <p:tgtEl>
                                          <p:spTgt spid="62"/>
                                        </p:tgtEl>
                                        <p:attrNameLst>
                                          <p:attrName>style.visibility</p:attrName>
                                        </p:attrNameLst>
                                      </p:cBhvr>
                                      <p:to>
                                        <p:strVal val="visible"/>
                                      </p:to>
                                    </p:set>
                                  </p:childTnLst>
                                  <p:subTnLst>
                                    <p:set>
                                      <p:cBhvr override="childStyle">
                                        <p:cTn dur="1" fill="hold" display="0" masterRel="nextClick" afterEffect="1"/>
                                        <p:tgtEl>
                                          <p:spTgt spid="6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4" grpId="0"/>
      <p:bldP spid="55" grpId="0"/>
      <p:bldP spid="56" grpId="0" animBg="1"/>
      <p:bldP spid="58" grpId="0" animBg="1"/>
      <p:bldP spid="59" grpId="0" animBg="1"/>
      <p:bldP spid="60" grpId="0" animBg="1"/>
      <p:bldP spid="61" grpId="0" animBg="1"/>
      <p:bldP spid="62" grpId="0"/>
      <p:bldP spid="63" grpId="0" animBg="1"/>
      <p:bldP spid="6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DB54F3-9874-1649-A4AC-354915F14ADF}"/>
              </a:ext>
            </a:extLst>
          </p:cNvPr>
          <p:cNvPicPr>
            <a:picLocks noChangeAspect="1"/>
          </p:cNvPicPr>
          <p:nvPr/>
        </p:nvPicPr>
        <p:blipFill>
          <a:blip r:embed="rId2"/>
          <a:stretch>
            <a:fillRect/>
          </a:stretch>
        </p:blipFill>
        <p:spPr>
          <a:xfrm>
            <a:off x="5709920" y="-36144"/>
            <a:ext cx="6482080" cy="6894144"/>
          </a:xfrm>
          <a:prstGeom prst="rect">
            <a:avLst/>
          </a:prstGeom>
        </p:spPr>
      </p:pic>
      <p:sp>
        <p:nvSpPr>
          <p:cNvPr id="20" name="Title 1">
            <a:extLst>
              <a:ext uri="{FF2B5EF4-FFF2-40B4-BE49-F238E27FC236}">
                <a16:creationId xmlns:a16="http://schemas.microsoft.com/office/drawing/2014/main" id="{64BC36E2-9E91-C142-87F6-5F8C8F28AEAE}"/>
              </a:ext>
            </a:extLst>
          </p:cNvPr>
          <p:cNvSpPr txBox="1">
            <a:spLocks/>
          </p:cNvSpPr>
          <p:nvPr/>
        </p:nvSpPr>
        <p:spPr>
          <a:xfrm>
            <a:off x="341536" y="57083"/>
            <a:ext cx="5185504" cy="93415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2"/>
                </a:solidFill>
                <a:latin typeface="Nyala" panose="02000504070300020003" pitchFamily="2" charset="0"/>
              </a:rPr>
              <a:t>School Demographic Sections</a:t>
            </a:r>
          </a:p>
        </p:txBody>
      </p:sp>
      <p:sp>
        <p:nvSpPr>
          <p:cNvPr id="21" name="Rectangle 20">
            <a:extLst>
              <a:ext uri="{FF2B5EF4-FFF2-40B4-BE49-F238E27FC236}">
                <a16:creationId xmlns:a16="http://schemas.microsoft.com/office/drawing/2014/main" id="{BB9838FF-2A3A-3247-845C-3183F59C7787}"/>
              </a:ext>
            </a:extLst>
          </p:cNvPr>
          <p:cNvSpPr/>
          <p:nvPr/>
        </p:nvSpPr>
        <p:spPr>
          <a:xfrm>
            <a:off x="5864272" y="1540443"/>
            <a:ext cx="3137488" cy="288357"/>
          </a:xfrm>
          <a:prstGeom prst="rect">
            <a:avLst/>
          </a:prstGeom>
          <a:solidFill>
            <a:srgbClr val="00FA00">
              <a:alpha val="4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FB57C0A-388A-6F47-AB31-EE6D2A26CE21}"/>
              </a:ext>
            </a:extLst>
          </p:cNvPr>
          <p:cNvSpPr/>
          <p:nvPr/>
        </p:nvSpPr>
        <p:spPr>
          <a:xfrm>
            <a:off x="-1" y="1283570"/>
            <a:ext cx="4966749" cy="98839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2"/>
                </a:solidFill>
                <a:latin typeface="Nyala" panose="02000504070300020003" pitchFamily="2" charset="0"/>
              </a:rPr>
              <a:t>Included to provide a profile of </a:t>
            </a:r>
            <a:r>
              <a:rPr lang="en-US" sz="2000" b="1" dirty="0">
                <a:solidFill>
                  <a:schemeClr val="tx2"/>
                </a:solidFill>
                <a:latin typeface="Nyala" panose="02000504070300020003" pitchFamily="2" charset="0"/>
              </a:rPr>
              <a:t>students</a:t>
            </a:r>
            <a:r>
              <a:rPr lang="en-US" sz="2000" dirty="0">
                <a:solidFill>
                  <a:schemeClr val="tx2"/>
                </a:solidFill>
                <a:latin typeface="Nyala" panose="02000504070300020003" pitchFamily="2" charset="0"/>
              </a:rPr>
              <a:t>, </a:t>
            </a:r>
            <a:r>
              <a:rPr lang="en-US" sz="2000" b="1" dirty="0">
                <a:solidFill>
                  <a:schemeClr val="tx2"/>
                </a:solidFill>
                <a:latin typeface="Nyala" panose="02000504070300020003" pitchFamily="2" charset="0"/>
              </a:rPr>
              <a:t>personnel</a:t>
            </a:r>
            <a:r>
              <a:rPr lang="en-US" sz="2000" dirty="0">
                <a:solidFill>
                  <a:schemeClr val="tx2"/>
                </a:solidFill>
                <a:latin typeface="Nyala" panose="02000504070300020003" pitchFamily="2" charset="0"/>
              </a:rPr>
              <a:t> and </a:t>
            </a:r>
            <a:r>
              <a:rPr lang="en-US" sz="2000" b="1" dirty="0">
                <a:solidFill>
                  <a:schemeClr val="tx2"/>
                </a:solidFill>
                <a:latin typeface="Nyala" panose="02000504070300020003" pitchFamily="2" charset="0"/>
              </a:rPr>
              <a:t>parents/families</a:t>
            </a:r>
          </a:p>
        </p:txBody>
      </p:sp>
      <p:sp>
        <p:nvSpPr>
          <p:cNvPr id="27" name="Rectangle 26">
            <a:extLst>
              <a:ext uri="{FF2B5EF4-FFF2-40B4-BE49-F238E27FC236}">
                <a16:creationId xmlns:a16="http://schemas.microsoft.com/office/drawing/2014/main" id="{3399ECF6-001D-D04A-97FB-0881B37E7064}"/>
              </a:ext>
            </a:extLst>
          </p:cNvPr>
          <p:cNvSpPr/>
          <p:nvPr/>
        </p:nvSpPr>
        <p:spPr>
          <a:xfrm>
            <a:off x="5864272" y="16443"/>
            <a:ext cx="6144848" cy="974795"/>
          </a:xfrm>
          <a:prstGeom prst="rect">
            <a:avLst/>
          </a:prstGeom>
          <a:solidFill>
            <a:srgbClr val="00FA00">
              <a:alpha val="4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CC67858-1A99-1B48-A26F-4CB1B313BD15}"/>
              </a:ext>
            </a:extLst>
          </p:cNvPr>
          <p:cNvSpPr/>
          <p:nvPr/>
        </p:nvSpPr>
        <p:spPr>
          <a:xfrm>
            <a:off x="5864272" y="2438965"/>
            <a:ext cx="3137488" cy="288357"/>
          </a:xfrm>
          <a:prstGeom prst="rect">
            <a:avLst/>
          </a:prstGeom>
          <a:solidFill>
            <a:srgbClr val="00FA00">
              <a:alpha val="4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2146912-2015-EA45-A01F-511C7EC50F7C}"/>
              </a:ext>
            </a:extLst>
          </p:cNvPr>
          <p:cNvSpPr/>
          <p:nvPr/>
        </p:nvSpPr>
        <p:spPr>
          <a:xfrm>
            <a:off x="5864272" y="3049130"/>
            <a:ext cx="3137488" cy="288357"/>
          </a:xfrm>
          <a:prstGeom prst="rect">
            <a:avLst/>
          </a:prstGeom>
          <a:solidFill>
            <a:srgbClr val="00FA00">
              <a:alpha val="4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F51E7F3-E2C7-4741-9B30-FE471F26CEC9}"/>
              </a:ext>
            </a:extLst>
          </p:cNvPr>
          <p:cNvSpPr/>
          <p:nvPr/>
        </p:nvSpPr>
        <p:spPr>
          <a:xfrm>
            <a:off x="5864272" y="3375945"/>
            <a:ext cx="3137488" cy="288357"/>
          </a:xfrm>
          <a:prstGeom prst="rect">
            <a:avLst/>
          </a:prstGeom>
          <a:solidFill>
            <a:srgbClr val="00FA00">
              <a:alpha val="4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9FC1E7E-53AF-5B49-8775-4A05022ECCF6}"/>
              </a:ext>
            </a:extLst>
          </p:cNvPr>
          <p:cNvSpPr/>
          <p:nvPr/>
        </p:nvSpPr>
        <p:spPr>
          <a:xfrm>
            <a:off x="8871632" y="5987098"/>
            <a:ext cx="3137488" cy="698182"/>
          </a:xfrm>
          <a:prstGeom prst="rect">
            <a:avLst/>
          </a:prstGeom>
          <a:solidFill>
            <a:srgbClr val="00FA00">
              <a:alpha val="4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932DBF5D-D770-B24C-9C5A-8DDE312735F2}"/>
              </a:ext>
            </a:extLst>
          </p:cNvPr>
          <p:cNvSpPr/>
          <p:nvPr/>
        </p:nvSpPr>
        <p:spPr>
          <a:xfrm>
            <a:off x="0" y="2778123"/>
            <a:ext cx="4966749" cy="98839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solidFill>
                <a:latin typeface="Nyala" panose="02000504070300020003" pitchFamily="2" charset="0"/>
              </a:rPr>
              <a:t>Demographic categories </a:t>
            </a:r>
            <a:r>
              <a:rPr lang="en-US" sz="2000" dirty="0">
                <a:solidFill>
                  <a:schemeClr val="tx2"/>
                </a:solidFill>
                <a:latin typeface="Nyala" panose="02000504070300020003" pitchFamily="2" charset="0"/>
              </a:rPr>
              <a:t>vary depending on population summarized (e.g. grade, job classification for personnel). </a:t>
            </a:r>
            <a:endParaRPr lang="en-US" sz="2000" b="1" dirty="0">
              <a:solidFill>
                <a:schemeClr val="tx2"/>
              </a:solidFill>
              <a:latin typeface="Nyala" panose="02000504070300020003" pitchFamily="2" charset="0"/>
            </a:endParaRPr>
          </a:p>
        </p:txBody>
      </p:sp>
      <p:sp>
        <p:nvSpPr>
          <p:cNvPr id="33" name="Oval 32">
            <a:extLst>
              <a:ext uri="{FF2B5EF4-FFF2-40B4-BE49-F238E27FC236}">
                <a16:creationId xmlns:a16="http://schemas.microsoft.com/office/drawing/2014/main" id="{D6F16F5B-4DC4-534C-AE90-8FE0D5C5A5FB}"/>
              </a:ext>
            </a:extLst>
          </p:cNvPr>
          <p:cNvSpPr/>
          <p:nvPr/>
        </p:nvSpPr>
        <p:spPr>
          <a:xfrm>
            <a:off x="109377" y="4099488"/>
            <a:ext cx="4966749" cy="98839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2"/>
                </a:solidFill>
                <a:latin typeface="Nyala" panose="02000504070300020003" pitchFamily="2" charset="0"/>
              </a:rPr>
              <a:t>Include additional </a:t>
            </a:r>
            <a:r>
              <a:rPr lang="en-US" sz="2000" b="1" dirty="0">
                <a:solidFill>
                  <a:schemeClr val="tx2"/>
                </a:solidFill>
                <a:latin typeface="Nyala" panose="02000504070300020003" pitchFamily="2" charset="0"/>
              </a:rPr>
              <a:t>school level information </a:t>
            </a:r>
            <a:r>
              <a:rPr lang="en-US" sz="2000" dirty="0">
                <a:solidFill>
                  <a:schemeClr val="tx2"/>
                </a:solidFill>
                <a:latin typeface="Nyala" panose="02000504070300020003" pitchFamily="2" charset="0"/>
              </a:rPr>
              <a:t>like TFI data.</a:t>
            </a:r>
            <a:endParaRPr lang="en-US" sz="2000" b="1" dirty="0">
              <a:solidFill>
                <a:schemeClr val="tx2"/>
              </a:solidFill>
              <a:latin typeface="Nyala" panose="02000504070300020003" pitchFamily="2" charset="0"/>
            </a:endParaRPr>
          </a:p>
        </p:txBody>
      </p:sp>
    </p:spTree>
    <p:extLst>
      <p:ext uri="{BB962C8B-B14F-4D97-AF65-F5344CB8AC3E}">
        <p14:creationId xmlns:p14="http://schemas.microsoft.com/office/powerpoint/2010/main" val="2328889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subTnLst>
                                    <p:set>
                                      <p:cBhvr override="childStyle">
                                        <p:cTn dur="1" fill="hold" display="0" masterRel="nextClick" afterEffect="1"/>
                                        <p:tgtEl>
                                          <p:spTgt spid="27"/>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subTnLst>
                                    <p:set>
                                      <p:cBhvr override="childStyle">
                                        <p:cTn dur="1" fill="hold" display="0" masterRel="nextClick" afterEffect="1"/>
                                        <p:tgtEl>
                                          <p:spTgt spid="28"/>
                                        </p:tgtEl>
                                        <p:attrNameLst>
                                          <p:attrName>style.visibility</p:attrName>
                                        </p:attrNameLst>
                                      </p:cBhvr>
                                      <p:to>
                                        <p:strVal val="hidden"/>
                                      </p:to>
                                    </p:set>
                                  </p:sub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subTnLst>
                                    <p:set>
                                      <p:cBhvr override="childStyle">
                                        <p:cTn dur="1" fill="hold" display="0" masterRel="nextClick" afterEffect="1"/>
                                        <p:tgtEl>
                                          <p:spTgt spid="29"/>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subTnLst>
                                    <p:set>
                                      <p:cBhvr override="childStyle">
                                        <p:cTn dur="1" fill="hold" display="0" masterRel="nextClick" afterEffect="1"/>
                                        <p:tgtEl>
                                          <p:spTgt spid="33"/>
                                        </p:tgtEl>
                                        <p:attrNameLst>
                                          <p:attrName>style.visibility</p:attrName>
                                        </p:attrNameLst>
                                      </p:cBhvr>
                                      <p:to>
                                        <p:strVal val="hidden"/>
                                      </p:to>
                                    </p:set>
                                  </p:sub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subTnLst>
                                    <p:set>
                                      <p:cBhvr override="childStyle">
                                        <p:cTn dur="1" fill="hold" display="0" masterRel="nextClick" afterEffect="1"/>
                                        <p:tgtEl>
                                          <p:spTgt spid="3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p:bldP spid="27" grpId="0" animBg="1"/>
      <p:bldP spid="28" grpId="0" animBg="1"/>
      <p:bldP spid="29" grpId="0" animBg="1"/>
      <p:bldP spid="30" grpId="0" animBg="1"/>
      <p:bldP spid="31" grpId="0" animBg="1"/>
      <p:bldP spid="32" grpId="0"/>
      <p:bldP spid="3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59DD15-A081-F545-837C-60032EACFFF0}"/>
              </a:ext>
            </a:extLst>
          </p:cNvPr>
          <p:cNvPicPr>
            <a:picLocks noChangeAspect="1"/>
          </p:cNvPicPr>
          <p:nvPr/>
        </p:nvPicPr>
        <p:blipFill>
          <a:blip r:embed="rId2"/>
          <a:stretch>
            <a:fillRect/>
          </a:stretch>
        </p:blipFill>
        <p:spPr>
          <a:xfrm>
            <a:off x="5205824" y="77403"/>
            <a:ext cx="6887845" cy="6689157"/>
          </a:xfrm>
          <a:prstGeom prst="rect">
            <a:avLst/>
          </a:prstGeom>
        </p:spPr>
      </p:pic>
      <p:sp>
        <p:nvSpPr>
          <p:cNvPr id="18" name="Title 1">
            <a:extLst>
              <a:ext uri="{FF2B5EF4-FFF2-40B4-BE49-F238E27FC236}">
                <a16:creationId xmlns:a16="http://schemas.microsoft.com/office/drawing/2014/main" id="{4EE1E558-07FD-284E-AB4F-2F5CDE955123}"/>
              </a:ext>
            </a:extLst>
          </p:cNvPr>
          <p:cNvSpPr txBox="1">
            <a:spLocks/>
          </p:cNvSpPr>
          <p:nvPr/>
        </p:nvSpPr>
        <p:spPr>
          <a:xfrm>
            <a:off x="116669" y="16443"/>
            <a:ext cx="4850080" cy="9341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2"/>
                </a:solidFill>
                <a:latin typeface="Nyala" panose="02000504070300020003" pitchFamily="2" charset="0"/>
              </a:rPr>
              <a:t>Data Summary Sections</a:t>
            </a:r>
          </a:p>
        </p:txBody>
      </p:sp>
      <p:sp>
        <p:nvSpPr>
          <p:cNvPr id="20" name="Rectangle 19">
            <a:extLst>
              <a:ext uri="{FF2B5EF4-FFF2-40B4-BE49-F238E27FC236}">
                <a16:creationId xmlns:a16="http://schemas.microsoft.com/office/drawing/2014/main" id="{6D6B96AC-D9A9-6142-8CC0-586FE0CDA71A}"/>
              </a:ext>
            </a:extLst>
          </p:cNvPr>
          <p:cNvSpPr/>
          <p:nvPr/>
        </p:nvSpPr>
        <p:spPr>
          <a:xfrm>
            <a:off x="7603584" y="950598"/>
            <a:ext cx="4324256" cy="593722"/>
          </a:xfrm>
          <a:prstGeom prst="rect">
            <a:avLst/>
          </a:prstGeom>
          <a:solidFill>
            <a:srgbClr val="00FA00">
              <a:alpha val="4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C5CF9E6-3D89-3948-9203-7E1D9BE25FED}"/>
              </a:ext>
            </a:extLst>
          </p:cNvPr>
          <p:cNvSpPr/>
          <p:nvPr/>
        </p:nvSpPr>
        <p:spPr>
          <a:xfrm>
            <a:off x="-243312" y="2628390"/>
            <a:ext cx="4966749" cy="98839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2"/>
                </a:solidFill>
                <a:latin typeface="Nyala" panose="02000504070300020003" pitchFamily="2" charset="0"/>
              </a:rPr>
              <a:t>Includes data from </a:t>
            </a:r>
            <a:r>
              <a:rPr lang="en-US" sz="2000" b="1" dirty="0">
                <a:solidFill>
                  <a:schemeClr val="tx2"/>
                </a:solidFill>
                <a:latin typeface="Nyala" panose="02000504070300020003" pitchFamily="2" charset="0"/>
              </a:rPr>
              <a:t>school climate surveys </a:t>
            </a:r>
            <a:r>
              <a:rPr lang="en-US" sz="2000" dirty="0">
                <a:solidFill>
                  <a:schemeClr val="tx2"/>
                </a:solidFill>
                <a:latin typeface="Nyala" panose="02000504070300020003" pitchFamily="2" charset="0"/>
              </a:rPr>
              <a:t>and other </a:t>
            </a:r>
            <a:r>
              <a:rPr lang="en-US" sz="2000" b="1" dirty="0">
                <a:solidFill>
                  <a:schemeClr val="tx2"/>
                </a:solidFill>
                <a:latin typeface="Nyala" panose="02000504070300020003" pitchFamily="2" charset="0"/>
              </a:rPr>
              <a:t>student outcomes</a:t>
            </a:r>
            <a:r>
              <a:rPr lang="en-US" sz="2000" dirty="0">
                <a:solidFill>
                  <a:schemeClr val="tx2"/>
                </a:solidFill>
                <a:latin typeface="Nyala" panose="02000504070300020003" pitchFamily="2" charset="0"/>
              </a:rPr>
              <a:t>.</a:t>
            </a:r>
          </a:p>
        </p:txBody>
      </p:sp>
      <p:sp>
        <p:nvSpPr>
          <p:cNvPr id="26" name="Rectangle 25">
            <a:extLst>
              <a:ext uri="{FF2B5EF4-FFF2-40B4-BE49-F238E27FC236}">
                <a16:creationId xmlns:a16="http://schemas.microsoft.com/office/drawing/2014/main" id="{0077F9B7-7A5C-8D40-92AA-DDE60C0787D6}"/>
              </a:ext>
            </a:extLst>
          </p:cNvPr>
          <p:cNvSpPr/>
          <p:nvPr/>
        </p:nvSpPr>
        <p:spPr>
          <a:xfrm>
            <a:off x="5321919" y="1544320"/>
            <a:ext cx="2281665" cy="5222240"/>
          </a:xfrm>
          <a:prstGeom prst="rect">
            <a:avLst/>
          </a:prstGeom>
          <a:solidFill>
            <a:srgbClr val="00FA00">
              <a:alpha val="4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208E2F7-4C2E-0D45-B848-E2496D51D8C6}"/>
              </a:ext>
            </a:extLst>
          </p:cNvPr>
          <p:cNvSpPr/>
          <p:nvPr/>
        </p:nvSpPr>
        <p:spPr>
          <a:xfrm>
            <a:off x="-243312" y="4155440"/>
            <a:ext cx="4966749" cy="98839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2"/>
                </a:solidFill>
                <a:latin typeface="Nyala" panose="02000504070300020003" pitchFamily="2" charset="0"/>
              </a:rPr>
              <a:t>Easily review values for the </a:t>
            </a:r>
            <a:r>
              <a:rPr lang="en-US" sz="2000" b="1" dirty="0">
                <a:solidFill>
                  <a:schemeClr val="tx2"/>
                </a:solidFill>
                <a:latin typeface="Nyala" panose="02000504070300020003" pitchFamily="2" charset="0"/>
              </a:rPr>
              <a:t>whole school</a:t>
            </a:r>
            <a:r>
              <a:rPr lang="en-US" sz="2000" dirty="0">
                <a:solidFill>
                  <a:schemeClr val="tx2"/>
                </a:solidFill>
                <a:latin typeface="Nyala" panose="02000504070300020003" pitchFamily="2" charset="0"/>
              </a:rPr>
              <a:t>, and values for </a:t>
            </a:r>
            <a:r>
              <a:rPr lang="en-US" sz="2000" b="1" dirty="0">
                <a:solidFill>
                  <a:schemeClr val="tx2"/>
                </a:solidFill>
                <a:latin typeface="Nyala" panose="02000504070300020003" pitchFamily="2" charset="0"/>
              </a:rPr>
              <a:t>demographic subgroups</a:t>
            </a:r>
            <a:r>
              <a:rPr lang="en-US" sz="2000" dirty="0">
                <a:solidFill>
                  <a:schemeClr val="tx2"/>
                </a:solidFill>
                <a:latin typeface="Nyala" panose="02000504070300020003" pitchFamily="2" charset="0"/>
              </a:rPr>
              <a:t>.</a:t>
            </a:r>
          </a:p>
        </p:txBody>
      </p:sp>
      <p:sp>
        <p:nvSpPr>
          <p:cNvPr id="28" name="Oval 27">
            <a:extLst>
              <a:ext uri="{FF2B5EF4-FFF2-40B4-BE49-F238E27FC236}">
                <a16:creationId xmlns:a16="http://schemas.microsoft.com/office/drawing/2014/main" id="{FAEA0580-831A-0D4B-8AD3-F391BFD1F915}"/>
              </a:ext>
            </a:extLst>
          </p:cNvPr>
          <p:cNvSpPr/>
          <p:nvPr/>
        </p:nvSpPr>
        <p:spPr>
          <a:xfrm>
            <a:off x="-243312" y="1247459"/>
            <a:ext cx="4966749" cy="98839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solidFill>
                <a:latin typeface="Nyala" panose="02000504070300020003" pitchFamily="2" charset="0"/>
              </a:rPr>
              <a:t>Detailed overview </a:t>
            </a:r>
            <a:r>
              <a:rPr lang="en-US" sz="2000" dirty="0">
                <a:solidFill>
                  <a:schemeClr val="tx2"/>
                </a:solidFill>
                <a:latin typeface="Nyala" panose="02000504070300020003" pitchFamily="2" charset="0"/>
              </a:rPr>
              <a:t>of </a:t>
            </a:r>
            <a:r>
              <a:rPr lang="en-US" sz="2000" b="1" dirty="0">
                <a:solidFill>
                  <a:schemeClr val="tx2"/>
                </a:solidFill>
                <a:latin typeface="Nyala" panose="02000504070300020003" pitchFamily="2" charset="0"/>
              </a:rPr>
              <a:t>all student data </a:t>
            </a:r>
            <a:r>
              <a:rPr lang="en-US" sz="2000" dirty="0">
                <a:solidFill>
                  <a:schemeClr val="tx2"/>
                </a:solidFill>
                <a:latin typeface="Nyala" panose="02000504070300020003" pitchFamily="2" charset="0"/>
              </a:rPr>
              <a:t>for a given quarter, semester or year.</a:t>
            </a:r>
          </a:p>
        </p:txBody>
      </p:sp>
    </p:spTree>
    <p:extLst>
      <p:ext uri="{BB962C8B-B14F-4D97-AF65-F5344CB8AC3E}">
        <p14:creationId xmlns:p14="http://schemas.microsoft.com/office/powerpoint/2010/main" val="266873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subTnLst>
                                    <p:set>
                                      <p:cBhvr override="childStyle">
                                        <p:cTn dur="1" fill="hold" display="0" masterRel="nextClick" afterEffect="1"/>
                                        <p:tgtEl>
                                          <p:spTgt spid="27"/>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6" grpId="0" animBg="1"/>
      <p:bldP spid="27" grpId="0"/>
      <p:bldP spid="2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AEA6818-C397-0C4F-9191-E05447529F39}"/>
              </a:ext>
            </a:extLst>
          </p:cNvPr>
          <p:cNvPicPr>
            <a:picLocks noChangeAspect="1"/>
          </p:cNvPicPr>
          <p:nvPr/>
        </p:nvPicPr>
        <p:blipFill>
          <a:blip r:embed="rId3"/>
          <a:stretch>
            <a:fillRect/>
          </a:stretch>
        </p:blipFill>
        <p:spPr>
          <a:xfrm>
            <a:off x="2209354" y="786575"/>
            <a:ext cx="9101195" cy="4691785"/>
          </a:xfrm>
          <a:prstGeom prst="rect">
            <a:avLst/>
          </a:prstGeom>
        </p:spPr>
      </p:pic>
      <p:sp>
        <p:nvSpPr>
          <p:cNvPr id="2" name="Title 1"/>
          <p:cNvSpPr>
            <a:spLocks noGrp="1"/>
          </p:cNvSpPr>
          <p:nvPr>
            <p:ph type="title"/>
          </p:nvPr>
        </p:nvSpPr>
        <p:spPr>
          <a:xfrm>
            <a:off x="0" y="-307428"/>
            <a:ext cx="10515600" cy="1325563"/>
          </a:xfrm>
        </p:spPr>
        <p:txBody>
          <a:bodyPr>
            <a:normAutofit/>
          </a:bodyPr>
          <a:lstStyle/>
          <a:p>
            <a:r>
              <a:rPr lang="en-US" sz="3600" b="1" dirty="0">
                <a:solidFill>
                  <a:schemeClr val="tx2"/>
                </a:solidFill>
                <a:latin typeface="Nyala" panose="02000504070300020003" pitchFamily="2" charset="0"/>
              </a:rPr>
              <a:t>Visual Data Comparisons</a:t>
            </a:r>
          </a:p>
        </p:txBody>
      </p:sp>
      <p:sp>
        <p:nvSpPr>
          <p:cNvPr id="33" name="Rectangle 32">
            <a:extLst>
              <a:ext uri="{FF2B5EF4-FFF2-40B4-BE49-F238E27FC236}">
                <a16:creationId xmlns:a16="http://schemas.microsoft.com/office/drawing/2014/main" id="{D2A09292-BB0D-AD48-B6F1-86CB58AB4CB0}"/>
              </a:ext>
            </a:extLst>
          </p:cNvPr>
          <p:cNvSpPr/>
          <p:nvPr/>
        </p:nvSpPr>
        <p:spPr>
          <a:xfrm>
            <a:off x="4043417" y="1530958"/>
            <a:ext cx="5195698" cy="581180"/>
          </a:xfrm>
          <a:prstGeom prst="rect">
            <a:avLst/>
          </a:prstGeom>
          <a:solidFill>
            <a:srgbClr val="00FA00">
              <a:alpha val="4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F75B8FF-A81F-CC45-8F37-5DF78896FEE1}"/>
              </a:ext>
            </a:extLst>
          </p:cNvPr>
          <p:cNvSpPr/>
          <p:nvPr/>
        </p:nvSpPr>
        <p:spPr>
          <a:xfrm>
            <a:off x="4043417" y="2112138"/>
            <a:ext cx="5195698" cy="2942328"/>
          </a:xfrm>
          <a:prstGeom prst="rect">
            <a:avLst/>
          </a:prstGeom>
          <a:solidFill>
            <a:srgbClr val="00FA00">
              <a:alpha val="4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34B47523-95A0-AD41-A9E4-6FB6B3C4B594}"/>
              </a:ext>
            </a:extLst>
          </p:cNvPr>
          <p:cNvSpPr/>
          <p:nvPr/>
        </p:nvSpPr>
        <p:spPr>
          <a:xfrm>
            <a:off x="2297775" y="2112138"/>
            <a:ext cx="701932" cy="2922008"/>
          </a:xfrm>
          <a:prstGeom prst="rect">
            <a:avLst/>
          </a:prstGeom>
          <a:solidFill>
            <a:srgbClr val="00FA00">
              <a:alpha val="4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F27D67AC-3B2E-B24E-890C-AE2C89563907}"/>
              </a:ext>
            </a:extLst>
          </p:cNvPr>
          <p:cNvSpPr/>
          <p:nvPr/>
        </p:nvSpPr>
        <p:spPr>
          <a:xfrm>
            <a:off x="9849394" y="1821548"/>
            <a:ext cx="1126618" cy="3464316"/>
          </a:xfrm>
          <a:prstGeom prst="rect">
            <a:avLst/>
          </a:prstGeom>
          <a:solidFill>
            <a:srgbClr val="00FA00">
              <a:alpha val="4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629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childTnLst>
                                  <p:subTnLst>
                                    <p:set>
                                      <p:cBhvr override="childStyle">
                                        <p:cTn dur="1" fill="hold" display="0" masterRel="nextClick" afterEffect="1"/>
                                        <p:tgtEl>
                                          <p:spTgt spid="33"/>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subTnLst>
                                    <p:set>
                                      <p:cBhvr override="childStyle">
                                        <p:cTn dur="1" fill="hold" display="0" masterRel="nextClick" afterEffect="1"/>
                                        <p:tgtEl>
                                          <p:spTgt spid="39"/>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subTnLst>
                                    <p:set>
                                      <p:cBhvr override="childStyle">
                                        <p:cTn dur="1" fill="hold" display="0" masterRel="nextClick" afterEffect="1"/>
                                        <p:tgtEl>
                                          <p:spTgt spid="3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subTnLst>
                                    <p:set>
                                      <p:cBhvr override="childStyle">
                                        <p:cTn dur="1" fill="hold" display="0" masterRel="nextClick" afterEffect="1"/>
                                        <p:tgtEl>
                                          <p:spTgt spid="4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8" grpId="0" animBg="1"/>
      <p:bldP spid="39" grpId="0" animBg="1"/>
      <p:bldP spid="4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2B30F9C-C801-6240-A478-2CC4A9087352}"/>
              </a:ext>
            </a:extLst>
          </p:cNvPr>
          <p:cNvSpPr txBox="1">
            <a:spLocks/>
          </p:cNvSpPr>
          <p:nvPr/>
        </p:nvSpPr>
        <p:spPr>
          <a:xfrm>
            <a:off x="2228685" y="0"/>
            <a:ext cx="11058939" cy="10885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tx2"/>
                </a:solidFill>
                <a:latin typeface="Nyala" panose="02000504070300020003" pitchFamily="2" charset="0"/>
              </a:rPr>
              <a:t>Customizing the Integrated Data Sheet</a:t>
            </a:r>
          </a:p>
        </p:txBody>
      </p:sp>
      <p:sp>
        <p:nvSpPr>
          <p:cNvPr id="2" name="TextBox 1">
            <a:extLst>
              <a:ext uri="{FF2B5EF4-FFF2-40B4-BE49-F238E27FC236}">
                <a16:creationId xmlns:a16="http://schemas.microsoft.com/office/drawing/2014/main" id="{472FD7B9-4020-F84E-A117-79F4986E3678}"/>
              </a:ext>
            </a:extLst>
          </p:cNvPr>
          <p:cNvSpPr txBox="1"/>
          <p:nvPr/>
        </p:nvSpPr>
        <p:spPr>
          <a:xfrm>
            <a:off x="422744" y="1774341"/>
            <a:ext cx="11098695" cy="1754326"/>
          </a:xfrm>
          <a:prstGeom prst="rect">
            <a:avLst/>
          </a:prstGeom>
          <a:noFill/>
        </p:spPr>
        <p:txBody>
          <a:bodyPr wrap="square" rtlCol="0">
            <a:spAutoFit/>
          </a:bodyPr>
          <a:lstStyle/>
          <a:p>
            <a:pPr algn="ctr"/>
            <a:r>
              <a:rPr lang="en-US" sz="2800" dirty="0">
                <a:solidFill>
                  <a:schemeClr val="tx2"/>
                </a:solidFill>
                <a:latin typeface="Nyala" panose="02000504070300020003" pitchFamily="2" charset="0"/>
              </a:rPr>
              <a:t>Use sections of the data sheet that are relevant considering the </a:t>
            </a:r>
            <a:r>
              <a:rPr lang="en-US" sz="2800" b="1" dirty="0">
                <a:solidFill>
                  <a:schemeClr val="tx2"/>
                </a:solidFill>
                <a:latin typeface="Nyala" panose="02000504070300020003" pitchFamily="2" charset="0"/>
              </a:rPr>
              <a:t>GSCS surveys </a:t>
            </a:r>
            <a:r>
              <a:rPr lang="en-US" sz="2800" dirty="0">
                <a:solidFill>
                  <a:schemeClr val="tx2"/>
                </a:solidFill>
                <a:latin typeface="Nyala" panose="02000504070300020003" pitchFamily="2" charset="0"/>
              </a:rPr>
              <a:t>you administered, your school’s </a:t>
            </a:r>
            <a:r>
              <a:rPr lang="en-US" sz="2800" b="1" dirty="0">
                <a:solidFill>
                  <a:schemeClr val="tx2"/>
                </a:solidFill>
                <a:latin typeface="Nyala" panose="02000504070300020003" pitchFamily="2" charset="0"/>
              </a:rPr>
              <a:t>student demographics, </a:t>
            </a:r>
            <a:r>
              <a:rPr lang="en-US" sz="2800" dirty="0">
                <a:solidFill>
                  <a:schemeClr val="tx2"/>
                </a:solidFill>
                <a:latin typeface="Nyala" panose="02000504070300020003" pitchFamily="2" charset="0"/>
              </a:rPr>
              <a:t>and</a:t>
            </a:r>
            <a:r>
              <a:rPr lang="en-US" sz="2800" b="1" dirty="0">
                <a:solidFill>
                  <a:schemeClr val="tx2"/>
                </a:solidFill>
                <a:latin typeface="Nyala" panose="02000504070300020003" pitchFamily="2" charset="0"/>
              </a:rPr>
              <a:t> t</a:t>
            </a:r>
            <a:r>
              <a:rPr lang="en-US" sz="2800" dirty="0">
                <a:solidFill>
                  <a:schemeClr val="tx2"/>
                </a:solidFill>
                <a:latin typeface="Nyala" panose="02000504070300020003" pitchFamily="2" charset="0"/>
              </a:rPr>
              <a:t>he</a:t>
            </a:r>
            <a:r>
              <a:rPr lang="en-US" sz="2800" b="1" dirty="0">
                <a:solidFill>
                  <a:schemeClr val="tx2"/>
                </a:solidFill>
                <a:latin typeface="Nyala" panose="02000504070300020003" pitchFamily="2" charset="0"/>
              </a:rPr>
              <a:t> goal </a:t>
            </a:r>
            <a:r>
              <a:rPr lang="en-US" sz="2800" dirty="0">
                <a:solidFill>
                  <a:schemeClr val="tx2"/>
                </a:solidFill>
                <a:latin typeface="Nyala" panose="02000504070300020003" pitchFamily="2" charset="0"/>
              </a:rPr>
              <a:t>of your data collection efforts.</a:t>
            </a:r>
          </a:p>
          <a:p>
            <a:pPr marL="285750" indent="-285750" algn="ctr">
              <a:buFontTx/>
              <a:buChar char="-"/>
            </a:pPr>
            <a:endParaRPr lang="en-US" sz="2400" dirty="0">
              <a:solidFill>
                <a:schemeClr val="tx2"/>
              </a:solidFill>
              <a:latin typeface="Nyala" panose="02000504070300020003" pitchFamily="2" charset="0"/>
            </a:endParaRPr>
          </a:p>
        </p:txBody>
      </p:sp>
      <p:sp>
        <p:nvSpPr>
          <p:cNvPr id="4" name="Cloud Callout 3">
            <a:extLst>
              <a:ext uri="{FF2B5EF4-FFF2-40B4-BE49-F238E27FC236}">
                <a16:creationId xmlns:a16="http://schemas.microsoft.com/office/drawing/2014/main" id="{CF376FF0-142B-7F40-A8C9-0CA7AEA5CB71}"/>
              </a:ext>
            </a:extLst>
          </p:cNvPr>
          <p:cNvSpPr/>
          <p:nvPr/>
        </p:nvSpPr>
        <p:spPr>
          <a:xfrm>
            <a:off x="221861" y="3954780"/>
            <a:ext cx="2329671" cy="1554480"/>
          </a:xfrm>
          <a:prstGeom prst="cloudCallout">
            <a:avLst>
              <a:gd name="adj1" fmla="val 106854"/>
              <a:gd name="adj2" fmla="val -86067"/>
            </a:avLst>
          </a:prstGeom>
          <a:ln>
            <a:solidFill>
              <a:schemeClr val="accent2"/>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dirty="0">
                <a:solidFill>
                  <a:schemeClr val="tx1"/>
                </a:solidFill>
              </a:rPr>
              <a:t>Concise Reports</a:t>
            </a:r>
          </a:p>
        </p:txBody>
      </p:sp>
      <p:sp>
        <p:nvSpPr>
          <p:cNvPr id="7" name="Cloud Callout 6">
            <a:extLst>
              <a:ext uri="{FF2B5EF4-FFF2-40B4-BE49-F238E27FC236}">
                <a16:creationId xmlns:a16="http://schemas.microsoft.com/office/drawing/2014/main" id="{67EBF646-FC82-E44E-9AB4-BDDE5304C3B7}"/>
              </a:ext>
            </a:extLst>
          </p:cNvPr>
          <p:cNvSpPr/>
          <p:nvPr/>
        </p:nvSpPr>
        <p:spPr>
          <a:xfrm>
            <a:off x="4483285" y="4412277"/>
            <a:ext cx="2546082" cy="1554480"/>
          </a:xfrm>
          <a:prstGeom prst="cloudCallout">
            <a:avLst>
              <a:gd name="adj1" fmla="val 11546"/>
              <a:gd name="adj2" fmla="val -131351"/>
            </a:avLst>
          </a:prstGeom>
          <a:ln>
            <a:solidFill>
              <a:schemeClr val="accent6">
                <a:lumMod val="75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400" b="1" dirty="0">
                <a:solidFill>
                  <a:schemeClr val="tx1"/>
                </a:solidFill>
              </a:rPr>
              <a:t>Relevant </a:t>
            </a:r>
          </a:p>
          <a:p>
            <a:pPr algn="ctr"/>
            <a:r>
              <a:rPr lang="en-US" sz="2400" b="1" dirty="0">
                <a:solidFill>
                  <a:schemeClr val="tx1"/>
                </a:solidFill>
              </a:rPr>
              <a:t>Data</a:t>
            </a:r>
          </a:p>
        </p:txBody>
      </p:sp>
      <p:sp>
        <p:nvSpPr>
          <p:cNvPr id="8" name="Cloud Callout 7">
            <a:extLst>
              <a:ext uri="{FF2B5EF4-FFF2-40B4-BE49-F238E27FC236}">
                <a16:creationId xmlns:a16="http://schemas.microsoft.com/office/drawing/2014/main" id="{76EF6D8E-500F-E448-AB06-0AD883C6F522}"/>
              </a:ext>
            </a:extLst>
          </p:cNvPr>
          <p:cNvSpPr/>
          <p:nvPr/>
        </p:nvSpPr>
        <p:spPr>
          <a:xfrm>
            <a:off x="8961120" y="4214467"/>
            <a:ext cx="2308860" cy="1554480"/>
          </a:xfrm>
          <a:prstGeom prst="cloudCallout">
            <a:avLst>
              <a:gd name="adj1" fmla="val -103512"/>
              <a:gd name="adj2" fmla="val -109941"/>
            </a:avLst>
          </a:prstGeom>
          <a:solidFill>
            <a:srgbClr val="E7B7FF"/>
          </a:solidFill>
          <a:ln>
            <a:solidFill>
              <a:srgbClr val="7030A0"/>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dirty="0">
                <a:solidFill>
                  <a:schemeClr val="tx1"/>
                </a:solidFill>
              </a:rPr>
              <a:t> Goal Oriented</a:t>
            </a:r>
          </a:p>
        </p:txBody>
      </p:sp>
    </p:spTree>
    <p:extLst>
      <p:ext uri="{BB962C8B-B14F-4D97-AF65-F5344CB8AC3E}">
        <p14:creationId xmlns:p14="http://schemas.microsoft.com/office/powerpoint/2010/main" val="19082120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04D060-24DE-B84A-AD2E-18823E5C1C05}"/>
              </a:ext>
            </a:extLst>
          </p:cNvPr>
          <p:cNvPicPr>
            <a:picLocks noChangeAspect="1"/>
          </p:cNvPicPr>
          <p:nvPr/>
        </p:nvPicPr>
        <p:blipFill>
          <a:blip r:embed="rId2"/>
          <a:stretch>
            <a:fillRect/>
          </a:stretch>
        </p:blipFill>
        <p:spPr>
          <a:xfrm>
            <a:off x="225097" y="462236"/>
            <a:ext cx="7264400" cy="3644900"/>
          </a:xfrm>
          <a:prstGeom prst="rect">
            <a:avLst/>
          </a:prstGeom>
        </p:spPr>
      </p:pic>
      <p:pic>
        <p:nvPicPr>
          <p:cNvPr id="8" name="Picture 7">
            <a:extLst>
              <a:ext uri="{FF2B5EF4-FFF2-40B4-BE49-F238E27FC236}">
                <a16:creationId xmlns:a16="http://schemas.microsoft.com/office/drawing/2014/main" id="{3A810895-1B0E-8E4F-8CF8-36B511758EA2}"/>
              </a:ext>
            </a:extLst>
          </p:cNvPr>
          <p:cNvPicPr>
            <a:picLocks noChangeAspect="1"/>
          </p:cNvPicPr>
          <p:nvPr/>
        </p:nvPicPr>
        <p:blipFill>
          <a:blip r:embed="rId3"/>
          <a:stretch>
            <a:fillRect/>
          </a:stretch>
        </p:blipFill>
        <p:spPr>
          <a:xfrm>
            <a:off x="4942904" y="2408836"/>
            <a:ext cx="6921500" cy="3683000"/>
          </a:xfrm>
          <a:prstGeom prst="rect">
            <a:avLst/>
          </a:prstGeom>
        </p:spPr>
      </p:pic>
      <p:sp>
        <p:nvSpPr>
          <p:cNvPr id="9" name="TextBox 8">
            <a:extLst>
              <a:ext uri="{FF2B5EF4-FFF2-40B4-BE49-F238E27FC236}">
                <a16:creationId xmlns:a16="http://schemas.microsoft.com/office/drawing/2014/main" id="{18CF82CE-D2A3-0641-BD43-592C13544F94}"/>
              </a:ext>
            </a:extLst>
          </p:cNvPr>
          <p:cNvSpPr txBox="1"/>
          <p:nvPr/>
        </p:nvSpPr>
        <p:spPr>
          <a:xfrm>
            <a:off x="8289815" y="1542256"/>
            <a:ext cx="2556861" cy="584775"/>
          </a:xfrm>
          <a:prstGeom prst="rect">
            <a:avLst/>
          </a:prstGeom>
          <a:noFill/>
        </p:spPr>
        <p:txBody>
          <a:bodyPr wrap="square" rtlCol="0">
            <a:spAutoFit/>
          </a:bodyPr>
          <a:lstStyle/>
          <a:p>
            <a:r>
              <a:rPr lang="en-US" sz="3200" i="1" dirty="0">
                <a:solidFill>
                  <a:schemeClr val="bg1"/>
                </a:solidFill>
              </a:rPr>
              <a:t>OR….</a:t>
            </a:r>
          </a:p>
        </p:txBody>
      </p:sp>
    </p:spTree>
    <p:extLst>
      <p:ext uri="{BB962C8B-B14F-4D97-AF65-F5344CB8AC3E}">
        <p14:creationId xmlns:p14="http://schemas.microsoft.com/office/powerpoint/2010/main" val="272113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mph" presetSubtype="0" nodeType="withEffect">
                                  <p:stCondLst>
                                    <p:cond delay="0"/>
                                  </p:stCondLst>
                                  <p:childTnLst>
                                    <p:set>
                                      <p:cBhvr>
                                        <p:cTn id="12" dur="indefinite"/>
                                        <p:tgtEl>
                                          <p:spTgt spid="6"/>
                                        </p:tgtEl>
                                        <p:attrNameLst>
                                          <p:attrName>style.opacity</p:attrName>
                                        </p:attrNameLst>
                                      </p:cBhvr>
                                      <p:to>
                                        <p:strVal val="0.5"/>
                                      </p:to>
                                    </p:set>
                                    <p:animEffect filter="image" prLst="opacity: 0.5">
                                      <p:cBhvr rctx="IE">
                                        <p:cTn id="13" dur="indefinite"/>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p:cNvSpPr>
            <a:spLocks noGrp="1"/>
          </p:cNvSpPr>
          <p:nvPr>
            <p:ph idx="4294967295"/>
          </p:nvPr>
        </p:nvSpPr>
        <p:spPr>
          <a:xfrm>
            <a:off x="0" y="1471613"/>
            <a:ext cx="8763000" cy="4724400"/>
          </a:xfrm>
        </p:spPr>
        <p:txBody>
          <a:bodyPr>
            <a:normAutofit/>
          </a:bodyPr>
          <a:lstStyle/>
          <a:p>
            <a:pPr marL="0" indent="0">
              <a:buNone/>
              <a:defRPr/>
            </a:pPr>
            <a:r>
              <a:rPr lang="en-U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Students</a:t>
            </a:r>
            <a:r>
              <a:rPr lang="en-US" sz="2000" b="1" dirty="0">
                <a:solidFill>
                  <a:srgbClr val="FF0000"/>
                </a:solidFill>
                <a:latin typeface="Times New Roman" pitchFamily="18" charset="0"/>
                <a:cs typeface="Times New Roman" pitchFamily="18" charset="0"/>
              </a:rPr>
              <a:t>:</a:t>
            </a:r>
          </a:p>
          <a:p>
            <a:pPr marL="0" indent="0">
              <a:buNone/>
              <a:defRPr/>
            </a:pPr>
            <a:r>
              <a:rPr lang="en-US" sz="2000" dirty="0">
                <a:latin typeface="Times New Roman" pitchFamily="18" charset="0"/>
                <a:cs typeface="Times New Roman" pitchFamily="18" charset="0"/>
              </a:rPr>
              <a:t>If students do not </a:t>
            </a:r>
            <a:r>
              <a:rPr lang="en-US" sz="2000" u="sng" dirty="0">
                <a:latin typeface="Times New Roman" pitchFamily="18" charset="0"/>
                <a:cs typeface="Times New Roman" pitchFamily="18" charset="0"/>
              </a:rPr>
              <a:t>feel safe</a:t>
            </a:r>
            <a:r>
              <a:rPr lang="en-US" sz="2000" dirty="0">
                <a:latin typeface="Times New Roman" pitchFamily="18" charset="0"/>
                <a:cs typeface="Times New Roman" pitchFamily="18" charset="0"/>
              </a:rPr>
              <a:t> at school, do not </a:t>
            </a:r>
            <a:r>
              <a:rPr lang="en-US" sz="2000" u="sng" dirty="0">
                <a:latin typeface="Times New Roman" pitchFamily="18" charset="0"/>
                <a:cs typeface="Times New Roman" pitchFamily="18" charset="0"/>
              </a:rPr>
              <a:t>feel welcomed</a:t>
            </a:r>
            <a:r>
              <a:rPr lang="en-US" sz="2000" dirty="0">
                <a:latin typeface="Times New Roman" pitchFamily="18" charset="0"/>
                <a:cs typeface="Times New Roman" pitchFamily="18" charset="0"/>
              </a:rPr>
              <a:t> at school, are not </a:t>
            </a:r>
            <a:r>
              <a:rPr lang="en-US" sz="2000" u="sng" dirty="0">
                <a:latin typeface="Times New Roman" pitchFamily="18" charset="0"/>
                <a:cs typeface="Times New Roman" pitchFamily="18" charset="0"/>
              </a:rPr>
              <a:t>treated with respect</a:t>
            </a:r>
            <a:r>
              <a:rPr lang="en-US" sz="2000" dirty="0">
                <a:latin typeface="Times New Roman" pitchFamily="18" charset="0"/>
                <a:cs typeface="Times New Roman" pitchFamily="18" charset="0"/>
              </a:rPr>
              <a:t>, and are not given opportunities to learn, mature and grow, they will not meet their academic potential or learn positive social lessons.</a:t>
            </a:r>
          </a:p>
          <a:p>
            <a:pPr marL="0" indent="0">
              <a:buNone/>
              <a:defRPr/>
            </a:pPr>
            <a:r>
              <a:rPr lang="en-U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Schools</a:t>
            </a:r>
            <a:r>
              <a:rPr lang="en-US" sz="2000" b="1" dirty="0">
                <a:solidFill>
                  <a:srgbClr val="FF0000"/>
                </a:solidFill>
                <a:latin typeface="Times New Roman" pitchFamily="18" charset="0"/>
                <a:cs typeface="Times New Roman" pitchFamily="18" charset="0"/>
              </a:rPr>
              <a:t>: </a:t>
            </a:r>
          </a:p>
          <a:p>
            <a:pPr marL="0" indent="0">
              <a:buNone/>
              <a:defRPr/>
            </a:pPr>
            <a:r>
              <a:rPr lang="en-US" sz="2000" dirty="0">
                <a:latin typeface="Times New Roman" pitchFamily="18" charset="0"/>
                <a:cs typeface="Times New Roman" pitchFamily="18" charset="0"/>
              </a:rPr>
              <a:t>If the school climate is not positive, students are more likely to underperform, student attendance and student discipline are less likely to improve, school safety could be compromised, and teacher retention may be negatively affected.</a:t>
            </a:r>
          </a:p>
          <a:p>
            <a:pPr marL="0" indent="0">
              <a:buNone/>
              <a:defRPr/>
            </a:pPr>
            <a:endParaRPr lang="en-US" sz="2000" dirty="0">
              <a:solidFill>
                <a:srgbClr val="FF0000"/>
              </a:solidFill>
            </a:endParaRPr>
          </a:p>
          <a:p>
            <a:pPr marL="0" indent="0">
              <a:buNone/>
              <a:defRPr/>
            </a:pPr>
            <a:endParaRPr lang="en-US" sz="2000" dirty="0">
              <a:solidFill>
                <a:srgbClr val="FF0000"/>
              </a:solidFill>
            </a:endParaRPr>
          </a:p>
        </p:txBody>
      </p:sp>
      <p:sp>
        <p:nvSpPr>
          <p:cNvPr id="6146" name="Title 1"/>
          <p:cNvSpPr>
            <a:spLocks noGrp="1"/>
          </p:cNvSpPr>
          <p:nvPr>
            <p:ph type="title" idx="4294967295"/>
          </p:nvPr>
        </p:nvSpPr>
        <p:spPr>
          <a:xfrm>
            <a:off x="0" y="447675"/>
            <a:ext cx="7467600" cy="738188"/>
          </a:xfrm>
        </p:spPr>
        <p:txBody>
          <a:bodyPr>
            <a:normAutofit fontScale="90000"/>
          </a:bodyPr>
          <a:lstStyle/>
          <a:p>
            <a:pPr>
              <a:defRPr/>
            </a:pPr>
            <a:r>
              <a:rPr lang="en-US" dirty="0">
                <a:solidFill>
                  <a:srgbClr val="002868"/>
                </a:solidFill>
                <a:effectLst>
                  <a:outerShdw blurRad="38100" dist="38100" dir="2700000" algn="tl">
                    <a:srgbClr val="000000">
                      <a:alpha val="43137"/>
                    </a:srgbClr>
                  </a:outerShdw>
                </a:effectLst>
                <a:latin typeface="Times New Roman" pitchFamily="18" charset="0"/>
                <a:cs typeface="Times New Roman" pitchFamily="18" charset="0"/>
              </a:rPr>
              <a:t>What Does That Mean?</a:t>
            </a:r>
          </a:p>
        </p:txBody>
      </p:sp>
    </p:spTree>
    <p:extLst>
      <p:ext uri="{BB962C8B-B14F-4D97-AF65-F5344CB8AC3E}">
        <p14:creationId xmlns:p14="http://schemas.microsoft.com/office/powerpoint/2010/main" val="34952606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nvPr>
        </p:nvGraphicFramePr>
        <p:xfrm>
          <a:off x="467346" y="772779"/>
          <a:ext cx="11230162" cy="5223933"/>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1"/>
          <p:cNvSpPr>
            <a:spLocks noGrp="1"/>
          </p:cNvSpPr>
          <p:nvPr>
            <p:ph type="title"/>
          </p:nvPr>
        </p:nvSpPr>
        <p:spPr>
          <a:xfrm>
            <a:off x="0" y="23446"/>
            <a:ext cx="9540136" cy="1188720"/>
          </a:xfrm>
        </p:spPr>
        <p:txBody>
          <a:bodyPr>
            <a:normAutofit/>
          </a:bodyPr>
          <a:lstStyle/>
          <a:p>
            <a:endParaRPr lang="en-US" sz="3200" b="1" dirty="0"/>
          </a:p>
        </p:txBody>
      </p:sp>
      <p:sp>
        <p:nvSpPr>
          <p:cNvPr id="4" name="Left Brace 3">
            <a:extLst>
              <a:ext uri="{FF2B5EF4-FFF2-40B4-BE49-F238E27FC236}">
                <a16:creationId xmlns:a16="http://schemas.microsoft.com/office/drawing/2014/main" id="{B2630758-471B-A543-89D4-D8F723924A51}"/>
              </a:ext>
            </a:extLst>
          </p:cNvPr>
          <p:cNvSpPr/>
          <p:nvPr/>
        </p:nvSpPr>
        <p:spPr>
          <a:xfrm rot="10800000">
            <a:off x="11437107" y="2553286"/>
            <a:ext cx="948312" cy="3668836"/>
          </a:xfrm>
          <a:prstGeom prst="leftBrace">
            <a:avLst>
              <a:gd name="adj1" fmla="val 8333"/>
              <a:gd name="adj2" fmla="val 49447"/>
            </a:avLst>
          </a:prstGeom>
          <a:ln w="41275">
            <a:solidFill>
              <a:schemeClr val="tx1"/>
            </a:solidFill>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dirty="0"/>
          </a:p>
        </p:txBody>
      </p:sp>
      <p:sp>
        <p:nvSpPr>
          <p:cNvPr id="6" name="Left Brace 5">
            <a:extLst>
              <a:ext uri="{FF2B5EF4-FFF2-40B4-BE49-F238E27FC236}">
                <a16:creationId xmlns:a16="http://schemas.microsoft.com/office/drawing/2014/main" id="{C191E428-5300-7C4C-989E-C469D488F5E6}"/>
              </a:ext>
            </a:extLst>
          </p:cNvPr>
          <p:cNvSpPr/>
          <p:nvPr/>
        </p:nvSpPr>
        <p:spPr>
          <a:xfrm rot="10800000">
            <a:off x="7843675" y="2093495"/>
            <a:ext cx="948312" cy="4128627"/>
          </a:xfrm>
          <a:prstGeom prst="leftBrace">
            <a:avLst>
              <a:gd name="adj1" fmla="val 8333"/>
              <a:gd name="adj2" fmla="val 49447"/>
            </a:avLst>
          </a:prstGeom>
          <a:ln w="41275">
            <a:solidFill>
              <a:schemeClr val="tx1"/>
            </a:solidFill>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dirty="0"/>
          </a:p>
        </p:txBody>
      </p:sp>
      <p:sp>
        <p:nvSpPr>
          <p:cNvPr id="2" name="Cloud Callout 1">
            <a:extLst>
              <a:ext uri="{FF2B5EF4-FFF2-40B4-BE49-F238E27FC236}">
                <a16:creationId xmlns:a16="http://schemas.microsoft.com/office/drawing/2014/main" id="{F9F51924-DEE5-AF42-AC6B-5633FA5AC2B7}"/>
              </a:ext>
            </a:extLst>
          </p:cNvPr>
          <p:cNvSpPr/>
          <p:nvPr/>
        </p:nvSpPr>
        <p:spPr>
          <a:xfrm>
            <a:off x="9975106" y="23446"/>
            <a:ext cx="2189748" cy="1900989"/>
          </a:xfrm>
          <a:prstGeom prst="cloud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dirty="0"/>
              <a:t>Why might the data drop initially?</a:t>
            </a:r>
          </a:p>
        </p:txBody>
      </p:sp>
    </p:spTree>
    <p:extLst>
      <p:ext uri="{BB962C8B-B14F-4D97-AF65-F5344CB8AC3E}">
        <p14:creationId xmlns:p14="http://schemas.microsoft.com/office/powerpoint/2010/main" val="421776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4" grpId="0" animBg="1"/>
      <p:bldP spid="6" grpId="0" animBg="1"/>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4629" y="0"/>
            <a:ext cx="9540136" cy="1188720"/>
          </a:xfrm>
        </p:spPr>
        <p:txBody>
          <a:bodyPr>
            <a:normAutofit/>
          </a:bodyPr>
          <a:lstStyle/>
          <a:p>
            <a:r>
              <a:rPr lang="en-US" sz="3200" b="1" dirty="0"/>
              <a:t>Comparing Student Subgroups within Your School</a:t>
            </a:r>
          </a:p>
        </p:txBody>
      </p:sp>
      <p:graphicFrame>
        <p:nvGraphicFramePr>
          <p:cNvPr id="5" name="Chart 4"/>
          <p:cNvGraphicFramePr/>
          <p:nvPr>
            <p:extLst/>
          </p:nvPr>
        </p:nvGraphicFramePr>
        <p:xfrm>
          <a:off x="-34629" y="938463"/>
          <a:ext cx="5654842" cy="462475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p:nvPr>
            <p:extLst/>
          </p:nvPr>
        </p:nvGraphicFramePr>
        <p:xfrm>
          <a:off x="6232358" y="890337"/>
          <a:ext cx="5847347" cy="4672885"/>
        </p:xfrm>
        <a:graphic>
          <a:graphicData uri="http://schemas.openxmlformats.org/drawingml/2006/chart">
            <c:chart xmlns:c="http://schemas.openxmlformats.org/drawingml/2006/chart" xmlns:r="http://schemas.openxmlformats.org/officeDocument/2006/relationships" r:id="rId3"/>
          </a:graphicData>
        </a:graphic>
      </p:graphicFrame>
      <p:sp>
        <p:nvSpPr>
          <p:cNvPr id="7" name="Left Brace 6">
            <a:extLst>
              <a:ext uri="{FF2B5EF4-FFF2-40B4-BE49-F238E27FC236}">
                <a16:creationId xmlns:a16="http://schemas.microsoft.com/office/drawing/2014/main" id="{C968B13B-9928-CC4B-BA9E-48CA48311342}"/>
              </a:ext>
            </a:extLst>
          </p:cNvPr>
          <p:cNvSpPr/>
          <p:nvPr/>
        </p:nvSpPr>
        <p:spPr>
          <a:xfrm rot="16200000">
            <a:off x="2323764" y="3174219"/>
            <a:ext cx="1542894" cy="4778003"/>
          </a:xfrm>
          <a:prstGeom prst="leftBrace">
            <a:avLst/>
          </a:prstGeom>
          <a:ln w="41275">
            <a:solidFill>
              <a:schemeClr val="tx1"/>
            </a:solidFill>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dirty="0"/>
          </a:p>
        </p:txBody>
      </p:sp>
      <p:sp>
        <p:nvSpPr>
          <p:cNvPr id="8" name="Left Brace 7">
            <a:extLst>
              <a:ext uri="{FF2B5EF4-FFF2-40B4-BE49-F238E27FC236}">
                <a16:creationId xmlns:a16="http://schemas.microsoft.com/office/drawing/2014/main" id="{DAD7FEFB-00EA-A343-ACE8-22A02A562CCC}"/>
              </a:ext>
            </a:extLst>
          </p:cNvPr>
          <p:cNvSpPr/>
          <p:nvPr/>
        </p:nvSpPr>
        <p:spPr>
          <a:xfrm rot="16200000">
            <a:off x="8734060" y="3174220"/>
            <a:ext cx="1542894" cy="4778003"/>
          </a:xfrm>
          <a:prstGeom prst="leftBrace">
            <a:avLst/>
          </a:prstGeom>
          <a:ln w="41275">
            <a:solidFill>
              <a:schemeClr val="tx1"/>
            </a:solidFill>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21354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8CF82CE-D2A3-0641-BD43-592C13544F94}"/>
              </a:ext>
            </a:extLst>
          </p:cNvPr>
          <p:cNvSpPr txBox="1"/>
          <p:nvPr/>
        </p:nvSpPr>
        <p:spPr>
          <a:xfrm>
            <a:off x="8289815" y="1542256"/>
            <a:ext cx="2556861" cy="584775"/>
          </a:xfrm>
          <a:prstGeom prst="rect">
            <a:avLst/>
          </a:prstGeom>
          <a:noFill/>
        </p:spPr>
        <p:txBody>
          <a:bodyPr wrap="square" rtlCol="0">
            <a:spAutoFit/>
          </a:bodyPr>
          <a:lstStyle/>
          <a:p>
            <a:r>
              <a:rPr lang="en-US" sz="3200" i="1" dirty="0">
                <a:solidFill>
                  <a:schemeClr val="bg1"/>
                </a:solidFill>
              </a:rPr>
              <a:t>OR….</a:t>
            </a:r>
          </a:p>
        </p:txBody>
      </p:sp>
      <p:pic>
        <p:nvPicPr>
          <p:cNvPr id="3" name="Picture 2">
            <a:extLst>
              <a:ext uri="{FF2B5EF4-FFF2-40B4-BE49-F238E27FC236}">
                <a16:creationId xmlns:a16="http://schemas.microsoft.com/office/drawing/2014/main" id="{7DC14A4A-D6D5-3347-861F-44AEC96B0AAD}"/>
              </a:ext>
            </a:extLst>
          </p:cNvPr>
          <p:cNvPicPr>
            <a:picLocks noChangeAspect="1"/>
          </p:cNvPicPr>
          <p:nvPr/>
        </p:nvPicPr>
        <p:blipFill>
          <a:blip r:embed="rId2"/>
          <a:stretch>
            <a:fillRect/>
          </a:stretch>
        </p:blipFill>
        <p:spPr>
          <a:xfrm>
            <a:off x="299545" y="266444"/>
            <a:ext cx="6738664" cy="3721174"/>
          </a:xfrm>
          <a:prstGeom prst="rect">
            <a:avLst/>
          </a:prstGeom>
        </p:spPr>
      </p:pic>
      <p:pic>
        <p:nvPicPr>
          <p:cNvPr id="5" name="Picture 4">
            <a:extLst>
              <a:ext uri="{FF2B5EF4-FFF2-40B4-BE49-F238E27FC236}">
                <a16:creationId xmlns:a16="http://schemas.microsoft.com/office/drawing/2014/main" id="{052CAE64-83CB-D940-857D-1E986948EB82}"/>
              </a:ext>
            </a:extLst>
          </p:cNvPr>
          <p:cNvPicPr>
            <a:picLocks noChangeAspect="1"/>
          </p:cNvPicPr>
          <p:nvPr/>
        </p:nvPicPr>
        <p:blipFill>
          <a:blip r:embed="rId3"/>
          <a:stretch>
            <a:fillRect/>
          </a:stretch>
        </p:blipFill>
        <p:spPr>
          <a:xfrm>
            <a:off x="5100656" y="1933636"/>
            <a:ext cx="6826469" cy="4107964"/>
          </a:xfrm>
          <a:prstGeom prst="rect">
            <a:avLst/>
          </a:prstGeom>
        </p:spPr>
      </p:pic>
    </p:spTree>
    <p:extLst>
      <p:ext uri="{BB962C8B-B14F-4D97-AF65-F5344CB8AC3E}">
        <p14:creationId xmlns:p14="http://schemas.microsoft.com/office/powerpoint/2010/main" val="355542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mph" presetSubtype="0" nodeType="withEffect">
                                  <p:stCondLst>
                                    <p:cond delay="0"/>
                                  </p:stCondLst>
                                  <p:childTnLst>
                                    <p:set>
                                      <p:cBhvr>
                                        <p:cTn id="12" dur="indefinite"/>
                                        <p:tgtEl>
                                          <p:spTgt spid="3"/>
                                        </p:tgtEl>
                                        <p:attrNameLst>
                                          <p:attrName>style.opacity</p:attrName>
                                        </p:attrNameLst>
                                      </p:cBhvr>
                                      <p:to>
                                        <p:strVal val="0.5"/>
                                      </p:to>
                                    </p:set>
                                    <p:animEffect filter="image" prLst="opacity: 0.5">
                                      <p:cBhvr rctx="IE">
                                        <p:cTn id="13" dur="indefinite"/>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2B30F9C-C801-6240-A478-2CC4A9087352}"/>
              </a:ext>
            </a:extLst>
          </p:cNvPr>
          <p:cNvSpPr txBox="1">
            <a:spLocks/>
          </p:cNvSpPr>
          <p:nvPr/>
        </p:nvSpPr>
        <p:spPr>
          <a:xfrm>
            <a:off x="2228685" y="0"/>
            <a:ext cx="11058939" cy="10885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tx2"/>
                </a:solidFill>
                <a:latin typeface="Nyala" panose="02000504070300020003" pitchFamily="2" charset="0"/>
              </a:rPr>
              <a:t>Customizing the Integrated Data Sheet</a:t>
            </a:r>
          </a:p>
        </p:txBody>
      </p:sp>
      <p:graphicFrame>
        <p:nvGraphicFramePr>
          <p:cNvPr id="3" name="Diagram 2">
            <a:extLst>
              <a:ext uri="{FF2B5EF4-FFF2-40B4-BE49-F238E27FC236}">
                <a16:creationId xmlns:a16="http://schemas.microsoft.com/office/drawing/2014/main" id="{A49E24CF-3CF5-5F4A-A2C4-BEB79FBB0506}"/>
              </a:ext>
            </a:extLst>
          </p:cNvPr>
          <p:cNvGraphicFramePr/>
          <p:nvPr>
            <p:extLst>
              <p:ext uri="{D42A27DB-BD31-4B8C-83A1-F6EECF244321}">
                <p14:modId xmlns:p14="http://schemas.microsoft.com/office/powerpoint/2010/main" val="538160772"/>
              </p:ext>
            </p:extLst>
          </p:nvPr>
        </p:nvGraphicFramePr>
        <p:xfrm>
          <a:off x="347353" y="874534"/>
          <a:ext cx="11624475" cy="49815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239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C2044C76-2A40-3946-9192-C5E4206D3BA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E338DC38-B826-F84A-BAE1-7F529A8691BA}"/>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066F0D55-3D0B-C141-BFF9-0D6B7AE2A544}"/>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2967439A-BC84-254F-9D01-8DD66DDAE84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2B30F9C-C801-6240-A478-2CC4A9087352}"/>
              </a:ext>
            </a:extLst>
          </p:cNvPr>
          <p:cNvSpPr txBox="1">
            <a:spLocks/>
          </p:cNvSpPr>
          <p:nvPr/>
        </p:nvSpPr>
        <p:spPr>
          <a:xfrm>
            <a:off x="2596040" y="-49332"/>
            <a:ext cx="11058939" cy="10885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tx2"/>
                </a:solidFill>
                <a:latin typeface="Nyala" panose="02000504070300020003" pitchFamily="2" charset="0"/>
              </a:rPr>
              <a:t>School Climate User Manual</a:t>
            </a:r>
          </a:p>
        </p:txBody>
      </p:sp>
      <p:pic>
        <p:nvPicPr>
          <p:cNvPr id="12" name="Content Placeholder 11">
            <a:extLst>
              <a:ext uri="{FF2B5EF4-FFF2-40B4-BE49-F238E27FC236}">
                <a16:creationId xmlns:a16="http://schemas.microsoft.com/office/drawing/2014/main" id="{70B7F8A1-A85F-7046-AC7F-19D5A34B7E9D}"/>
              </a:ext>
            </a:extLst>
          </p:cNvPr>
          <p:cNvPicPr>
            <a:picLocks noGrp="1" noChangeAspect="1"/>
          </p:cNvPicPr>
          <p:nvPr>
            <p:ph idx="1"/>
          </p:nvPr>
        </p:nvPicPr>
        <p:blipFill>
          <a:blip r:embed="rId2"/>
          <a:stretch>
            <a:fillRect/>
          </a:stretch>
        </p:blipFill>
        <p:spPr>
          <a:xfrm>
            <a:off x="7232933" y="836312"/>
            <a:ext cx="4107340" cy="4973213"/>
          </a:xfrm>
        </p:spPr>
      </p:pic>
      <p:sp>
        <p:nvSpPr>
          <p:cNvPr id="13" name="Rectangle 12">
            <a:extLst>
              <a:ext uri="{FF2B5EF4-FFF2-40B4-BE49-F238E27FC236}">
                <a16:creationId xmlns:a16="http://schemas.microsoft.com/office/drawing/2014/main" id="{4BAF2C48-B6E4-8D4B-9260-36890BFD19B7}"/>
              </a:ext>
            </a:extLst>
          </p:cNvPr>
          <p:cNvSpPr/>
          <p:nvPr/>
        </p:nvSpPr>
        <p:spPr>
          <a:xfrm>
            <a:off x="424674" y="2244676"/>
            <a:ext cx="6023421" cy="2957861"/>
          </a:xfrm>
          <a:prstGeom prst="rect">
            <a:avLst/>
          </a:prstGeom>
        </p:spPr>
        <p:txBody>
          <a:bodyPr wrap="square">
            <a:spAutoFit/>
          </a:bodyPr>
          <a:lstStyle/>
          <a:p>
            <a:pPr>
              <a:lnSpc>
                <a:spcPct val="150000"/>
              </a:lnSpc>
            </a:pPr>
            <a:r>
              <a:rPr lang="en-US" b="1" dirty="0">
                <a:solidFill>
                  <a:schemeClr val="tx2"/>
                </a:solidFill>
                <a:ea typeface="Times New Roman" panose="02020603050405020304" pitchFamily="18" charset="0"/>
              </a:rPr>
              <a:t>A guide that assists schools to: </a:t>
            </a:r>
          </a:p>
          <a:p>
            <a:pPr marL="285750" indent="-285750">
              <a:lnSpc>
                <a:spcPct val="150000"/>
              </a:lnSpc>
              <a:buFont typeface="Arial" panose="020B0604020202020204" pitchFamily="34" charset="0"/>
              <a:buChar char="•"/>
            </a:pPr>
            <a:r>
              <a:rPr lang="en-US" b="1" dirty="0">
                <a:solidFill>
                  <a:schemeClr val="tx2"/>
                </a:solidFill>
                <a:ea typeface="Times New Roman" panose="02020603050405020304" pitchFamily="18" charset="0"/>
              </a:rPr>
              <a:t>Interpret school climate data across multiple informants including  students, personnel and parents/family</a:t>
            </a:r>
          </a:p>
          <a:p>
            <a:pPr marL="285750" indent="-285750">
              <a:lnSpc>
                <a:spcPct val="150000"/>
              </a:lnSpc>
              <a:buFont typeface="Arial" panose="020B0604020202020204" pitchFamily="34" charset="0"/>
              <a:buChar char="•"/>
            </a:pPr>
            <a:r>
              <a:rPr lang="en-US" b="1" dirty="0">
                <a:solidFill>
                  <a:schemeClr val="tx2"/>
                </a:solidFill>
                <a:ea typeface="Times New Roman" panose="02020603050405020304" pitchFamily="18" charset="0"/>
              </a:rPr>
              <a:t>Reflect on school climate survey results </a:t>
            </a:r>
          </a:p>
          <a:p>
            <a:pPr marL="285750" indent="-285750">
              <a:lnSpc>
                <a:spcPct val="150000"/>
              </a:lnSpc>
              <a:buFont typeface="Arial" panose="020B0604020202020204" pitchFamily="34" charset="0"/>
              <a:buChar char="•"/>
            </a:pPr>
            <a:r>
              <a:rPr lang="en-US" b="1" dirty="0">
                <a:solidFill>
                  <a:schemeClr val="tx2"/>
                </a:solidFill>
                <a:ea typeface="Times New Roman" panose="02020603050405020304" pitchFamily="18" charset="0"/>
              </a:rPr>
              <a:t>Respond with appropriate multi-tiered supports and interventions. </a:t>
            </a:r>
          </a:p>
          <a:p>
            <a:pPr marL="285750" indent="-285750">
              <a:lnSpc>
                <a:spcPct val="150000"/>
              </a:lnSpc>
              <a:buFont typeface="Arial" panose="020B0604020202020204" pitchFamily="34" charset="0"/>
              <a:buChar char="•"/>
            </a:pPr>
            <a:endParaRPr lang="en-US" b="1" dirty="0">
              <a:solidFill>
                <a:schemeClr val="tx2"/>
              </a:solidFill>
              <a:ea typeface="Times New Roman" panose="02020603050405020304" pitchFamily="18" charset="0"/>
            </a:endParaRPr>
          </a:p>
        </p:txBody>
      </p:sp>
    </p:spTree>
    <p:extLst>
      <p:ext uri="{BB962C8B-B14F-4D97-AF65-F5344CB8AC3E}">
        <p14:creationId xmlns:p14="http://schemas.microsoft.com/office/powerpoint/2010/main" val="1617855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2B30F9C-C801-6240-A478-2CC4A9087352}"/>
              </a:ext>
            </a:extLst>
          </p:cNvPr>
          <p:cNvSpPr txBox="1">
            <a:spLocks/>
          </p:cNvSpPr>
          <p:nvPr/>
        </p:nvSpPr>
        <p:spPr>
          <a:xfrm>
            <a:off x="2596040" y="-49332"/>
            <a:ext cx="11058939" cy="10885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2"/>
              </a:solidFill>
              <a:latin typeface="Nyala" panose="02000504070300020003" pitchFamily="2" charset="0"/>
            </a:endParaRPr>
          </a:p>
        </p:txBody>
      </p:sp>
      <p:sp>
        <p:nvSpPr>
          <p:cNvPr id="4" name="Rectangle 3">
            <a:extLst>
              <a:ext uri="{FF2B5EF4-FFF2-40B4-BE49-F238E27FC236}">
                <a16:creationId xmlns:a16="http://schemas.microsoft.com/office/drawing/2014/main" id="{9E23BD94-EB8D-6F43-A934-E2163A3822FD}"/>
              </a:ext>
            </a:extLst>
          </p:cNvPr>
          <p:cNvSpPr/>
          <p:nvPr/>
        </p:nvSpPr>
        <p:spPr>
          <a:xfrm>
            <a:off x="525518" y="1780512"/>
            <a:ext cx="6096000" cy="3231654"/>
          </a:xfrm>
          <a:prstGeom prst="rect">
            <a:avLst/>
          </a:prstGeom>
        </p:spPr>
        <p:txBody>
          <a:bodyPr>
            <a:spAutoFit/>
          </a:bodyPr>
          <a:lstStyle/>
          <a:p>
            <a:r>
              <a:rPr lang="en-US" sz="2400" b="1" dirty="0">
                <a:solidFill>
                  <a:schemeClr val="tx2"/>
                </a:solidFill>
                <a:ea typeface="Times New Roman" panose="02020603050405020304" pitchFamily="18" charset="0"/>
              </a:rPr>
              <a:t>Contents:</a:t>
            </a:r>
          </a:p>
          <a:p>
            <a:pPr marL="285750" indent="-285750">
              <a:buFont typeface="Arial" panose="020B0604020202020204" pitchFamily="34" charset="0"/>
              <a:buChar char="•"/>
            </a:pPr>
            <a:r>
              <a:rPr lang="en-US" b="1" dirty="0">
                <a:solidFill>
                  <a:schemeClr val="tx2"/>
                </a:solidFill>
                <a:ea typeface="Times New Roman" panose="02020603050405020304" pitchFamily="18" charset="0"/>
              </a:rPr>
              <a:t>Background on School Climate and GSCS</a:t>
            </a:r>
          </a:p>
          <a:p>
            <a:pPr marL="285750" indent="-285750">
              <a:buFont typeface="Arial" panose="020B0604020202020204" pitchFamily="34" charset="0"/>
              <a:buChar char="•"/>
            </a:pPr>
            <a:r>
              <a:rPr lang="en-US" b="1" dirty="0">
                <a:solidFill>
                  <a:schemeClr val="tx2"/>
                </a:solidFill>
                <a:ea typeface="Calibri" panose="020F0502020204030204" pitchFamily="34" charset="0"/>
                <a:cs typeface="Calibri" panose="020F0502020204030204" pitchFamily="34" charset="0"/>
              </a:rPr>
              <a:t>What are School Climate Scores? </a:t>
            </a:r>
          </a:p>
          <a:p>
            <a:pPr marL="800100" lvl="1" indent="-342900">
              <a:buClr>
                <a:srgbClr val="4472C4"/>
              </a:buClr>
              <a:buFont typeface="Wingdings" pitchFamily="2" charset="2"/>
              <a:buChar char=""/>
            </a:pPr>
            <a:r>
              <a:rPr lang="en-US" b="1" dirty="0">
                <a:solidFill>
                  <a:schemeClr val="tx2"/>
                </a:solidFill>
                <a:ea typeface="Calibri" panose="020F0502020204030204" pitchFamily="34" charset="0"/>
                <a:cs typeface="Calibri" panose="020F0502020204030204" pitchFamily="34" charset="0"/>
              </a:rPr>
              <a:t>Overall </a:t>
            </a:r>
          </a:p>
          <a:p>
            <a:pPr marL="800100" lvl="1" indent="-342900">
              <a:buClr>
                <a:srgbClr val="4472C4"/>
              </a:buClr>
              <a:buFont typeface="Wingdings" pitchFamily="2" charset="2"/>
              <a:buChar char=""/>
            </a:pPr>
            <a:r>
              <a:rPr lang="en-US" b="1" dirty="0">
                <a:solidFill>
                  <a:schemeClr val="tx2"/>
                </a:solidFill>
                <a:ea typeface="Calibri" panose="020F0502020204030204" pitchFamily="34" charset="0"/>
                <a:cs typeface="Calibri" panose="020F0502020204030204" pitchFamily="34" charset="0"/>
              </a:rPr>
              <a:t>Subscale</a:t>
            </a:r>
          </a:p>
          <a:p>
            <a:pPr marL="285750" indent="-285750">
              <a:buFont typeface="Arial" panose="020B0604020202020204" pitchFamily="34" charset="0"/>
              <a:buChar char="•"/>
            </a:pPr>
            <a:r>
              <a:rPr lang="en-US" b="1" dirty="0">
                <a:solidFill>
                  <a:schemeClr val="tx2"/>
                </a:solidFill>
                <a:ea typeface="Calibri" panose="020F0502020204030204" pitchFamily="34" charset="0"/>
                <a:cs typeface="Calibri" panose="020F0502020204030204" pitchFamily="34" charset="0"/>
              </a:rPr>
              <a:t>Examining School Climate Data</a:t>
            </a:r>
          </a:p>
          <a:p>
            <a:pPr marL="742950" lvl="1" indent="-285750">
              <a:buFont typeface="Arial" panose="020B0604020202020204" pitchFamily="34" charset="0"/>
              <a:buChar char="•"/>
            </a:pPr>
            <a:r>
              <a:rPr lang="en-US" b="1" dirty="0">
                <a:solidFill>
                  <a:schemeClr val="tx2"/>
                </a:solidFill>
                <a:ea typeface="Calibri" panose="020F0502020204030204" pitchFamily="34" charset="0"/>
                <a:cs typeface="Calibri" panose="020F0502020204030204" pitchFamily="34" charset="0"/>
              </a:rPr>
              <a:t>Recommendations </a:t>
            </a:r>
          </a:p>
          <a:p>
            <a:pPr marL="742950" lvl="1" indent="-285750">
              <a:buFont typeface="Arial" panose="020B0604020202020204" pitchFamily="34" charset="0"/>
              <a:buChar char="•"/>
            </a:pPr>
            <a:r>
              <a:rPr lang="en-US" b="1" dirty="0">
                <a:solidFill>
                  <a:schemeClr val="tx2"/>
                </a:solidFill>
                <a:ea typeface="Calibri" panose="020F0502020204030204" pitchFamily="34" charset="0"/>
                <a:cs typeface="Calibri" panose="020F0502020204030204" pitchFamily="34" charset="0"/>
              </a:rPr>
              <a:t>Considerations</a:t>
            </a:r>
          </a:p>
          <a:p>
            <a:pPr marL="742950" lvl="1" indent="-285750">
              <a:buFont typeface="Arial" panose="020B0604020202020204" pitchFamily="34" charset="0"/>
              <a:buChar char="•"/>
            </a:pPr>
            <a:r>
              <a:rPr lang="en-US" b="1" dirty="0">
                <a:solidFill>
                  <a:schemeClr val="tx2"/>
                </a:solidFill>
                <a:ea typeface="Calibri" panose="020F0502020204030204" pitchFamily="34" charset="0"/>
                <a:cs typeface="Calibri" panose="020F0502020204030204" pitchFamily="34" charset="0"/>
              </a:rPr>
              <a:t>Tips</a:t>
            </a:r>
            <a:endParaRPr lang="en-US" b="1" dirty="0">
              <a:solidFill>
                <a:schemeClr val="tx2"/>
              </a:solidFill>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b="1" dirty="0">
                <a:solidFill>
                  <a:schemeClr val="tx2"/>
                </a:solidFill>
                <a:ea typeface="Calibri" panose="020F0502020204030204" pitchFamily="34" charset="0"/>
                <a:cs typeface="Calibri" panose="020F0502020204030204" pitchFamily="34" charset="0"/>
              </a:rPr>
              <a:t>School Climate Data Within Accountability Systems</a:t>
            </a:r>
          </a:p>
          <a:p>
            <a:pPr marL="285750" indent="-285750">
              <a:buFont typeface="Arial" panose="020B0604020202020204" pitchFamily="34" charset="0"/>
              <a:buChar char="•"/>
            </a:pPr>
            <a:r>
              <a:rPr lang="en-US" b="1" dirty="0">
                <a:solidFill>
                  <a:schemeClr val="tx2"/>
                </a:solidFill>
                <a:ea typeface="Calibri" panose="020F0502020204030204" pitchFamily="34" charset="0"/>
                <a:cs typeface="Calibri" panose="020F0502020204030204" pitchFamily="34" charset="0"/>
              </a:rPr>
              <a:t>Example: Case Study</a:t>
            </a:r>
            <a:endParaRPr lang="en-US" b="1" dirty="0">
              <a:solidFill>
                <a:schemeClr val="tx2"/>
              </a:solidFill>
              <a:ea typeface="Calibri" panose="020F0502020204030204" pitchFamily="34" charset="0"/>
              <a:cs typeface="Times New Roman" panose="02020603050405020304" pitchFamily="18" charset="0"/>
            </a:endParaRPr>
          </a:p>
        </p:txBody>
      </p:sp>
      <p:sp>
        <p:nvSpPr>
          <p:cNvPr id="8" name="Title 1">
            <a:extLst>
              <a:ext uri="{FF2B5EF4-FFF2-40B4-BE49-F238E27FC236}">
                <a16:creationId xmlns:a16="http://schemas.microsoft.com/office/drawing/2014/main" id="{99355CCE-F61A-6D40-B83E-A9024DF60F86}"/>
              </a:ext>
            </a:extLst>
          </p:cNvPr>
          <p:cNvSpPr txBox="1">
            <a:spLocks/>
          </p:cNvSpPr>
          <p:nvPr/>
        </p:nvSpPr>
        <p:spPr>
          <a:xfrm>
            <a:off x="2596040" y="-49332"/>
            <a:ext cx="11058939" cy="10885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tx2"/>
                </a:solidFill>
                <a:latin typeface="Nyala" panose="02000504070300020003" pitchFamily="2" charset="0"/>
              </a:rPr>
              <a:t>School Climate User Manual</a:t>
            </a:r>
          </a:p>
        </p:txBody>
      </p:sp>
      <p:pic>
        <p:nvPicPr>
          <p:cNvPr id="9" name="Content Placeholder 11">
            <a:extLst>
              <a:ext uri="{FF2B5EF4-FFF2-40B4-BE49-F238E27FC236}">
                <a16:creationId xmlns:a16="http://schemas.microsoft.com/office/drawing/2014/main" id="{15E12444-9C3B-6B4C-A023-C8D3942BF402}"/>
              </a:ext>
            </a:extLst>
          </p:cNvPr>
          <p:cNvPicPr>
            <a:picLocks noGrp="1" noChangeAspect="1"/>
          </p:cNvPicPr>
          <p:nvPr>
            <p:ph idx="1"/>
          </p:nvPr>
        </p:nvPicPr>
        <p:blipFill>
          <a:blip r:embed="rId2"/>
          <a:stretch>
            <a:fillRect/>
          </a:stretch>
        </p:blipFill>
        <p:spPr>
          <a:xfrm>
            <a:off x="6936827" y="1039209"/>
            <a:ext cx="4477406" cy="5421293"/>
          </a:xfrm>
        </p:spPr>
      </p:pic>
      <p:sp>
        <p:nvSpPr>
          <p:cNvPr id="5" name="Left Arrow 4">
            <a:extLst>
              <a:ext uri="{FF2B5EF4-FFF2-40B4-BE49-F238E27FC236}">
                <a16:creationId xmlns:a16="http://schemas.microsoft.com/office/drawing/2014/main" id="{BDA80A29-4DF1-454F-8BCE-97BC9B8F7265}"/>
              </a:ext>
            </a:extLst>
          </p:cNvPr>
          <p:cNvSpPr/>
          <p:nvPr/>
        </p:nvSpPr>
        <p:spPr>
          <a:xfrm>
            <a:off x="10124120" y="1519885"/>
            <a:ext cx="930166" cy="521254"/>
          </a:xfrm>
          <a:prstGeom prst="lef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 Arrow 14">
            <a:extLst>
              <a:ext uri="{FF2B5EF4-FFF2-40B4-BE49-F238E27FC236}">
                <a16:creationId xmlns:a16="http://schemas.microsoft.com/office/drawing/2014/main" id="{6BFA662F-AFAC-B34A-B6B4-903D0C1E654F}"/>
              </a:ext>
            </a:extLst>
          </p:cNvPr>
          <p:cNvSpPr/>
          <p:nvPr/>
        </p:nvSpPr>
        <p:spPr>
          <a:xfrm>
            <a:off x="10124120" y="4388892"/>
            <a:ext cx="930166" cy="521254"/>
          </a:xfrm>
          <a:prstGeom prst="lef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eft Arrow 15">
            <a:extLst>
              <a:ext uri="{FF2B5EF4-FFF2-40B4-BE49-F238E27FC236}">
                <a16:creationId xmlns:a16="http://schemas.microsoft.com/office/drawing/2014/main" id="{A39935E7-B0C0-6D42-8D7E-737523DE5DB2}"/>
              </a:ext>
            </a:extLst>
          </p:cNvPr>
          <p:cNvSpPr/>
          <p:nvPr/>
        </p:nvSpPr>
        <p:spPr>
          <a:xfrm>
            <a:off x="10124120" y="3498089"/>
            <a:ext cx="930166" cy="521254"/>
          </a:xfrm>
          <a:prstGeom prst="lef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eft Arrow 16">
            <a:extLst>
              <a:ext uri="{FF2B5EF4-FFF2-40B4-BE49-F238E27FC236}">
                <a16:creationId xmlns:a16="http://schemas.microsoft.com/office/drawing/2014/main" id="{DDDB1A7D-7CA9-234C-BE01-12E7B3E2D8FA}"/>
              </a:ext>
            </a:extLst>
          </p:cNvPr>
          <p:cNvSpPr/>
          <p:nvPr/>
        </p:nvSpPr>
        <p:spPr>
          <a:xfrm>
            <a:off x="10124120" y="2056237"/>
            <a:ext cx="930166" cy="521254"/>
          </a:xfrm>
          <a:prstGeom prst="lef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eft Arrow 17">
            <a:extLst>
              <a:ext uri="{FF2B5EF4-FFF2-40B4-BE49-F238E27FC236}">
                <a16:creationId xmlns:a16="http://schemas.microsoft.com/office/drawing/2014/main" id="{7C15FFA6-346A-4F46-B873-C485F06737BB}"/>
              </a:ext>
            </a:extLst>
          </p:cNvPr>
          <p:cNvSpPr/>
          <p:nvPr/>
        </p:nvSpPr>
        <p:spPr>
          <a:xfrm>
            <a:off x="10124120" y="2640989"/>
            <a:ext cx="930166" cy="521254"/>
          </a:xfrm>
          <a:prstGeom prst="lef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Left Arrow 18">
            <a:extLst>
              <a:ext uri="{FF2B5EF4-FFF2-40B4-BE49-F238E27FC236}">
                <a16:creationId xmlns:a16="http://schemas.microsoft.com/office/drawing/2014/main" id="{5FA5345D-6DAA-3D40-894D-08609B7614B8}"/>
              </a:ext>
            </a:extLst>
          </p:cNvPr>
          <p:cNvSpPr/>
          <p:nvPr/>
        </p:nvSpPr>
        <p:spPr>
          <a:xfrm>
            <a:off x="10124120" y="5279695"/>
            <a:ext cx="930166" cy="521254"/>
          </a:xfrm>
          <a:prstGeom prst="lef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943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16" grpId="0" animBg="1"/>
      <p:bldP spid="17" grpId="0" animBg="1"/>
      <p:bldP spid="18" grpId="0" animBg="1"/>
      <p:bldP spid="1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1">
            <a:extLst>
              <a:ext uri="{FF2B5EF4-FFF2-40B4-BE49-F238E27FC236}">
                <a16:creationId xmlns:a16="http://schemas.microsoft.com/office/drawing/2014/main" id="{7ACCE17C-181F-1A4E-B0CC-4D12ED03D048}"/>
              </a:ext>
            </a:extLst>
          </p:cNvPr>
          <p:cNvSpPr txBox="1">
            <a:spLocks/>
          </p:cNvSpPr>
          <p:nvPr/>
        </p:nvSpPr>
        <p:spPr>
          <a:xfrm>
            <a:off x="270526" y="-113400"/>
            <a:ext cx="6205009" cy="17648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2"/>
                </a:solidFill>
                <a:latin typeface="Nyala" panose="02000504070300020003" pitchFamily="2" charset="0"/>
              </a:rPr>
              <a:t>Contents of the User Manual</a:t>
            </a:r>
          </a:p>
        </p:txBody>
      </p:sp>
      <p:pic>
        <p:nvPicPr>
          <p:cNvPr id="5" name="Picture 4">
            <a:extLst>
              <a:ext uri="{FF2B5EF4-FFF2-40B4-BE49-F238E27FC236}">
                <a16:creationId xmlns:a16="http://schemas.microsoft.com/office/drawing/2014/main" id="{158D69E2-757D-644B-A66D-559E0F1506ED}"/>
              </a:ext>
            </a:extLst>
          </p:cNvPr>
          <p:cNvPicPr>
            <a:picLocks noChangeAspect="1"/>
          </p:cNvPicPr>
          <p:nvPr/>
        </p:nvPicPr>
        <p:blipFill>
          <a:blip r:embed="rId2"/>
          <a:stretch>
            <a:fillRect/>
          </a:stretch>
        </p:blipFill>
        <p:spPr>
          <a:xfrm>
            <a:off x="6113863" y="391790"/>
            <a:ext cx="5279567" cy="1904735"/>
          </a:xfrm>
          <a:prstGeom prst="rect">
            <a:avLst/>
          </a:prstGeom>
        </p:spPr>
      </p:pic>
      <p:pic>
        <p:nvPicPr>
          <p:cNvPr id="7" name="Picture 6">
            <a:extLst>
              <a:ext uri="{FF2B5EF4-FFF2-40B4-BE49-F238E27FC236}">
                <a16:creationId xmlns:a16="http://schemas.microsoft.com/office/drawing/2014/main" id="{84C070DD-03B4-BE42-9F21-B5D0C1D7512F}"/>
              </a:ext>
            </a:extLst>
          </p:cNvPr>
          <p:cNvPicPr>
            <a:picLocks noChangeAspect="1"/>
          </p:cNvPicPr>
          <p:nvPr/>
        </p:nvPicPr>
        <p:blipFill>
          <a:blip r:embed="rId3"/>
          <a:stretch>
            <a:fillRect/>
          </a:stretch>
        </p:blipFill>
        <p:spPr>
          <a:xfrm>
            <a:off x="6195645" y="2909709"/>
            <a:ext cx="5116001" cy="1936624"/>
          </a:xfrm>
          <a:prstGeom prst="rect">
            <a:avLst/>
          </a:prstGeom>
        </p:spPr>
      </p:pic>
      <p:sp>
        <p:nvSpPr>
          <p:cNvPr id="11" name="Rectangle 10">
            <a:extLst>
              <a:ext uri="{FF2B5EF4-FFF2-40B4-BE49-F238E27FC236}">
                <a16:creationId xmlns:a16="http://schemas.microsoft.com/office/drawing/2014/main" id="{95C885EC-D3A6-7449-9153-9021205B3DD8}"/>
              </a:ext>
            </a:extLst>
          </p:cNvPr>
          <p:cNvSpPr/>
          <p:nvPr/>
        </p:nvSpPr>
        <p:spPr>
          <a:xfrm>
            <a:off x="270526" y="4846333"/>
            <a:ext cx="6081322" cy="369332"/>
          </a:xfrm>
          <a:prstGeom prst="rect">
            <a:avLst/>
          </a:prstGeom>
        </p:spPr>
        <p:txBody>
          <a:bodyPr wrap="square">
            <a:spAutoFit/>
          </a:bodyPr>
          <a:lstStyle/>
          <a:p>
            <a:r>
              <a:rPr lang="en-US" b="1" dirty="0">
                <a:solidFill>
                  <a:schemeClr val="tx2"/>
                </a:solidFill>
              </a:rPr>
              <a:t>Explanation of how school climate scores are derived</a:t>
            </a:r>
          </a:p>
        </p:txBody>
      </p:sp>
      <p:sp>
        <p:nvSpPr>
          <p:cNvPr id="13" name="Rectangle 12">
            <a:extLst>
              <a:ext uri="{FF2B5EF4-FFF2-40B4-BE49-F238E27FC236}">
                <a16:creationId xmlns:a16="http://schemas.microsoft.com/office/drawing/2014/main" id="{7971BBCF-1B1D-B640-9266-C625B61BDF57}"/>
              </a:ext>
            </a:extLst>
          </p:cNvPr>
          <p:cNvSpPr/>
          <p:nvPr/>
        </p:nvSpPr>
        <p:spPr>
          <a:xfrm>
            <a:off x="514832" y="1920519"/>
            <a:ext cx="4523674" cy="1754326"/>
          </a:xfrm>
          <a:prstGeom prst="rect">
            <a:avLst/>
          </a:prstGeom>
        </p:spPr>
        <p:txBody>
          <a:bodyPr wrap="none">
            <a:spAutoFit/>
          </a:bodyPr>
          <a:lstStyle/>
          <a:p>
            <a:r>
              <a:rPr lang="en-US" b="1" dirty="0">
                <a:solidFill>
                  <a:schemeClr val="tx2"/>
                </a:solidFill>
              </a:rPr>
              <a:t>Overview of GSCS</a:t>
            </a:r>
          </a:p>
          <a:p>
            <a:pPr marL="285750" indent="-285750">
              <a:buFont typeface="Arial" panose="020B0604020202020204" pitchFamily="34" charset="0"/>
              <a:buChar char="•"/>
            </a:pPr>
            <a:r>
              <a:rPr lang="en-US" b="1" dirty="0">
                <a:solidFill>
                  <a:schemeClr val="tx2"/>
                </a:solidFill>
              </a:rPr>
              <a:t>Georgia Elementary School Climate Survey</a:t>
            </a:r>
          </a:p>
          <a:p>
            <a:pPr marL="285750" indent="-285750">
              <a:buFont typeface="Arial" panose="020B0604020202020204" pitchFamily="34" charset="0"/>
              <a:buChar char="•"/>
            </a:pPr>
            <a:r>
              <a:rPr lang="en-US" b="1" dirty="0">
                <a:solidFill>
                  <a:schemeClr val="tx2"/>
                </a:solidFill>
              </a:rPr>
              <a:t>Georgia School Climate Survey – Extended</a:t>
            </a:r>
          </a:p>
          <a:p>
            <a:pPr marL="285750" indent="-285750">
              <a:buFont typeface="Arial" panose="020B0604020202020204" pitchFamily="34" charset="0"/>
              <a:buChar char="•"/>
            </a:pPr>
            <a:r>
              <a:rPr lang="en-US" b="1" dirty="0">
                <a:solidFill>
                  <a:schemeClr val="tx2"/>
                </a:solidFill>
              </a:rPr>
              <a:t>Georgia Brief School Climate Survey</a:t>
            </a:r>
          </a:p>
          <a:p>
            <a:pPr marL="285750" indent="-285750">
              <a:buFont typeface="Arial" panose="020B0604020202020204" pitchFamily="34" charset="0"/>
              <a:buChar char="•"/>
            </a:pPr>
            <a:r>
              <a:rPr lang="en-US" b="1" dirty="0">
                <a:solidFill>
                  <a:schemeClr val="tx2"/>
                </a:solidFill>
              </a:rPr>
              <a:t>Georgia Personnel Survey</a:t>
            </a:r>
          </a:p>
          <a:p>
            <a:pPr marL="285750" indent="-285750">
              <a:buFont typeface="Arial" panose="020B0604020202020204" pitchFamily="34" charset="0"/>
              <a:buChar char="•"/>
            </a:pPr>
            <a:r>
              <a:rPr lang="en-US" b="1" dirty="0">
                <a:solidFill>
                  <a:schemeClr val="tx2"/>
                </a:solidFill>
              </a:rPr>
              <a:t>Georgia Parent Survey</a:t>
            </a:r>
          </a:p>
        </p:txBody>
      </p:sp>
    </p:spTree>
    <p:extLst>
      <p:ext uri="{BB962C8B-B14F-4D97-AF65-F5344CB8AC3E}">
        <p14:creationId xmlns:p14="http://schemas.microsoft.com/office/powerpoint/2010/main" val="185045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0125C77-2470-1649-A6E6-21DAF98B9F44}"/>
              </a:ext>
            </a:extLst>
          </p:cNvPr>
          <p:cNvPicPr>
            <a:picLocks noChangeAspect="1"/>
          </p:cNvPicPr>
          <p:nvPr/>
        </p:nvPicPr>
        <p:blipFill>
          <a:blip r:embed="rId2"/>
          <a:stretch>
            <a:fillRect/>
          </a:stretch>
        </p:blipFill>
        <p:spPr>
          <a:xfrm>
            <a:off x="351064" y="2123722"/>
            <a:ext cx="5670594" cy="760685"/>
          </a:xfrm>
          <a:prstGeom prst="rect">
            <a:avLst/>
          </a:prstGeom>
        </p:spPr>
      </p:pic>
      <p:pic>
        <p:nvPicPr>
          <p:cNvPr id="20" name="Picture 19">
            <a:extLst>
              <a:ext uri="{FF2B5EF4-FFF2-40B4-BE49-F238E27FC236}">
                <a16:creationId xmlns:a16="http://schemas.microsoft.com/office/drawing/2014/main" id="{03DFAE8D-6C20-834A-AC0E-E8B8D13CD956}"/>
              </a:ext>
            </a:extLst>
          </p:cNvPr>
          <p:cNvPicPr>
            <a:picLocks noChangeAspect="1"/>
          </p:cNvPicPr>
          <p:nvPr/>
        </p:nvPicPr>
        <p:blipFill>
          <a:blip r:embed="rId3"/>
          <a:stretch>
            <a:fillRect/>
          </a:stretch>
        </p:blipFill>
        <p:spPr>
          <a:xfrm>
            <a:off x="4120975" y="3889081"/>
            <a:ext cx="5641548" cy="603326"/>
          </a:xfrm>
          <a:prstGeom prst="rect">
            <a:avLst/>
          </a:prstGeom>
        </p:spPr>
      </p:pic>
      <p:pic>
        <p:nvPicPr>
          <p:cNvPr id="23" name="Picture 22">
            <a:extLst>
              <a:ext uri="{FF2B5EF4-FFF2-40B4-BE49-F238E27FC236}">
                <a16:creationId xmlns:a16="http://schemas.microsoft.com/office/drawing/2014/main" id="{4A3A4684-F3A9-EF4B-BE79-78EA29C0CD68}"/>
              </a:ext>
            </a:extLst>
          </p:cNvPr>
          <p:cNvPicPr>
            <a:picLocks noChangeAspect="1"/>
          </p:cNvPicPr>
          <p:nvPr/>
        </p:nvPicPr>
        <p:blipFill>
          <a:blip r:embed="rId4"/>
          <a:stretch>
            <a:fillRect/>
          </a:stretch>
        </p:blipFill>
        <p:spPr>
          <a:xfrm>
            <a:off x="6147780" y="5785679"/>
            <a:ext cx="5621399" cy="558536"/>
          </a:xfrm>
          <a:prstGeom prst="rect">
            <a:avLst/>
          </a:prstGeom>
        </p:spPr>
      </p:pic>
      <p:sp>
        <p:nvSpPr>
          <p:cNvPr id="25" name="TextBox 24">
            <a:extLst>
              <a:ext uri="{FF2B5EF4-FFF2-40B4-BE49-F238E27FC236}">
                <a16:creationId xmlns:a16="http://schemas.microsoft.com/office/drawing/2014/main" id="{002D5281-E2B3-024F-A1A7-2DD3D7F2FEA1}"/>
              </a:ext>
            </a:extLst>
          </p:cNvPr>
          <p:cNvSpPr txBox="1"/>
          <p:nvPr/>
        </p:nvSpPr>
        <p:spPr>
          <a:xfrm>
            <a:off x="573070" y="1519590"/>
            <a:ext cx="5277108" cy="369332"/>
          </a:xfrm>
          <a:prstGeom prst="rect">
            <a:avLst/>
          </a:prstGeom>
          <a:noFill/>
        </p:spPr>
        <p:txBody>
          <a:bodyPr wrap="square" rtlCol="0">
            <a:spAutoFit/>
          </a:bodyPr>
          <a:lstStyle/>
          <a:p>
            <a:r>
              <a:rPr lang="en-US" b="1" dirty="0">
                <a:solidFill>
                  <a:schemeClr val="tx2"/>
                </a:solidFill>
              </a:rPr>
              <a:t>Considerations to contextualize school climate data</a:t>
            </a:r>
          </a:p>
        </p:txBody>
      </p:sp>
      <p:sp>
        <p:nvSpPr>
          <p:cNvPr id="26" name="Rectangle 25">
            <a:extLst>
              <a:ext uri="{FF2B5EF4-FFF2-40B4-BE49-F238E27FC236}">
                <a16:creationId xmlns:a16="http://schemas.microsoft.com/office/drawing/2014/main" id="{1AF11894-F2C1-0749-AE23-8C6D55041FC3}"/>
              </a:ext>
            </a:extLst>
          </p:cNvPr>
          <p:cNvSpPr/>
          <p:nvPr/>
        </p:nvSpPr>
        <p:spPr>
          <a:xfrm>
            <a:off x="4315143" y="3356677"/>
            <a:ext cx="6181114" cy="369332"/>
          </a:xfrm>
          <a:prstGeom prst="rect">
            <a:avLst/>
          </a:prstGeom>
        </p:spPr>
        <p:txBody>
          <a:bodyPr wrap="square">
            <a:spAutoFit/>
          </a:bodyPr>
          <a:lstStyle/>
          <a:p>
            <a:r>
              <a:rPr lang="en-US" b="1" dirty="0">
                <a:solidFill>
                  <a:schemeClr val="tx2"/>
                </a:solidFill>
              </a:rPr>
              <a:t>Recommendations for examining school climate survey</a:t>
            </a:r>
          </a:p>
        </p:txBody>
      </p:sp>
      <p:sp>
        <p:nvSpPr>
          <p:cNvPr id="27" name="Rectangle 26">
            <a:extLst>
              <a:ext uri="{FF2B5EF4-FFF2-40B4-BE49-F238E27FC236}">
                <a16:creationId xmlns:a16="http://schemas.microsoft.com/office/drawing/2014/main" id="{B3A7FA94-F266-AC40-95F8-B75C400AA70A}"/>
              </a:ext>
            </a:extLst>
          </p:cNvPr>
          <p:cNvSpPr/>
          <p:nvPr/>
        </p:nvSpPr>
        <p:spPr>
          <a:xfrm>
            <a:off x="6434757" y="5175878"/>
            <a:ext cx="5955198" cy="369332"/>
          </a:xfrm>
          <a:prstGeom prst="rect">
            <a:avLst/>
          </a:prstGeom>
        </p:spPr>
        <p:txBody>
          <a:bodyPr wrap="square">
            <a:spAutoFit/>
          </a:bodyPr>
          <a:lstStyle/>
          <a:p>
            <a:r>
              <a:rPr lang="en-US" b="1" dirty="0">
                <a:solidFill>
                  <a:schemeClr val="tx2"/>
                </a:solidFill>
              </a:rPr>
              <a:t>Tips and common data trends to support understanding </a:t>
            </a:r>
          </a:p>
        </p:txBody>
      </p:sp>
      <p:sp>
        <p:nvSpPr>
          <p:cNvPr id="19" name="Title 1">
            <a:extLst>
              <a:ext uri="{FF2B5EF4-FFF2-40B4-BE49-F238E27FC236}">
                <a16:creationId xmlns:a16="http://schemas.microsoft.com/office/drawing/2014/main" id="{85728548-4F34-DA47-BEF9-DE8D40D4F9CE}"/>
              </a:ext>
            </a:extLst>
          </p:cNvPr>
          <p:cNvSpPr txBox="1">
            <a:spLocks/>
          </p:cNvSpPr>
          <p:nvPr/>
        </p:nvSpPr>
        <p:spPr>
          <a:xfrm>
            <a:off x="270526" y="-113400"/>
            <a:ext cx="6205009" cy="17648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2"/>
                </a:solidFill>
                <a:latin typeface="Nyala" panose="02000504070300020003" pitchFamily="2" charset="0"/>
              </a:rPr>
              <a:t>Contents of the User Manual</a:t>
            </a:r>
          </a:p>
        </p:txBody>
      </p:sp>
    </p:spTree>
    <p:extLst>
      <p:ext uri="{BB962C8B-B14F-4D97-AF65-F5344CB8AC3E}">
        <p14:creationId xmlns:p14="http://schemas.microsoft.com/office/powerpoint/2010/main" val="204455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1">
            <a:extLst>
              <a:ext uri="{FF2B5EF4-FFF2-40B4-BE49-F238E27FC236}">
                <a16:creationId xmlns:a16="http://schemas.microsoft.com/office/drawing/2014/main" id="{7ACCE17C-181F-1A4E-B0CC-4D12ED03D048}"/>
              </a:ext>
            </a:extLst>
          </p:cNvPr>
          <p:cNvSpPr txBox="1">
            <a:spLocks/>
          </p:cNvSpPr>
          <p:nvPr/>
        </p:nvSpPr>
        <p:spPr>
          <a:xfrm>
            <a:off x="301452" y="106478"/>
            <a:ext cx="4850080" cy="934155"/>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2"/>
                </a:solidFill>
                <a:latin typeface="Nyala" panose="02000504070300020003" pitchFamily="2" charset="0"/>
              </a:rPr>
              <a:t>Step-by-Step Data Interpretation Guidelines</a:t>
            </a:r>
          </a:p>
        </p:txBody>
      </p:sp>
      <p:pic>
        <p:nvPicPr>
          <p:cNvPr id="4" name="Picture 3">
            <a:extLst>
              <a:ext uri="{FF2B5EF4-FFF2-40B4-BE49-F238E27FC236}">
                <a16:creationId xmlns:a16="http://schemas.microsoft.com/office/drawing/2014/main" id="{EEDADC02-A9CC-3540-9508-6B0AC919FC1D}"/>
              </a:ext>
            </a:extLst>
          </p:cNvPr>
          <p:cNvPicPr>
            <a:picLocks noChangeAspect="1"/>
          </p:cNvPicPr>
          <p:nvPr/>
        </p:nvPicPr>
        <p:blipFill>
          <a:blip r:embed="rId2"/>
          <a:stretch>
            <a:fillRect/>
          </a:stretch>
        </p:blipFill>
        <p:spPr>
          <a:xfrm>
            <a:off x="4566775" y="573555"/>
            <a:ext cx="5044914" cy="5279561"/>
          </a:xfrm>
          <a:prstGeom prst="rect">
            <a:avLst/>
          </a:prstGeom>
        </p:spPr>
      </p:pic>
    </p:spTree>
    <p:extLst>
      <p:ext uri="{BB962C8B-B14F-4D97-AF65-F5344CB8AC3E}">
        <p14:creationId xmlns:p14="http://schemas.microsoft.com/office/powerpoint/2010/main" val="3890401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1">
            <a:extLst>
              <a:ext uri="{FF2B5EF4-FFF2-40B4-BE49-F238E27FC236}">
                <a16:creationId xmlns:a16="http://schemas.microsoft.com/office/drawing/2014/main" id="{7ACCE17C-181F-1A4E-B0CC-4D12ED03D048}"/>
              </a:ext>
            </a:extLst>
          </p:cNvPr>
          <p:cNvSpPr txBox="1">
            <a:spLocks/>
          </p:cNvSpPr>
          <p:nvPr/>
        </p:nvSpPr>
        <p:spPr>
          <a:xfrm>
            <a:off x="607590" y="385859"/>
            <a:ext cx="5709488" cy="12544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chemeClr val="accent4"/>
                </a:solidFill>
                <a:latin typeface="+mn-lt"/>
              </a:rPr>
              <a:t>Overall School Climate Scores</a:t>
            </a:r>
          </a:p>
        </p:txBody>
      </p:sp>
      <p:pic>
        <p:nvPicPr>
          <p:cNvPr id="6" name="Picture 5">
            <a:extLst>
              <a:ext uri="{FF2B5EF4-FFF2-40B4-BE49-F238E27FC236}">
                <a16:creationId xmlns:a16="http://schemas.microsoft.com/office/drawing/2014/main" id="{6B2780BA-0E63-4145-8172-E071D2F25B3B}"/>
              </a:ext>
            </a:extLst>
          </p:cNvPr>
          <p:cNvPicPr>
            <a:picLocks noChangeAspect="1"/>
          </p:cNvPicPr>
          <p:nvPr/>
        </p:nvPicPr>
        <p:blipFill>
          <a:blip r:embed="rId2"/>
          <a:stretch>
            <a:fillRect/>
          </a:stretch>
        </p:blipFill>
        <p:spPr>
          <a:xfrm>
            <a:off x="756745" y="1256645"/>
            <a:ext cx="4256688" cy="2731655"/>
          </a:xfrm>
          <a:prstGeom prst="rect">
            <a:avLst/>
          </a:prstGeom>
        </p:spPr>
      </p:pic>
      <p:pic>
        <p:nvPicPr>
          <p:cNvPr id="16" name="Picture 15">
            <a:extLst>
              <a:ext uri="{FF2B5EF4-FFF2-40B4-BE49-F238E27FC236}">
                <a16:creationId xmlns:a16="http://schemas.microsoft.com/office/drawing/2014/main" id="{FF232D38-7612-6F47-B7BF-D248521C34A4}"/>
              </a:ext>
            </a:extLst>
          </p:cNvPr>
          <p:cNvPicPr>
            <a:picLocks noChangeAspect="1"/>
          </p:cNvPicPr>
          <p:nvPr/>
        </p:nvPicPr>
        <p:blipFill>
          <a:blip r:embed="rId3"/>
          <a:stretch>
            <a:fillRect/>
          </a:stretch>
        </p:blipFill>
        <p:spPr>
          <a:xfrm>
            <a:off x="425958" y="4243755"/>
            <a:ext cx="5044677" cy="2125303"/>
          </a:xfrm>
          <a:prstGeom prst="rect">
            <a:avLst/>
          </a:prstGeom>
        </p:spPr>
      </p:pic>
      <p:pic>
        <p:nvPicPr>
          <p:cNvPr id="17" name="Picture 16">
            <a:extLst>
              <a:ext uri="{FF2B5EF4-FFF2-40B4-BE49-F238E27FC236}">
                <a16:creationId xmlns:a16="http://schemas.microsoft.com/office/drawing/2014/main" id="{F07B3A66-14FC-A24A-BC1B-26BD5EE9E2C4}"/>
              </a:ext>
            </a:extLst>
          </p:cNvPr>
          <p:cNvPicPr>
            <a:picLocks noChangeAspect="1"/>
          </p:cNvPicPr>
          <p:nvPr/>
        </p:nvPicPr>
        <p:blipFill>
          <a:blip r:embed="rId4"/>
          <a:stretch>
            <a:fillRect/>
          </a:stretch>
        </p:blipFill>
        <p:spPr>
          <a:xfrm>
            <a:off x="6703370" y="3877939"/>
            <a:ext cx="4626337" cy="2565867"/>
          </a:xfrm>
          <a:prstGeom prst="rect">
            <a:avLst/>
          </a:prstGeom>
        </p:spPr>
      </p:pic>
      <p:pic>
        <p:nvPicPr>
          <p:cNvPr id="18" name="Picture 17">
            <a:extLst>
              <a:ext uri="{FF2B5EF4-FFF2-40B4-BE49-F238E27FC236}">
                <a16:creationId xmlns:a16="http://schemas.microsoft.com/office/drawing/2014/main" id="{EC069E32-625C-E144-A79F-3C0572D936F7}"/>
              </a:ext>
            </a:extLst>
          </p:cNvPr>
          <p:cNvPicPr>
            <a:picLocks noChangeAspect="1"/>
          </p:cNvPicPr>
          <p:nvPr/>
        </p:nvPicPr>
        <p:blipFill>
          <a:blip r:embed="rId5"/>
          <a:stretch>
            <a:fillRect/>
          </a:stretch>
        </p:blipFill>
        <p:spPr>
          <a:xfrm>
            <a:off x="6842236" y="1279464"/>
            <a:ext cx="4285544" cy="2465293"/>
          </a:xfrm>
          <a:prstGeom prst="rect">
            <a:avLst/>
          </a:prstGeom>
        </p:spPr>
      </p:pic>
      <p:sp>
        <p:nvSpPr>
          <p:cNvPr id="19" name="Title 1">
            <a:extLst>
              <a:ext uri="{FF2B5EF4-FFF2-40B4-BE49-F238E27FC236}">
                <a16:creationId xmlns:a16="http://schemas.microsoft.com/office/drawing/2014/main" id="{DD0EB616-87F5-2544-8C83-0E0AECBCEF28}"/>
              </a:ext>
            </a:extLst>
          </p:cNvPr>
          <p:cNvSpPr txBox="1">
            <a:spLocks/>
          </p:cNvSpPr>
          <p:nvPr/>
        </p:nvSpPr>
        <p:spPr>
          <a:xfrm>
            <a:off x="6608428" y="385858"/>
            <a:ext cx="5709488" cy="12544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chemeClr val="accent4"/>
                </a:solidFill>
                <a:latin typeface="+mn-lt"/>
              </a:rPr>
              <a:t>School Climate Subscale Scores</a:t>
            </a:r>
          </a:p>
        </p:txBody>
      </p:sp>
      <p:sp>
        <p:nvSpPr>
          <p:cNvPr id="20" name="Title 1">
            <a:extLst>
              <a:ext uri="{FF2B5EF4-FFF2-40B4-BE49-F238E27FC236}">
                <a16:creationId xmlns:a16="http://schemas.microsoft.com/office/drawing/2014/main" id="{8F7D68A0-0024-1047-AAC5-EFE999E73BA6}"/>
              </a:ext>
            </a:extLst>
          </p:cNvPr>
          <p:cNvSpPr txBox="1">
            <a:spLocks/>
          </p:cNvSpPr>
          <p:nvPr/>
        </p:nvSpPr>
        <p:spPr>
          <a:xfrm>
            <a:off x="3022229" y="-374567"/>
            <a:ext cx="5709488" cy="12544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2"/>
                </a:solidFill>
                <a:latin typeface="Nyala" panose="02000504070300020003" pitchFamily="2" charset="0"/>
              </a:rPr>
              <a:t>Understanding &amp; Comparing… </a:t>
            </a:r>
          </a:p>
        </p:txBody>
      </p:sp>
    </p:spTree>
    <p:extLst>
      <p:ext uri="{BB962C8B-B14F-4D97-AF65-F5344CB8AC3E}">
        <p14:creationId xmlns:p14="http://schemas.microsoft.com/office/powerpoint/2010/main" val="2630003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21007814">
            <a:off x="407665" y="656781"/>
            <a:ext cx="8025368" cy="4744481"/>
          </a:xfrm>
          <a:ln w="66675">
            <a:solidFill>
              <a:schemeClr val="tx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24897">
            <a:off x="3597169" y="185190"/>
            <a:ext cx="6093271" cy="5970380"/>
          </a:xfrm>
          <a:prstGeom prst="rect">
            <a:avLst/>
          </a:prstGeom>
          <a:ln w="73025">
            <a:solidFill>
              <a:schemeClr val="tx1"/>
            </a:solid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5170" y="1976891"/>
            <a:ext cx="9420887" cy="2750324"/>
          </a:xfrm>
          <a:prstGeom prst="rect">
            <a:avLst/>
          </a:prstGeom>
          <a:solidFill>
            <a:schemeClr val="tx1">
              <a:lumMod val="75000"/>
              <a:lumOff val="25000"/>
            </a:schemeClr>
          </a:solidFill>
          <a:ln w="53975">
            <a:solidFill>
              <a:schemeClr val="tx1"/>
            </a:solidFill>
          </a:ln>
        </p:spPr>
      </p:pic>
      <p:pic>
        <p:nvPicPr>
          <p:cNvPr id="8" name="Picture 7">
            <a:extLst>
              <a:ext uri="{FF2B5EF4-FFF2-40B4-BE49-F238E27FC236}">
                <a16:creationId xmlns:a16="http://schemas.microsoft.com/office/drawing/2014/main" id="{35509407-AC8F-344B-B86C-9F3AF597E6E8}"/>
              </a:ext>
            </a:extLst>
          </p:cNvPr>
          <p:cNvPicPr>
            <a:picLocks noChangeAspect="1"/>
          </p:cNvPicPr>
          <p:nvPr/>
        </p:nvPicPr>
        <p:blipFill>
          <a:blip r:embed="rId6"/>
          <a:stretch>
            <a:fillRect/>
          </a:stretch>
        </p:blipFill>
        <p:spPr>
          <a:xfrm>
            <a:off x="2447074" y="366925"/>
            <a:ext cx="8503997" cy="5606910"/>
          </a:xfrm>
          <a:prstGeom prst="rect">
            <a:avLst/>
          </a:prstGeom>
        </p:spPr>
      </p:pic>
      <p:pic>
        <p:nvPicPr>
          <p:cNvPr id="6" name="Picture 5">
            <a:extLst>
              <a:ext uri="{FF2B5EF4-FFF2-40B4-BE49-F238E27FC236}">
                <a16:creationId xmlns:a16="http://schemas.microsoft.com/office/drawing/2014/main" id="{500A8DEF-507E-164C-950B-F7C372949DC9}"/>
              </a:ext>
            </a:extLst>
          </p:cNvPr>
          <p:cNvPicPr>
            <a:picLocks noChangeAspect="1"/>
          </p:cNvPicPr>
          <p:nvPr/>
        </p:nvPicPr>
        <p:blipFill>
          <a:blip r:embed="rId7"/>
          <a:stretch>
            <a:fillRect/>
          </a:stretch>
        </p:blipFill>
        <p:spPr>
          <a:xfrm>
            <a:off x="1323594" y="410699"/>
            <a:ext cx="9532687" cy="5617278"/>
          </a:xfrm>
          <a:prstGeom prst="rect">
            <a:avLst/>
          </a:prstGeom>
        </p:spPr>
      </p:pic>
      <p:sp>
        <p:nvSpPr>
          <p:cNvPr id="3" name="TextBox 2">
            <a:extLst>
              <a:ext uri="{FF2B5EF4-FFF2-40B4-BE49-F238E27FC236}">
                <a16:creationId xmlns:a16="http://schemas.microsoft.com/office/drawing/2014/main" id="{2E8714DD-8C56-CE4C-8C5A-B3DCF3F16455}"/>
              </a:ext>
            </a:extLst>
          </p:cNvPr>
          <p:cNvSpPr txBox="1"/>
          <p:nvPr/>
        </p:nvSpPr>
        <p:spPr>
          <a:xfrm rot="20061381">
            <a:off x="1611086" y="2082187"/>
            <a:ext cx="4245428" cy="646331"/>
          </a:xfrm>
          <a:prstGeom prst="rect">
            <a:avLst/>
          </a:prstGeom>
          <a:solidFill>
            <a:schemeClr val="bg2"/>
          </a:solidFill>
        </p:spPr>
        <p:txBody>
          <a:bodyPr wrap="square" rtlCol="0">
            <a:spAutoFit/>
          </a:bodyPr>
          <a:lstStyle/>
          <a:p>
            <a:pPr algn="ctr"/>
            <a:r>
              <a:rPr lang="en-US" sz="3600" dirty="0"/>
              <a:t>ACCESIBLITY </a:t>
            </a:r>
          </a:p>
        </p:txBody>
      </p:sp>
      <p:sp>
        <p:nvSpPr>
          <p:cNvPr id="9" name="TextBox 8">
            <a:extLst>
              <a:ext uri="{FF2B5EF4-FFF2-40B4-BE49-F238E27FC236}">
                <a16:creationId xmlns:a16="http://schemas.microsoft.com/office/drawing/2014/main" id="{C4AA4131-9A70-5B48-8EAE-C7DC46360D9C}"/>
              </a:ext>
            </a:extLst>
          </p:cNvPr>
          <p:cNvSpPr txBox="1"/>
          <p:nvPr/>
        </p:nvSpPr>
        <p:spPr>
          <a:xfrm rot="21437790">
            <a:off x="3664577" y="3934134"/>
            <a:ext cx="4245428" cy="646331"/>
          </a:xfrm>
          <a:prstGeom prst="rect">
            <a:avLst/>
          </a:prstGeom>
          <a:solidFill>
            <a:schemeClr val="bg2"/>
          </a:solidFill>
        </p:spPr>
        <p:txBody>
          <a:bodyPr wrap="square" rtlCol="0">
            <a:spAutoFit/>
          </a:bodyPr>
          <a:lstStyle/>
          <a:p>
            <a:pPr algn="ctr"/>
            <a:r>
              <a:rPr lang="en-US" sz="3600" dirty="0"/>
              <a:t>PERCEIVED VALUE</a:t>
            </a:r>
          </a:p>
        </p:txBody>
      </p:sp>
      <p:sp>
        <p:nvSpPr>
          <p:cNvPr id="10" name="TextBox 9">
            <a:extLst>
              <a:ext uri="{FF2B5EF4-FFF2-40B4-BE49-F238E27FC236}">
                <a16:creationId xmlns:a16="http://schemas.microsoft.com/office/drawing/2014/main" id="{76C598D0-49A0-C447-BD5F-7D78EF74A97F}"/>
              </a:ext>
            </a:extLst>
          </p:cNvPr>
          <p:cNvSpPr txBox="1"/>
          <p:nvPr/>
        </p:nvSpPr>
        <p:spPr>
          <a:xfrm rot="2598275">
            <a:off x="6694131" y="1708866"/>
            <a:ext cx="4245428" cy="646331"/>
          </a:xfrm>
          <a:prstGeom prst="rect">
            <a:avLst/>
          </a:prstGeom>
          <a:solidFill>
            <a:schemeClr val="bg2"/>
          </a:solidFill>
        </p:spPr>
        <p:txBody>
          <a:bodyPr wrap="square" rtlCol="0">
            <a:spAutoFit/>
          </a:bodyPr>
          <a:lstStyle/>
          <a:p>
            <a:pPr algn="ctr"/>
            <a:r>
              <a:rPr lang="en-US" sz="3600" dirty="0"/>
              <a:t>ACCESS</a:t>
            </a:r>
          </a:p>
        </p:txBody>
      </p:sp>
      <p:sp>
        <p:nvSpPr>
          <p:cNvPr id="11" name="TextBox 10">
            <a:extLst>
              <a:ext uri="{FF2B5EF4-FFF2-40B4-BE49-F238E27FC236}">
                <a16:creationId xmlns:a16="http://schemas.microsoft.com/office/drawing/2014/main" id="{99FAD5AB-0730-E14B-A2ED-227B5E9D223A}"/>
              </a:ext>
            </a:extLst>
          </p:cNvPr>
          <p:cNvSpPr txBox="1"/>
          <p:nvPr/>
        </p:nvSpPr>
        <p:spPr>
          <a:xfrm rot="20061381">
            <a:off x="7424320" y="4635933"/>
            <a:ext cx="4245428" cy="646331"/>
          </a:xfrm>
          <a:prstGeom prst="rect">
            <a:avLst/>
          </a:prstGeom>
          <a:solidFill>
            <a:schemeClr val="bg2"/>
          </a:solidFill>
        </p:spPr>
        <p:txBody>
          <a:bodyPr wrap="square" rtlCol="0">
            <a:spAutoFit/>
          </a:bodyPr>
          <a:lstStyle/>
          <a:p>
            <a:pPr algn="ctr"/>
            <a:r>
              <a:rPr lang="en-US" sz="3600" dirty="0"/>
              <a:t>ONE MORE TASK</a:t>
            </a:r>
          </a:p>
        </p:txBody>
      </p:sp>
      <p:sp>
        <p:nvSpPr>
          <p:cNvPr id="12" name="TextBox 11">
            <a:extLst>
              <a:ext uri="{FF2B5EF4-FFF2-40B4-BE49-F238E27FC236}">
                <a16:creationId xmlns:a16="http://schemas.microsoft.com/office/drawing/2014/main" id="{A89C6B48-FE2E-5145-8E7B-602ACBD06AAD}"/>
              </a:ext>
            </a:extLst>
          </p:cNvPr>
          <p:cNvSpPr txBox="1"/>
          <p:nvPr/>
        </p:nvSpPr>
        <p:spPr>
          <a:xfrm rot="20061381">
            <a:off x="7424319" y="4635025"/>
            <a:ext cx="4245428" cy="646331"/>
          </a:xfrm>
          <a:prstGeom prst="rect">
            <a:avLst/>
          </a:prstGeom>
          <a:solidFill>
            <a:schemeClr val="bg2"/>
          </a:solidFill>
        </p:spPr>
        <p:txBody>
          <a:bodyPr wrap="square" rtlCol="0">
            <a:spAutoFit/>
          </a:bodyPr>
          <a:lstStyle/>
          <a:p>
            <a:pPr algn="ctr"/>
            <a:r>
              <a:rPr lang="en-US" sz="3600" dirty="0"/>
              <a:t>INTEGRATION</a:t>
            </a:r>
          </a:p>
        </p:txBody>
      </p:sp>
    </p:spTree>
    <p:extLst>
      <p:ext uri="{BB962C8B-B14F-4D97-AF65-F5344CB8AC3E}">
        <p14:creationId xmlns:p14="http://schemas.microsoft.com/office/powerpoint/2010/main" val="425896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1">
            <a:extLst>
              <a:ext uri="{FF2B5EF4-FFF2-40B4-BE49-F238E27FC236}">
                <a16:creationId xmlns:a16="http://schemas.microsoft.com/office/drawing/2014/main" id="{7ACCE17C-181F-1A4E-B0CC-4D12ED03D048}"/>
              </a:ext>
            </a:extLst>
          </p:cNvPr>
          <p:cNvSpPr txBox="1">
            <a:spLocks/>
          </p:cNvSpPr>
          <p:nvPr/>
        </p:nvSpPr>
        <p:spPr>
          <a:xfrm>
            <a:off x="237656" y="212804"/>
            <a:ext cx="5709488" cy="12544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2"/>
                </a:solidFill>
                <a:latin typeface="Nyala" panose="02000504070300020003" pitchFamily="2" charset="0"/>
              </a:rPr>
              <a:t>Integrating School Climate Data and Other Data Sources</a:t>
            </a:r>
          </a:p>
        </p:txBody>
      </p:sp>
      <p:pic>
        <p:nvPicPr>
          <p:cNvPr id="3" name="Picture 2">
            <a:extLst>
              <a:ext uri="{FF2B5EF4-FFF2-40B4-BE49-F238E27FC236}">
                <a16:creationId xmlns:a16="http://schemas.microsoft.com/office/drawing/2014/main" id="{E611488A-C459-4D47-A3D5-D12A1563C804}"/>
              </a:ext>
            </a:extLst>
          </p:cNvPr>
          <p:cNvPicPr>
            <a:picLocks noChangeAspect="1"/>
          </p:cNvPicPr>
          <p:nvPr/>
        </p:nvPicPr>
        <p:blipFill>
          <a:blip r:embed="rId2"/>
          <a:stretch>
            <a:fillRect/>
          </a:stretch>
        </p:blipFill>
        <p:spPr>
          <a:xfrm>
            <a:off x="332251" y="2201029"/>
            <a:ext cx="6096000" cy="3111500"/>
          </a:xfrm>
          <a:prstGeom prst="rect">
            <a:avLst/>
          </a:prstGeom>
        </p:spPr>
      </p:pic>
      <p:pic>
        <p:nvPicPr>
          <p:cNvPr id="6" name="Picture 5">
            <a:extLst>
              <a:ext uri="{FF2B5EF4-FFF2-40B4-BE49-F238E27FC236}">
                <a16:creationId xmlns:a16="http://schemas.microsoft.com/office/drawing/2014/main" id="{D4FEC12B-807D-6D40-962A-6817A6DD3556}"/>
              </a:ext>
            </a:extLst>
          </p:cNvPr>
          <p:cNvPicPr>
            <a:picLocks noChangeAspect="1"/>
          </p:cNvPicPr>
          <p:nvPr/>
        </p:nvPicPr>
        <p:blipFill>
          <a:blip r:embed="rId3"/>
          <a:stretch>
            <a:fillRect/>
          </a:stretch>
        </p:blipFill>
        <p:spPr>
          <a:xfrm>
            <a:off x="7011576" y="2090667"/>
            <a:ext cx="4654910" cy="3446850"/>
          </a:xfrm>
          <a:prstGeom prst="rect">
            <a:avLst/>
          </a:prstGeom>
        </p:spPr>
      </p:pic>
    </p:spTree>
    <p:extLst>
      <p:ext uri="{BB962C8B-B14F-4D97-AF65-F5344CB8AC3E}">
        <p14:creationId xmlns:p14="http://schemas.microsoft.com/office/powerpoint/2010/main" val="12176197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1">
            <a:extLst>
              <a:ext uri="{FF2B5EF4-FFF2-40B4-BE49-F238E27FC236}">
                <a16:creationId xmlns:a16="http://schemas.microsoft.com/office/drawing/2014/main" id="{7ACCE17C-181F-1A4E-B0CC-4D12ED03D048}"/>
              </a:ext>
            </a:extLst>
          </p:cNvPr>
          <p:cNvSpPr txBox="1">
            <a:spLocks/>
          </p:cNvSpPr>
          <p:nvPr/>
        </p:nvSpPr>
        <p:spPr>
          <a:xfrm>
            <a:off x="237656" y="212804"/>
            <a:ext cx="5709488" cy="12544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2"/>
                </a:solidFill>
                <a:latin typeface="Nyala" panose="02000504070300020003" pitchFamily="2" charset="0"/>
              </a:rPr>
              <a:t>Additional Resources</a:t>
            </a:r>
          </a:p>
        </p:txBody>
      </p:sp>
      <p:sp>
        <p:nvSpPr>
          <p:cNvPr id="5" name="Rectangle 4">
            <a:extLst>
              <a:ext uri="{FF2B5EF4-FFF2-40B4-BE49-F238E27FC236}">
                <a16:creationId xmlns:a16="http://schemas.microsoft.com/office/drawing/2014/main" id="{F19A187D-1D0B-7F4E-9DEE-9F315E73FCD3}"/>
              </a:ext>
            </a:extLst>
          </p:cNvPr>
          <p:cNvSpPr/>
          <p:nvPr/>
        </p:nvSpPr>
        <p:spPr>
          <a:xfrm>
            <a:off x="526724" y="1467293"/>
            <a:ext cx="4293651" cy="3892732"/>
          </a:xfrm>
          <a:prstGeom prst="rect">
            <a:avLst/>
          </a:prstGeom>
        </p:spPr>
        <p:txBody>
          <a:bodyPr wrap="square">
            <a:spAutoFit/>
          </a:bodyPr>
          <a:lstStyle/>
          <a:p>
            <a:pPr>
              <a:lnSpc>
                <a:spcPct val="200000"/>
              </a:lnSpc>
            </a:pPr>
            <a:r>
              <a:rPr lang="en-US" b="1" dirty="0">
                <a:solidFill>
                  <a:schemeClr val="tx2"/>
                </a:solidFill>
              </a:rPr>
              <a:t>Georgia School Climate Survey</a:t>
            </a:r>
          </a:p>
          <a:p>
            <a:pPr marL="285750" indent="-285750">
              <a:lnSpc>
                <a:spcPct val="200000"/>
              </a:lnSpc>
              <a:buFont typeface="Arial" panose="020B0604020202020204" pitchFamily="34" charset="0"/>
              <a:buChar char="•"/>
            </a:pPr>
            <a:r>
              <a:rPr lang="en-US" b="1" dirty="0">
                <a:solidFill>
                  <a:schemeClr val="tx2"/>
                </a:solidFill>
              </a:rPr>
              <a:t>Evaluation Brief</a:t>
            </a:r>
          </a:p>
          <a:p>
            <a:pPr marL="285750" indent="-285750">
              <a:lnSpc>
                <a:spcPct val="200000"/>
              </a:lnSpc>
              <a:buFont typeface="Arial" panose="020B0604020202020204" pitchFamily="34" charset="0"/>
              <a:buChar char="•"/>
            </a:pPr>
            <a:r>
              <a:rPr lang="en-US" b="1" dirty="0">
                <a:solidFill>
                  <a:schemeClr val="tx2"/>
                </a:solidFill>
              </a:rPr>
              <a:t>Comprehensive Secondary School- now available at </a:t>
            </a:r>
            <a:r>
              <a:rPr lang="en-US" b="1" dirty="0" err="1">
                <a:solidFill>
                  <a:schemeClr val="tx2"/>
                </a:solidFill>
              </a:rPr>
              <a:t>fieldtest.pbisassessment.org</a:t>
            </a:r>
            <a:r>
              <a:rPr lang="en-US" b="1" dirty="0">
                <a:solidFill>
                  <a:schemeClr val="tx2"/>
                </a:solidFill>
              </a:rPr>
              <a:t> </a:t>
            </a:r>
          </a:p>
          <a:p>
            <a:pPr marL="285750" indent="-285750">
              <a:lnSpc>
                <a:spcPct val="200000"/>
              </a:lnSpc>
              <a:buFont typeface="Arial" panose="020B0604020202020204" pitchFamily="34" charset="0"/>
              <a:buChar char="•"/>
            </a:pPr>
            <a:r>
              <a:rPr lang="en-US" b="1" dirty="0">
                <a:solidFill>
                  <a:schemeClr val="tx2"/>
                </a:solidFill>
              </a:rPr>
              <a:t>Integrated Data Sheet   </a:t>
            </a:r>
          </a:p>
          <a:p>
            <a:pPr marL="285750" indent="-285750">
              <a:lnSpc>
                <a:spcPct val="200000"/>
              </a:lnSpc>
              <a:buFont typeface="Arial" panose="020B0604020202020204" pitchFamily="34" charset="0"/>
              <a:buChar char="•"/>
            </a:pPr>
            <a:r>
              <a:rPr lang="en-US" b="1" dirty="0">
                <a:solidFill>
                  <a:schemeClr val="tx2"/>
                </a:solidFill>
              </a:rPr>
              <a:t>User Manual</a:t>
            </a:r>
          </a:p>
        </p:txBody>
      </p:sp>
      <p:sp>
        <p:nvSpPr>
          <p:cNvPr id="7" name="Left Arrow 6">
            <a:extLst>
              <a:ext uri="{FF2B5EF4-FFF2-40B4-BE49-F238E27FC236}">
                <a16:creationId xmlns:a16="http://schemas.microsoft.com/office/drawing/2014/main" id="{EA8BB198-C73D-5E48-BD9C-F9AA9C349527}"/>
              </a:ext>
            </a:extLst>
          </p:cNvPr>
          <p:cNvSpPr/>
          <p:nvPr/>
        </p:nvSpPr>
        <p:spPr>
          <a:xfrm>
            <a:off x="4908777" y="3335970"/>
            <a:ext cx="1529258" cy="968828"/>
          </a:xfrm>
          <a:prstGeom prst="leftArrow">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17E3547-02FA-254A-A229-A5F9ADC7C776}"/>
              </a:ext>
            </a:extLst>
          </p:cNvPr>
          <p:cNvSpPr/>
          <p:nvPr/>
        </p:nvSpPr>
        <p:spPr>
          <a:xfrm>
            <a:off x="7496366" y="3335970"/>
            <a:ext cx="4293651" cy="1061829"/>
          </a:xfrm>
          <a:prstGeom prst="rect">
            <a:avLst/>
          </a:prstGeom>
        </p:spPr>
        <p:txBody>
          <a:bodyPr wrap="square">
            <a:spAutoFit/>
          </a:bodyPr>
          <a:lstStyle/>
          <a:p>
            <a:pPr>
              <a:lnSpc>
                <a:spcPct val="200000"/>
              </a:lnSpc>
            </a:pPr>
            <a:r>
              <a:rPr lang="en-US" sz="3600" i="1" dirty="0">
                <a:solidFill>
                  <a:schemeClr val="tx2"/>
                </a:solidFill>
                <a:latin typeface="Bradley Hand" pitchFamily="2" charset="77"/>
              </a:rPr>
              <a:t>coming soon!</a:t>
            </a:r>
          </a:p>
        </p:txBody>
      </p:sp>
    </p:spTree>
    <p:extLst>
      <p:ext uri="{BB962C8B-B14F-4D97-AF65-F5344CB8AC3E}">
        <p14:creationId xmlns:p14="http://schemas.microsoft.com/office/powerpoint/2010/main" val="416107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2D557-A2C7-144C-A84B-EE61823C89F1}"/>
              </a:ext>
            </a:extLst>
          </p:cNvPr>
          <p:cNvSpPr>
            <a:spLocks noGrp="1"/>
          </p:cNvSpPr>
          <p:nvPr>
            <p:ph type="title"/>
          </p:nvPr>
        </p:nvSpPr>
        <p:spPr/>
        <p:txBody>
          <a:bodyPr/>
          <a:lstStyle/>
          <a:p>
            <a:r>
              <a:rPr lang="en-US" dirty="0"/>
              <a:t>Questions/Comments</a:t>
            </a:r>
          </a:p>
        </p:txBody>
      </p:sp>
      <p:sp>
        <p:nvSpPr>
          <p:cNvPr id="3" name="Content Placeholder 2">
            <a:extLst>
              <a:ext uri="{FF2B5EF4-FFF2-40B4-BE49-F238E27FC236}">
                <a16:creationId xmlns:a16="http://schemas.microsoft.com/office/drawing/2014/main" id="{70D23F38-4525-324C-B4D9-D9E600824B07}"/>
              </a:ext>
            </a:extLst>
          </p:cNvPr>
          <p:cNvSpPr>
            <a:spLocks noGrp="1"/>
          </p:cNvSpPr>
          <p:nvPr>
            <p:ph idx="1"/>
          </p:nvPr>
        </p:nvSpPr>
        <p:spPr/>
        <p:txBody>
          <a:bodyPr/>
          <a:lstStyle/>
          <a:p>
            <a:endParaRPr lang="en-US" dirty="0"/>
          </a:p>
          <a:p>
            <a:endParaRPr lang="en-US" dirty="0"/>
          </a:p>
          <a:p>
            <a:endParaRPr lang="en-US" dirty="0"/>
          </a:p>
          <a:p>
            <a:pPr marL="2286000" lvl="5" indent="0">
              <a:buNone/>
            </a:pPr>
            <a:r>
              <a:rPr lang="en-US" dirty="0"/>
              <a:t>	Tamika La Salle</a:t>
            </a:r>
          </a:p>
          <a:p>
            <a:pPr marL="2286000" lvl="5" indent="0">
              <a:buNone/>
            </a:pPr>
            <a:r>
              <a:rPr lang="en-US" dirty="0"/>
              <a:t>	University of Connecticut</a:t>
            </a:r>
          </a:p>
          <a:p>
            <a:pPr marL="2286000" lvl="5" indent="0">
              <a:buNone/>
            </a:pPr>
            <a:r>
              <a:rPr lang="en-US" dirty="0"/>
              <a:t>	</a:t>
            </a:r>
            <a:r>
              <a:rPr lang="en-US" dirty="0" err="1"/>
              <a:t>tamika.la_salle@uconn.edu</a:t>
            </a:r>
            <a:endParaRPr lang="en-US" dirty="0"/>
          </a:p>
        </p:txBody>
      </p:sp>
    </p:spTree>
    <p:extLst>
      <p:ext uri="{BB962C8B-B14F-4D97-AF65-F5344CB8AC3E}">
        <p14:creationId xmlns:p14="http://schemas.microsoft.com/office/powerpoint/2010/main" val="18883840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7" descr="Picture 7"/>
          <p:cNvPicPr>
            <a:picLocks noChangeAspect="1"/>
          </p:cNvPicPr>
          <p:nvPr/>
        </p:nvPicPr>
        <p:blipFill rotWithShape="1">
          <a:blip r:embed="rId2">
            <a:extLst/>
          </a:blip>
          <a:srcRect r="21036"/>
          <a:stretch/>
        </p:blipFill>
        <p:spPr>
          <a:xfrm>
            <a:off x="1541658" y="0"/>
            <a:ext cx="9144000" cy="6846426"/>
          </a:xfrm>
          <a:prstGeom prst="rect">
            <a:avLst/>
          </a:prstGeom>
          <a:ln w="12700">
            <a:miter lim="400000"/>
          </a:ln>
        </p:spPr>
      </p:pic>
      <p:sp>
        <p:nvSpPr>
          <p:cNvPr id="114" name="TextBox 6"/>
          <p:cNvSpPr txBox="1"/>
          <p:nvPr/>
        </p:nvSpPr>
        <p:spPr>
          <a:xfrm>
            <a:off x="7582850" y="2991073"/>
            <a:ext cx="3282785" cy="377026"/>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spAutoFit/>
          </a:bodyPr>
          <a:lstStyle/>
          <a:p>
            <a:pPr>
              <a:defRPr>
                <a:latin typeface="Myriad Pro"/>
                <a:ea typeface="Myriad Pro"/>
                <a:cs typeface="Myriad Pro"/>
                <a:sym typeface="Myriad Pro"/>
              </a:defRPr>
            </a:pPr>
            <a:r>
              <a:rPr lang="en-US" sz="200" dirty="0"/>
              <a:t>   </a:t>
            </a:r>
            <a:r>
              <a:rPr sz="200" dirty="0"/>
              <a:t>For more information, visit:</a:t>
            </a:r>
          </a:p>
          <a:p>
            <a:pPr>
              <a:defRPr sz="2200" b="1">
                <a:latin typeface="Myriad Pro"/>
                <a:ea typeface="Myriad Pro"/>
                <a:cs typeface="Myriad Pro"/>
                <a:sym typeface="Myriad Pro"/>
              </a:defRPr>
            </a:pPr>
            <a:r>
              <a:rPr lang="en-US" sz="1650" dirty="0"/>
              <a:t>   </a:t>
            </a:r>
            <a:r>
              <a:rPr sz="1650" dirty="0" err="1"/>
              <a:t>conference.apbs.org</a:t>
            </a:r>
            <a:endParaRPr sz="1650" dirty="0"/>
          </a:p>
        </p:txBody>
      </p:sp>
      <p:sp>
        <p:nvSpPr>
          <p:cNvPr id="115" name="TextBox 4"/>
          <p:cNvSpPr txBox="1"/>
          <p:nvPr/>
        </p:nvSpPr>
        <p:spPr>
          <a:xfrm>
            <a:off x="5123893" y="2240869"/>
            <a:ext cx="2446257" cy="10618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spAutoFit/>
          </a:bodyPr>
          <a:lstStyle/>
          <a:p>
            <a:pPr algn="r">
              <a:defRPr sz="3600" b="1">
                <a:solidFill>
                  <a:srgbClr val="002060"/>
                </a:solidFill>
                <a:latin typeface="Myriad Pro"/>
                <a:ea typeface="Myriad Pro"/>
                <a:cs typeface="Myriad Pro"/>
                <a:sym typeface="Myriad Pro"/>
              </a:defRPr>
            </a:pPr>
            <a:r>
              <a:rPr sz="2700" dirty="0"/>
              <a:t>Miami, FL</a:t>
            </a:r>
          </a:p>
          <a:p>
            <a:pPr algn="r">
              <a:defRPr>
                <a:solidFill>
                  <a:srgbClr val="002060"/>
                </a:solidFill>
                <a:latin typeface="Myriad Pro"/>
                <a:ea typeface="Myriad Pro"/>
                <a:cs typeface="Myriad Pro"/>
                <a:sym typeface="Myriad Pro"/>
              </a:defRPr>
            </a:pPr>
            <a:r>
              <a:rPr dirty="0"/>
              <a:t>Hyatt Regency Miami</a:t>
            </a:r>
            <a:endParaRPr lang="en-US" dirty="0"/>
          </a:p>
          <a:p>
            <a:pPr algn="r">
              <a:defRPr>
                <a:solidFill>
                  <a:srgbClr val="002060"/>
                </a:solidFill>
                <a:latin typeface="Myriad Pro"/>
                <a:ea typeface="Myriad Pro"/>
                <a:cs typeface="Myriad Pro"/>
                <a:sym typeface="Myriad Pro"/>
              </a:defRPr>
            </a:pPr>
            <a:endParaRPr dirty="0"/>
          </a:p>
        </p:txBody>
      </p:sp>
      <p:sp>
        <p:nvSpPr>
          <p:cNvPr id="7" name="TextBox 6"/>
          <p:cNvSpPr txBox="1"/>
          <p:nvPr/>
        </p:nvSpPr>
        <p:spPr>
          <a:xfrm>
            <a:off x="4800601" y="3423213"/>
            <a:ext cx="2602273" cy="369332"/>
          </a:xfrm>
          <a:prstGeom prst="rect">
            <a:avLst/>
          </a:prstGeom>
          <a:noFill/>
        </p:spPr>
        <p:txBody>
          <a:bodyPr wrap="square" rtlCol="0">
            <a:spAutoFit/>
          </a:bodyPr>
          <a:lstStyle/>
          <a:p>
            <a:r>
              <a:rPr lang="en-US" dirty="0">
                <a:solidFill>
                  <a:srgbClr val="002060"/>
                </a:solidFill>
              </a:rPr>
              <a:t>March 11-14, 2020</a:t>
            </a:r>
          </a:p>
        </p:txBody>
      </p:sp>
    </p:spTree>
    <p:extLst>
      <p:ext uri="{BB962C8B-B14F-4D97-AF65-F5344CB8AC3E}">
        <p14:creationId xmlns:p14="http://schemas.microsoft.com/office/powerpoint/2010/main" val="2173893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31800" y="1230952"/>
            <a:ext cx="5047128" cy="826741"/>
          </a:xfrm>
        </p:spPr>
        <p:txBody>
          <a:bodyPr>
            <a:normAutofit/>
          </a:bodyPr>
          <a:lstStyle/>
          <a:p>
            <a:pPr eaLnBrk="1" hangingPunct="1"/>
            <a:r>
              <a:rPr lang="en-US" altLang="x-none" sz="2000" cap="none" dirty="0">
                <a:solidFill>
                  <a:schemeClr val="tx1">
                    <a:lumMod val="95000"/>
                  </a:schemeClr>
                </a:solidFill>
                <a:latin typeface="Arial" charset="0"/>
                <a:ea typeface="ＭＳ Ｐゴシック" charset="-128"/>
              </a:rPr>
              <a:t>Culturally Diverse Students</a:t>
            </a:r>
            <a:endParaRPr lang="en-US" altLang="x-none" sz="2400" cap="none" dirty="0">
              <a:solidFill>
                <a:schemeClr val="tx1">
                  <a:lumMod val="95000"/>
                </a:schemeClr>
              </a:solidFill>
              <a:latin typeface="Arial" charset="0"/>
              <a:ea typeface="ＭＳ Ｐゴシック" charset="-128"/>
            </a:endParaRPr>
          </a:p>
        </p:txBody>
      </p:sp>
      <p:sp>
        <p:nvSpPr>
          <p:cNvPr id="10242" name="Rectangle 3"/>
          <p:cNvSpPr>
            <a:spLocks noGrp="1" noChangeArrowheads="1"/>
          </p:cNvSpPr>
          <p:nvPr>
            <p:ph idx="1"/>
          </p:nvPr>
        </p:nvSpPr>
        <p:spPr>
          <a:xfrm>
            <a:off x="6603007" y="1724401"/>
            <a:ext cx="5811078" cy="1776853"/>
          </a:xfrm>
        </p:spPr>
        <p:txBody>
          <a:bodyPr>
            <a:normAutofit/>
          </a:bodyPr>
          <a:lstStyle/>
          <a:p>
            <a:pPr lvl="1" eaLnBrk="1" hangingPunct="1"/>
            <a:r>
              <a:rPr lang="en-US" altLang="x-none" sz="2000" b="1" dirty="0">
                <a:latin typeface="Arial" charset="0"/>
                <a:ea typeface="ヒラギノ角ゴ Pro W3" charset="-128"/>
              </a:rPr>
              <a:t>academic and social needs met</a:t>
            </a:r>
          </a:p>
          <a:p>
            <a:pPr lvl="1" eaLnBrk="1" hangingPunct="1"/>
            <a:r>
              <a:rPr lang="en-US" altLang="x-none" sz="2000" b="1" dirty="0">
                <a:latin typeface="Arial" charset="0"/>
                <a:ea typeface="ヒラギノ角ゴ Pro W3" charset="-128"/>
              </a:rPr>
              <a:t>cultural experience and background validated</a:t>
            </a:r>
          </a:p>
          <a:p>
            <a:pPr lvl="1" eaLnBrk="1" hangingPunct="1"/>
            <a:r>
              <a:rPr lang="en-US" altLang="x-none" sz="2000" b="1" dirty="0">
                <a:latin typeface="Arial" charset="0"/>
                <a:ea typeface="ヒラギノ角ゴ Pro W3" charset="-128"/>
              </a:rPr>
              <a:t>cultural qualities respected or affirmed </a:t>
            </a:r>
          </a:p>
        </p:txBody>
      </p:sp>
      <p:pic>
        <p:nvPicPr>
          <p:cNvPr id="2" name="Picture 1"/>
          <p:cNvPicPr>
            <a:picLocks noChangeAspect="1"/>
          </p:cNvPicPr>
          <p:nvPr/>
        </p:nvPicPr>
        <p:blipFill>
          <a:blip r:embed="rId3">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tretch>
            <a:fillRect/>
          </a:stretch>
        </p:blipFill>
        <p:spPr>
          <a:xfrm>
            <a:off x="431800" y="1917951"/>
            <a:ext cx="3707295" cy="1566332"/>
          </a:xfrm>
          <a:prstGeom prst="rect">
            <a:avLst/>
          </a:prstGeom>
        </p:spPr>
      </p:pic>
      <p:sp>
        <p:nvSpPr>
          <p:cNvPr id="3" name="Rectangle 2"/>
          <p:cNvSpPr/>
          <p:nvPr/>
        </p:nvSpPr>
        <p:spPr>
          <a:xfrm>
            <a:off x="2053613" y="4107226"/>
            <a:ext cx="4267200" cy="1477328"/>
          </a:xfrm>
          <a:prstGeom prst="rect">
            <a:avLst/>
          </a:prstGeom>
        </p:spPr>
        <p:txBody>
          <a:bodyPr wrap="square">
            <a:spAutoFit/>
          </a:bodyPr>
          <a:lstStyle/>
          <a:p>
            <a:pPr algn="ctr"/>
            <a:r>
              <a:rPr lang="en-US" dirty="0"/>
              <a:t>Unless…..We seek to understand, respect and value similarities and differences, and continuously evaluate our actions and impact on students. </a:t>
            </a:r>
            <a:endParaRPr lang="en-US" altLang="x-none" sz="2800" b="1" i="1" dirty="0">
              <a:solidFill>
                <a:srgbClr val="FF0000"/>
              </a:solidFill>
              <a:latin typeface="Arial" charset="0"/>
              <a:ea typeface="ＭＳ Ｐゴシック" charset="-128"/>
            </a:endParaRPr>
          </a:p>
        </p:txBody>
      </p:sp>
      <p:sp>
        <p:nvSpPr>
          <p:cNvPr id="4" name="Right Arrow 3"/>
          <p:cNvSpPr/>
          <p:nvPr/>
        </p:nvSpPr>
        <p:spPr>
          <a:xfrm>
            <a:off x="4654925" y="1828518"/>
            <a:ext cx="1971813" cy="1403476"/>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less likely to have their:</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0813" y="3666491"/>
            <a:ext cx="2937884" cy="2154448"/>
          </a:xfrm>
          <a:prstGeom prst="rect">
            <a:avLst/>
          </a:prstGeom>
        </p:spPr>
      </p:pic>
      <p:sp>
        <p:nvSpPr>
          <p:cNvPr id="10" name="Title 1">
            <a:extLst>
              <a:ext uri="{FF2B5EF4-FFF2-40B4-BE49-F238E27FC236}">
                <a16:creationId xmlns:a16="http://schemas.microsoft.com/office/drawing/2014/main" id="{86880316-58B7-1441-AC3D-46F1EA4E561C}"/>
              </a:ext>
            </a:extLst>
          </p:cNvPr>
          <p:cNvSpPr txBox="1">
            <a:spLocks/>
          </p:cNvSpPr>
          <p:nvPr/>
        </p:nvSpPr>
        <p:spPr>
          <a:xfrm>
            <a:off x="169744" y="52253"/>
            <a:ext cx="9960865" cy="118872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ea typeface="Gill Sans MT" charset="0"/>
                <a:cs typeface="Gill Sans MT" charset="0"/>
              </a:rPr>
              <a:t>Culturally diverse students at risk</a:t>
            </a:r>
          </a:p>
        </p:txBody>
      </p:sp>
      <p:pic>
        <p:nvPicPr>
          <p:cNvPr id="9" name="Picture 8">
            <a:extLst>
              <a:ext uri="{FF2B5EF4-FFF2-40B4-BE49-F238E27FC236}">
                <a16:creationId xmlns:a16="http://schemas.microsoft.com/office/drawing/2014/main" id="{3224DC6C-54B6-2845-B889-641097A597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3213" y="3818891"/>
            <a:ext cx="2937884" cy="2154448"/>
          </a:xfrm>
          <a:prstGeom prst="rect">
            <a:avLst/>
          </a:prstGeom>
        </p:spPr>
      </p:pic>
    </p:spTree>
    <p:extLst>
      <p:ext uri="{BB962C8B-B14F-4D97-AF65-F5344CB8AC3E}">
        <p14:creationId xmlns:p14="http://schemas.microsoft.com/office/powerpoint/2010/main" val="266642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9" presetClass="emph" presetSubtype="0" grpId="0" nodeType="withEffect">
                                  <p:stCondLst>
                                    <p:cond delay="0"/>
                                  </p:stCondLst>
                                  <p:childTnLst>
                                    <p:set>
                                      <p:cBhvr rctx="PPT">
                                        <p:cTn id="14" dur="indefinite"/>
                                        <p:tgtEl>
                                          <p:spTgt spid="21506"/>
                                        </p:tgtEl>
                                        <p:attrNameLst>
                                          <p:attrName>style.opacity</p:attrName>
                                        </p:attrNameLst>
                                      </p:cBhvr>
                                      <p:to>
                                        <p:strVal val="0.5"/>
                                      </p:to>
                                    </p:set>
                                    <p:animEffect filter="image" prLst="opacity: 0.5">
                                      <p:cBhvr rctx="IE">
                                        <p:cTn id="15" dur="indefinite"/>
                                        <p:tgtEl>
                                          <p:spTgt spid="21506"/>
                                        </p:tgtEl>
                                      </p:cBhvr>
                                    </p:animEffect>
                                  </p:childTnLst>
                                </p:cTn>
                              </p:par>
                              <p:par>
                                <p:cTn id="16" presetID="9" presetClass="emph" presetSubtype="0" nodeType="withEffect">
                                  <p:stCondLst>
                                    <p:cond delay="0"/>
                                  </p:stCondLst>
                                  <p:childTnLst>
                                    <p:set>
                                      <p:cBhvr rctx="PPT">
                                        <p:cTn id="17" dur="indefinite"/>
                                        <p:tgtEl>
                                          <p:spTgt spid="2"/>
                                        </p:tgtEl>
                                        <p:attrNameLst>
                                          <p:attrName>style.opacity</p:attrName>
                                        </p:attrNameLst>
                                      </p:cBhvr>
                                      <p:to>
                                        <p:strVal val="0.5"/>
                                      </p:to>
                                    </p:set>
                                    <p:animEffect filter="image" prLst="opacity: 0.5">
                                      <p:cBhvr rctx="IE">
                                        <p:cTn id="18" dur="indefinite"/>
                                        <p:tgtEl>
                                          <p:spTgt spid="2"/>
                                        </p:tgtEl>
                                      </p:cBhvr>
                                    </p:animEffect>
                                  </p:childTnLst>
                                </p:cTn>
                              </p:par>
                              <p:par>
                                <p:cTn id="19" presetID="9" presetClass="emph" presetSubtype="0" grpId="0" nodeType="withEffect">
                                  <p:stCondLst>
                                    <p:cond delay="0"/>
                                  </p:stCondLst>
                                  <p:childTnLst>
                                    <p:set>
                                      <p:cBhvr rctx="PPT">
                                        <p:cTn id="20" dur="indefinite"/>
                                        <p:tgtEl>
                                          <p:spTgt spid="4"/>
                                        </p:tgtEl>
                                        <p:attrNameLst>
                                          <p:attrName>style.opacity</p:attrName>
                                        </p:attrNameLst>
                                      </p:cBhvr>
                                      <p:to>
                                        <p:strVal val="0.5"/>
                                      </p:to>
                                    </p:set>
                                    <p:animEffect filter="image" prLst="opacity: 0.5">
                                      <p:cBhvr rctx="IE">
                                        <p:cTn id="21" dur="indefinite"/>
                                        <p:tgtEl>
                                          <p:spTgt spid="4"/>
                                        </p:tgtEl>
                                      </p:cBhvr>
                                    </p:animEffect>
                                  </p:childTnLst>
                                </p:cTn>
                              </p:par>
                              <p:par>
                                <p:cTn id="22" presetID="9" presetClass="emph" presetSubtype="0" grpId="0" nodeType="withEffect">
                                  <p:stCondLst>
                                    <p:cond delay="0"/>
                                  </p:stCondLst>
                                  <p:childTnLst>
                                    <p:set>
                                      <p:cBhvr rctx="PPT">
                                        <p:cTn id="23" dur="indefinite"/>
                                        <p:tgtEl>
                                          <p:spTgt spid="10242">
                                            <p:txEl>
                                              <p:pRg st="0" end="0"/>
                                            </p:txEl>
                                          </p:spTgt>
                                        </p:tgtEl>
                                        <p:attrNameLst>
                                          <p:attrName>style.opacity</p:attrName>
                                        </p:attrNameLst>
                                      </p:cBhvr>
                                      <p:to>
                                        <p:strVal val="0.5"/>
                                      </p:to>
                                    </p:set>
                                    <p:animEffect filter="image" prLst="opacity: 0.5">
                                      <p:cBhvr rctx="IE">
                                        <p:cTn id="24" dur="indefinite"/>
                                        <p:tgtEl>
                                          <p:spTgt spid="10242">
                                            <p:txEl>
                                              <p:pRg st="0" end="0"/>
                                            </p:txEl>
                                          </p:spTgt>
                                        </p:tgtEl>
                                      </p:cBhvr>
                                    </p:animEffect>
                                  </p:childTnLst>
                                </p:cTn>
                              </p:par>
                              <p:par>
                                <p:cTn id="25" presetID="9" presetClass="emph" presetSubtype="0" grpId="0" nodeType="withEffect">
                                  <p:stCondLst>
                                    <p:cond delay="0"/>
                                  </p:stCondLst>
                                  <p:childTnLst>
                                    <p:set>
                                      <p:cBhvr rctx="PPT">
                                        <p:cTn id="26" dur="indefinite"/>
                                        <p:tgtEl>
                                          <p:spTgt spid="10242">
                                            <p:txEl>
                                              <p:pRg st="1" end="1"/>
                                            </p:txEl>
                                          </p:spTgt>
                                        </p:tgtEl>
                                        <p:attrNameLst>
                                          <p:attrName>style.opacity</p:attrName>
                                        </p:attrNameLst>
                                      </p:cBhvr>
                                      <p:to>
                                        <p:strVal val="0.5"/>
                                      </p:to>
                                    </p:set>
                                    <p:animEffect filter="image" prLst="opacity: 0.5">
                                      <p:cBhvr rctx="IE">
                                        <p:cTn id="27" dur="indefinite"/>
                                        <p:tgtEl>
                                          <p:spTgt spid="10242">
                                            <p:txEl>
                                              <p:pRg st="1" end="1"/>
                                            </p:txEl>
                                          </p:spTgt>
                                        </p:tgtEl>
                                      </p:cBhvr>
                                    </p:animEffect>
                                  </p:childTnLst>
                                </p:cTn>
                              </p:par>
                              <p:par>
                                <p:cTn id="28" presetID="9" presetClass="emph" presetSubtype="0" grpId="0" nodeType="withEffect">
                                  <p:stCondLst>
                                    <p:cond delay="0"/>
                                  </p:stCondLst>
                                  <p:childTnLst>
                                    <p:set>
                                      <p:cBhvr rctx="PPT">
                                        <p:cTn id="29" dur="indefinite"/>
                                        <p:tgtEl>
                                          <p:spTgt spid="10242">
                                            <p:txEl>
                                              <p:pRg st="2" end="2"/>
                                            </p:txEl>
                                          </p:spTgt>
                                        </p:tgtEl>
                                        <p:attrNameLst>
                                          <p:attrName>style.opacity</p:attrName>
                                        </p:attrNameLst>
                                      </p:cBhvr>
                                      <p:to>
                                        <p:strVal val="0.5"/>
                                      </p:to>
                                    </p:set>
                                    <p:animEffect filter="image" prLst="opacity: 0.5">
                                      <p:cBhvr rctx="IE">
                                        <p:cTn id="30" dur="indefinite"/>
                                        <p:tgtEl>
                                          <p:spTgt spid="10242">
                                            <p:txEl>
                                              <p:pRg st="2" end="2"/>
                                            </p:txEl>
                                          </p:spTgt>
                                        </p:tgtEl>
                                      </p:cBhvr>
                                    </p:animEffect>
                                  </p:childTnLst>
                                </p:cTn>
                              </p:par>
                              <p:par>
                                <p:cTn id="31" presetID="2" presetClass="entr" presetSubtype="4"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P spid="10242" grpId="0" build="p"/>
      <p:bldP spid="3"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a:alphaModFix amt="70000"/>
            <a:extLst>
              <a:ext uri="{28A0092B-C50C-407E-A947-70E740481C1C}">
                <a14:useLocalDpi xmlns:a14="http://schemas.microsoft.com/office/drawing/2010/main" val="0"/>
              </a:ext>
            </a:extLst>
          </a:blip>
          <a:stretch>
            <a:fillRect/>
          </a:stretch>
        </p:blipFill>
        <p:spPr>
          <a:xfrm>
            <a:off x="7268606" y="-89715"/>
            <a:ext cx="2947924" cy="2562617"/>
          </a:xfrm>
          <a:prstGeom prst="rect">
            <a:avLst/>
          </a:prstGeom>
          <a:effectLst>
            <a:softEdge rad="330200"/>
          </a:effectLst>
        </p:spPr>
      </p:pic>
      <p:sp>
        <p:nvSpPr>
          <p:cNvPr id="3" name="Content Placeholder 2"/>
          <p:cNvSpPr>
            <a:spLocks noGrp="1"/>
          </p:cNvSpPr>
          <p:nvPr>
            <p:ph idx="1"/>
          </p:nvPr>
        </p:nvSpPr>
        <p:spPr>
          <a:xfrm>
            <a:off x="382734" y="2253826"/>
            <a:ext cx="10347960" cy="3101983"/>
          </a:xfrm>
        </p:spPr>
        <p:txBody>
          <a:bodyPr>
            <a:normAutofit/>
          </a:bodyPr>
          <a:lstStyle/>
          <a:p>
            <a:pPr marL="36513" indent="0" algn="ctr">
              <a:buNone/>
            </a:pPr>
            <a:r>
              <a:rPr lang="en-US" altLang="en-US" sz="2400" b="1" i="1" dirty="0">
                <a:ea typeface="ＭＳ Ｐゴシック" charset="-128"/>
              </a:rPr>
              <a:t>Culture is set of values, beliefs, or behaviors shared by a group of people based on race, geography, socioeconomic status, experiences, or other unifying denominators. Culture permeates throughout contexts and guides the ways that individuals assign meaning to, interact with, and adapt to their environments. Culture is ever evolving and results from intra-and interpersonal experiences, development, and growth </a:t>
            </a:r>
          </a:p>
          <a:p>
            <a:pPr marL="36513" indent="0" algn="ctr">
              <a:buNone/>
            </a:pPr>
            <a:endParaRPr lang="en-US" altLang="en-US" sz="2400" b="1" i="1" dirty="0">
              <a:ea typeface="ＭＳ Ｐゴシック" charset="-128"/>
            </a:endParaRPr>
          </a:p>
        </p:txBody>
      </p:sp>
      <p:cxnSp>
        <p:nvCxnSpPr>
          <p:cNvPr id="4" name="Straight Connector 3"/>
          <p:cNvCxnSpPr/>
          <p:nvPr/>
        </p:nvCxnSpPr>
        <p:spPr>
          <a:xfrm>
            <a:off x="6468596" y="3006094"/>
            <a:ext cx="3323063" cy="0"/>
          </a:xfrm>
          <a:prstGeom prst="line">
            <a:avLst/>
          </a:prstGeom>
          <a:ln w="476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742568" y="3388908"/>
            <a:ext cx="1473962" cy="3717"/>
          </a:xfrm>
          <a:prstGeom prst="line">
            <a:avLst/>
          </a:prstGeom>
          <a:ln w="476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p:nvCxnSpPr>
        <p:spPr>
          <a:xfrm>
            <a:off x="779455" y="3782873"/>
            <a:ext cx="3071921" cy="0"/>
          </a:xfrm>
          <a:prstGeom prst="line">
            <a:avLst/>
          </a:prstGeom>
          <a:ln w="476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89295" y="3782873"/>
            <a:ext cx="5627235" cy="0"/>
          </a:xfrm>
          <a:prstGeom prst="line">
            <a:avLst/>
          </a:prstGeom>
          <a:ln w="476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79455" y="4495873"/>
            <a:ext cx="1932879" cy="18585"/>
          </a:xfrm>
          <a:prstGeom prst="line">
            <a:avLst/>
          </a:prstGeom>
          <a:ln w="476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7292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60400" y="-148165"/>
            <a:ext cx="9960865" cy="1188720"/>
          </a:xfrm>
        </p:spPr>
        <p:txBody>
          <a:bodyPr>
            <a:normAutofit/>
          </a:bodyPr>
          <a:lstStyle/>
          <a:p>
            <a:r>
              <a:rPr lang="en-US" sz="3600" b="1" dirty="0">
                <a:latin typeface="Gill Sans MT" charset="0"/>
                <a:ea typeface="Gill Sans MT" charset="0"/>
                <a:cs typeface="Gill Sans MT" charset="0"/>
              </a:rPr>
              <a:t>Complexity of Cultural Identity</a:t>
            </a:r>
          </a:p>
        </p:txBody>
      </p:sp>
      <p:graphicFrame>
        <p:nvGraphicFramePr>
          <p:cNvPr id="10" name="Content Placeholder 3"/>
          <p:cNvGraphicFramePr>
            <a:graphicFrameLocks noGrp="1"/>
          </p:cNvGraphicFramePr>
          <p:nvPr>
            <p:ph idx="1"/>
            <p:extLst/>
          </p:nvPr>
        </p:nvGraphicFramePr>
        <p:xfrm>
          <a:off x="1744981" y="738295"/>
          <a:ext cx="8876284" cy="5041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8" name="Straight Connector 7"/>
          <p:cNvCxnSpPr/>
          <p:nvPr/>
        </p:nvCxnSpPr>
        <p:spPr>
          <a:xfrm>
            <a:off x="431800" y="0"/>
            <a:ext cx="0" cy="8636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92937" y="2902121"/>
            <a:ext cx="12862028" cy="1015663"/>
          </a:xfrm>
          <a:prstGeom prst="rect">
            <a:avLst/>
          </a:prstGeom>
          <a:noFill/>
          <a:ln>
            <a:noFill/>
          </a:ln>
          <a:effectLst>
            <a:glow rad="1587500">
              <a:schemeClr val="accent4">
                <a:satMod val="175000"/>
                <a:alpha val="40000"/>
              </a:schemeClr>
            </a:glow>
          </a:effectLst>
        </p:spPr>
        <p:txBody>
          <a:bodyPr wrap="square" lIns="91440" tIns="45720" rIns="91440" bIns="45720">
            <a:spAutoFit/>
          </a:bodyPr>
          <a:lstStyle/>
          <a:p>
            <a:pPr algn="ctr"/>
            <a:r>
              <a:rPr lang="en-US" sz="5900" b="1" cap="none" spc="0" dirty="0">
                <a:ln w="6600">
                  <a:noFill/>
                  <a:prstDash val="solid"/>
                </a:ln>
                <a:solidFill>
                  <a:srgbClr val="C00000"/>
                </a:solidFill>
                <a:effectLst>
                  <a:glow rad="215900">
                    <a:schemeClr val="bg1">
                      <a:alpha val="82000"/>
                    </a:schemeClr>
                  </a:glow>
                  <a:outerShdw dist="38100" dir="2700000" algn="tl" rotWithShape="0">
                    <a:schemeClr val="accent2"/>
                  </a:outerShdw>
                </a:effectLst>
                <a:latin typeface="Gungsuh" charset="-127"/>
                <a:ea typeface="Gungsuh" charset="-127"/>
                <a:cs typeface="Gungsuh" charset="-127"/>
              </a:rPr>
              <a:t>WE ARE ALL CULTURAL BEINGS</a:t>
            </a:r>
          </a:p>
        </p:txBody>
      </p:sp>
    </p:spTree>
    <p:extLst>
      <p:ext uri="{BB962C8B-B14F-4D97-AF65-F5344CB8AC3E}">
        <p14:creationId xmlns:p14="http://schemas.microsoft.com/office/powerpoint/2010/main" val="137076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25" presetClass="emph" presetSubtype="0" fill="hold" grpId="0" nodeType="withEffect">
                                  <p:stCondLst>
                                    <p:cond delay="0"/>
                                  </p:stCondLst>
                                  <p:childTnLst>
                                    <p:animClr clrSpc="hsl" dir="cw">
                                      <p:cBhvr override="childStyle">
                                        <p:cTn id="12" dur="500" fill="hold"/>
                                        <p:tgtEl>
                                          <p:spTgt spid="10">
                                            <p:graphicEl>
                                              <a:dgm id="{72A74E3E-DA30-4A8A-8CB8-75E5780C78C4}"/>
                                            </p:graphicEl>
                                          </p:spTgt>
                                        </p:tgtEl>
                                        <p:attrNameLst>
                                          <p:attrName>style.color</p:attrName>
                                        </p:attrNameLst>
                                      </p:cBhvr>
                                      <p:by>
                                        <p:hsl h="0" s="-70588" l="0"/>
                                      </p:by>
                                    </p:animClr>
                                    <p:animClr clrSpc="hsl" dir="cw">
                                      <p:cBhvr>
                                        <p:cTn id="13" dur="500" fill="hold"/>
                                        <p:tgtEl>
                                          <p:spTgt spid="10">
                                            <p:graphicEl>
                                              <a:dgm id="{72A74E3E-DA30-4A8A-8CB8-75E5780C78C4}"/>
                                            </p:graphicEl>
                                          </p:spTgt>
                                        </p:tgtEl>
                                        <p:attrNameLst>
                                          <p:attrName>fillcolor</p:attrName>
                                        </p:attrNameLst>
                                      </p:cBhvr>
                                      <p:by>
                                        <p:hsl h="0" s="-70588" l="0"/>
                                      </p:by>
                                    </p:animClr>
                                    <p:animClr clrSpc="hsl" dir="cw">
                                      <p:cBhvr>
                                        <p:cTn id="14" dur="500" fill="hold"/>
                                        <p:tgtEl>
                                          <p:spTgt spid="10">
                                            <p:graphicEl>
                                              <a:dgm id="{72A74E3E-DA30-4A8A-8CB8-75E5780C78C4}"/>
                                            </p:graphicEl>
                                          </p:spTgt>
                                        </p:tgtEl>
                                        <p:attrNameLst>
                                          <p:attrName>stroke.color</p:attrName>
                                        </p:attrNameLst>
                                      </p:cBhvr>
                                      <p:by>
                                        <p:hsl h="0" s="-70588" l="0"/>
                                      </p:by>
                                    </p:animClr>
                                    <p:set>
                                      <p:cBhvr>
                                        <p:cTn id="15" dur="500" fill="hold"/>
                                        <p:tgtEl>
                                          <p:spTgt spid="10">
                                            <p:graphicEl>
                                              <a:dgm id="{72A74E3E-DA30-4A8A-8CB8-75E5780C78C4}"/>
                                            </p:graphicEl>
                                          </p:spTgt>
                                        </p:tgtEl>
                                        <p:attrNameLst>
                                          <p:attrName>fill.type</p:attrName>
                                        </p:attrNameLst>
                                      </p:cBhvr>
                                      <p:to>
                                        <p:strVal val="solid"/>
                                      </p:to>
                                    </p:set>
                                  </p:childTnLst>
                                </p:cTn>
                              </p:par>
                              <p:par>
                                <p:cTn id="16" presetID="25" presetClass="emph" presetSubtype="0" fill="hold" grpId="0" nodeType="withEffect">
                                  <p:stCondLst>
                                    <p:cond delay="0"/>
                                  </p:stCondLst>
                                  <p:childTnLst>
                                    <p:animClr clrSpc="hsl" dir="cw">
                                      <p:cBhvr override="childStyle">
                                        <p:cTn id="17" dur="500" fill="hold"/>
                                        <p:tgtEl>
                                          <p:spTgt spid="10">
                                            <p:graphicEl>
                                              <a:dgm id="{37B91EB5-FE78-4054-8B23-C42B13CCFF40}"/>
                                            </p:graphicEl>
                                          </p:spTgt>
                                        </p:tgtEl>
                                        <p:attrNameLst>
                                          <p:attrName>style.color</p:attrName>
                                        </p:attrNameLst>
                                      </p:cBhvr>
                                      <p:by>
                                        <p:hsl h="0" s="-70588" l="0"/>
                                      </p:by>
                                    </p:animClr>
                                    <p:animClr clrSpc="hsl" dir="cw">
                                      <p:cBhvr>
                                        <p:cTn id="18" dur="500" fill="hold"/>
                                        <p:tgtEl>
                                          <p:spTgt spid="10">
                                            <p:graphicEl>
                                              <a:dgm id="{37B91EB5-FE78-4054-8B23-C42B13CCFF40}"/>
                                            </p:graphicEl>
                                          </p:spTgt>
                                        </p:tgtEl>
                                        <p:attrNameLst>
                                          <p:attrName>fillcolor</p:attrName>
                                        </p:attrNameLst>
                                      </p:cBhvr>
                                      <p:by>
                                        <p:hsl h="0" s="-70588" l="0"/>
                                      </p:by>
                                    </p:animClr>
                                    <p:animClr clrSpc="hsl" dir="cw">
                                      <p:cBhvr>
                                        <p:cTn id="19" dur="500" fill="hold"/>
                                        <p:tgtEl>
                                          <p:spTgt spid="10">
                                            <p:graphicEl>
                                              <a:dgm id="{37B91EB5-FE78-4054-8B23-C42B13CCFF40}"/>
                                            </p:graphicEl>
                                          </p:spTgt>
                                        </p:tgtEl>
                                        <p:attrNameLst>
                                          <p:attrName>stroke.color</p:attrName>
                                        </p:attrNameLst>
                                      </p:cBhvr>
                                      <p:by>
                                        <p:hsl h="0" s="-70588" l="0"/>
                                      </p:by>
                                    </p:animClr>
                                    <p:set>
                                      <p:cBhvr>
                                        <p:cTn id="20" dur="500" fill="hold"/>
                                        <p:tgtEl>
                                          <p:spTgt spid="10">
                                            <p:graphicEl>
                                              <a:dgm id="{37B91EB5-FE78-4054-8B23-C42B13CCFF40}"/>
                                            </p:graphicEl>
                                          </p:spTgt>
                                        </p:tgtEl>
                                        <p:attrNameLst>
                                          <p:attrName>fill.type</p:attrName>
                                        </p:attrNameLst>
                                      </p:cBhvr>
                                      <p:to>
                                        <p:strVal val="solid"/>
                                      </p:to>
                                    </p:set>
                                  </p:childTnLst>
                                </p:cTn>
                              </p:par>
                              <p:par>
                                <p:cTn id="21" presetID="25" presetClass="emph" presetSubtype="0" fill="hold" grpId="0" nodeType="withEffect">
                                  <p:stCondLst>
                                    <p:cond delay="0"/>
                                  </p:stCondLst>
                                  <p:childTnLst>
                                    <p:animClr clrSpc="hsl" dir="cw">
                                      <p:cBhvr override="childStyle">
                                        <p:cTn id="22" dur="500" fill="hold"/>
                                        <p:tgtEl>
                                          <p:spTgt spid="10">
                                            <p:graphicEl>
                                              <a:dgm id="{3C5E39AE-2DFF-4D10-94B7-742AAFD48F5D}"/>
                                            </p:graphicEl>
                                          </p:spTgt>
                                        </p:tgtEl>
                                        <p:attrNameLst>
                                          <p:attrName>style.color</p:attrName>
                                        </p:attrNameLst>
                                      </p:cBhvr>
                                      <p:by>
                                        <p:hsl h="0" s="-70588" l="0"/>
                                      </p:by>
                                    </p:animClr>
                                    <p:animClr clrSpc="hsl" dir="cw">
                                      <p:cBhvr>
                                        <p:cTn id="23" dur="500" fill="hold"/>
                                        <p:tgtEl>
                                          <p:spTgt spid="10">
                                            <p:graphicEl>
                                              <a:dgm id="{3C5E39AE-2DFF-4D10-94B7-742AAFD48F5D}"/>
                                            </p:graphicEl>
                                          </p:spTgt>
                                        </p:tgtEl>
                                        <p:attrNameLst>
                                          <p:attrName>fillcolor</p:attrName>
                                        </p:attrNameLst>
                                      </p:cBhvr>
                                      <p:by>
                                        <p:hsl h="0" s="-70588" l="0"/>
                                      </p:by>
                                    </p:animClr>
                                    <p:animClr clrSpc="hsl" dir="cw">
                                      <p:cBhvr>
                                        <p:cTn id="24" dur="500" fill="hold"/>
                                        <p:tgtEl>
                                          <p:spTgt spid="10">
                                            <p:graphicEl>
                                              <a:dgm id="{3C5E39AE-2DFF-4D10-94B7-742AAFD48F5D}"/>
                                            </p:graphicEl>
                                          </p:spTgt>
                                        </p:tgtEl>
                                        <p:attrNameLst>
                                          <p:attrName>stroke.color</p:attrName>
                                        </p:attrNameLst>
                                      </p:cBhvr>
                                      <p:by>
                                        <p:hsl h="0" s="-70588" l="0"/>
                                      </p:by>
                                    </p:animClr>
                                    <p:set>
                                      <p:cBhvr>
                                        <p:cTn id="25" dur="500" fill="hold"/>
                                        <p:tgtEl>
                                          <p:spTgt spid="10">
                                            <p:graphicEl>
                                              <a:dgm id="{3C5E39AE-2DFF-4D10-94B7-742AAFD48F5D}"/>
                                            </p:graphicEl>
                                          </p:spTgt>
                                        </p:tgtEl>
                                        <p:attrNameLst>
                                          <p:attrName>fill.type</p:attrName>
                                        </p:attrNameLst>
                                      </p:cBhvr>
                                      <p:to>
                                        <p:strVal val="solid"/>
                                      </p:to>
                                    </p:set>
                                  </p:childTnLst>
                                </p:cTn>
                              </p:par>
                              <p:par>
                                <p:cTn id="26" presetID="25" presetClass="emph" presetSubtype="0" fill="hold" grpId="0" nodeType="withEffect">
                                  <p:stCondLst>
                                    <p:cond delay="0"/>
                                  </p:stCondLst>
                                  <p:childTnLst>
                                    <p:animClr clrSpc="hsl" dir="cw">
                                      <p:cBhvr override="childStyle">
                                        <p:cTn id="27" dur="500" fill="hold"/>
                                        <p:tgtEl>
                                          <p:spTgt spid="10">
                                            <p:graphicEl>
                                              <a:dgm id="{C85039AD-2E7D-4A5A-9546-9371EC72ADE6}"/>
                                            </p:graphicEl>
                                          </p:spTgt>
                                        </p:tgtEl>
                                        <p:attrNameLst>
                                          <p:attrName>style.color</p:attrName>
                                        </p:attrNameLst>
                                      </p:cBhvr>
                                      <p:by>
                                        <p:hsl h="0" s="-70588" l="0"/>
                                      </p:by>
                                    </p:animClr>
                                    <p:animClr clrSpc="hsl" dir="cw">
                                      <p:cBhvr>
                                        <p:cTn id="28" dur="500" fill="hold"/>
                                        <p:tgtEl>
                                          <p:spTgt spid="10">
                                            <p:graphicEl>
                                              <a:dgm id="{C85039AD-2E7D-4A5A-9546-9371EC72ADE6}"/>
                                            </p:graphicEl>
                                          </p:spTgt>
                                        </p:tgtEl>
                                        <p:attrNameLst>
                                          <p:attrName>fillcolor</p:attrName>
                                        </p:attrNameLst>
                                      </p:cBhvr>
                                      <p:by>
                                        <p:hsl h="0" s="-70588" l="0"/>
                                      </p:by>
                                    </p:animClr>
                                    <p:animClr clrSpc="hsl" dir="cw">
                                      <p:cBhvr>
                                        <p:cTn id="29" dur="500" fill="hold"/>
                                        <p:tgtEl>
                                          <p:spTgt spid="10">
                                            <p:graphicEl>
                                              <a:dgm id="{C85039AD-2E7D-4A5A-9546-9371EC72ADE6}"/>
                                            </p:graphicEl>
                                          </p:spTgt>
                                        </p:tgtEl>
                                        <p:attrNameLst>
                                          <p:attrName>stroke.color</p:attrName>
                                        </p:attrNameLst>
                                      </p:cBhvr>
                                      <p:by>
                                        <p:hsl h="0" s="-70588" l="0"/>
                                      </p:by>
                                    </p:animClr>
                                    <p:set>
                                      <p:cBhvr>
                                        <p:cTn id="30" dur="500" fill="hold"/>
                                        <p:tgtEl>
                                          <p:spTgt spid="10">
                                            <p:graphicEl>
                                              <a:dgm id="{C85039AD-2E7D-4A5A-9546-9371EC72ADE6}"/>
                                            </p:graphicEl>
                                          </p:spTgt>
                                        </p:tgtEl>
                                        <p:attrNameLst>
                                          <p:attrName>fill.type</p:attrName>
                                        </p:attrNameLst>
                                      </p:cBhvr>
                                      <p:to>
                                        <p:strVal val="solid"/>
                                      </p:to>
                                    </p:set>
                                  </p:childTnLst>
                                </p:cTn>
                              </p:par>
                              <p:par>
                                <p:cTn id="31" presetID="25" presetClass="emph" presetSubtype="0" fill="hold" grpId="0" nodeType="withEffect">
                                  <p:stCondLst>
                                    <p:cond delay="0"/>
                                  </p:stCondLst>
                                  <p:childTnLst>
                                    <p:animClr clrSpc="hsl" dir="cw">
                                      <p:cBhvr override="childStyle">
                                        <p:cTn id="32" dur="500" fill="hold"/>
                                        <p:tgtEl>
                                          <p:spTgt spid="10">
                                            <p:graphicEl>
                                              <a:dgm id="{7AC39FD5-69E8-4D5E-90DA-D3515331A39F}"/>
                                            </p:graphicEl>
                                          </p:spTgt>
                                        </p:tgtEl>
                                        <p:attrNameLst>
                                          <p:attrName>style.color</p:attrName>
                                        </p:attrNameLst>
                                      </p:cBhvr>
                                      <p:by>
                                        <p:hsl h="0" s="-70588" l="0"/>
                                      </p:by>
                                    </p:animClr>
                                    <p:animClr clrSpc="hsl" dir="cw">
                                      <p:cBhvr>
                                        <p:cTn id="33" dur="500" fill="hold"/>
                                        <p:tgtEl>
                                          <p:spTgt spid="10">
                                            <p:graphicEl>
                                              <a:dgm id="{7AC39FD5-69E8-4D5E-90DA-D3515331A39F}"/>
                                            </p:graphicEl>
                                          </p:spTgt>
                                        </p:tgtEl>
                                        <p:attrNameLst>
                                          <p:attrName>fillcolor</p:attrName>
                                        </p:attrNameLst>
                                      </p:cBhvr>
                                      <p:by>
                                        <p:hsl h="0" s="-70588" l="0"/>
                                      </p:by>
                                    </p:animClr>
                                    <p:animClr clrSpc="hsl" dir="cw">
                                      <p:cBhvr>
                                        <p:cTn id="34" dur="500" fill="hold"/>
                                        <p:tgtEl>
                                          <p:spTgt spid="10">
                                            <p:graphicEl>
                                              <a:dgm id="{7AC39FD5-69E8-4D5E-90DA-D3515331A39F}"/>
                                            </p:graphicEl>
                                          </p:spTgt>
                                        </p:tgtEl>
                                        <p:attrNameLst>
                                          <p:attrName>stroke.color</p:attrName>
                                        </p:attrNameLst>
                                      </p:cBhvr>
                                      <p:by>
                                        <p:hsl h="0" s="-70588" l="0"/>
                                      </p:by>
                                    </p:animClr>
                                    <p:set>
                                      <p:cBhvr>
                                        <p:cTn id="35" dur="500" fill="hold"/>
                                        <p:tgtEl>
                                          <p:spTgt spid="10">
                                            <p:graphicEl>
                                              <a:dgm id="{7AC39FD5-69E8-4D5E-90DA-D3515331A39F}"/>
                                            </p:graphicEl>
                                          </p:spTgt>
                                        </p:tgtEl>
                                        <p:attrNameLst>
                                          <p:attrName>fill.type</p:attrName>
                                        </p:attrNameLst>
                                      </p:cBhvr>
                                      <p:to>
                                        <p:strVal val="solid"/>
                                      </p:to>
                                    </p:set>
                                  </p:childTnLst>
                                </p:cTn>
                              </p:par>
                              <p:par>
                                <p:cTn id="36" presetID="25" presetClass="emph" presetSubtype="0" fill="hold" grpId="0" nodeType="withEffect">
                                  <p:stCondLst>
                                    <p:cond delay="0"/>
                                  </p:stCondLst>
                                  <p:childTnLst>
                                    <p:animClr clrSpc="hsl" dir="cw">
                                      <p:cBhvr override="childStyle">
                                        <p:cTn id="37" dur="500" fill="hold"/>
                                        <p:tgtEl>
                                          <p:spTgt spid="10">
                                            <p:graphicEl>
                                              <a:dgm id="{52552B71-5C44-4266-AB40-A666ADEC9F0D}"/>
                                            </p:graphicEl>
                                          </p:spTgt>
                                        </p:tgtEl>
                                        <p:attrNameLst>
                                          <p:attrName>style.color</p:attrName>
                                        </p:attrNameLst>
                                      </p:cBhvr>
                                      <p:by>
                                        <p:hsl h="0" s="-70588" l="0"/>
                                      </p:by>
                                    </p:animClr>
                                    <p:animClr clrSpc="hsl" dir="cw">
                                      <p:cBhvr>
                                        <p:cTn id="38" dur="500" fill="hold"/>
                                        <p:tgtEl>
                                          <p:spTgt spid="10">
                                            <p:graphicEl>
                                              <a:dgm id="{52552B71-5C44-4266-AB40-A666ADEC9F0D}"/>
                                            </p:graphicEl>
                                          </p:spTgt>
                                        </p:tgtEl>
                                        <p:attrNameLst>
                                          <p:attrName>fillcolor</p:attrName>
                                        </p:attrNameLst>
                                      </p:cBhvr>
                                      <p:by>
                                        <p:hsl h="0" s="-70588" l="0"/>
                                      </p:by>
                                    </p:animClr>
                                    <p:animClr clrSpc="hsl" dir="cw">
                                      <p:cBhvr>
                                        <p:cTn id="39" dur="500" fill="hold"/>
                                        <p:tgtEl>
                                          <p:spTgt spid="10">
                                            <p:graphicEl>
                                              <a:dgm id="{52552B71-5C44-4266-AB40-A666ADEC9F0D}"/>
                                            </p:graphicEl>
                                          </p:spTgt>
                                        </p:tgtEl>
                                        <p:attrNameLst>
                                          <p:attrName>stroke.color</p:attrName>
                                        </p:attrNameLst>
                                      </p:cBhvr>
                                      <p:by>
                                        <p:hsl h="0" s="-70588" l="0"/>
                                      </p:by>
                                    </p:animClr>
                                    <p:set>
                                      <p:cBhvr>
                                        <p:cTn id="40" dur="500" fill="hold"/>
                                        <p:tgtEl>
                                          <p:spTgt spid="10">
                                            <p:graphicEl>
                                              <a:dgm id="{52552B71-5C44-4266-AB40-A666ADEC9F0D}"/>
                                            </p:graphicEl>
                                          </p:spTgt>
                                        </p:tgtEl>
                                        <p:attrNameLst>
                                          <p:attrName>fill.type</p:attrName>
                                        </p:attrNameLst>
                                      </p:cBhvr>
                                      <p:to>
                                        <p:strVal val="solid"/>
                                      </p:to>
                                    </p:set>
                                  </p:childTnLst>
                                </p:cTn>
                              </p:par>
                              <p:par>
                                <p:cTn id="41" presetID="25" presetClass="emph" presetSubtype="0" fill="hold" grpId="0" nodeType="withEffect">
                                  <p:stCondLst>
                                    <p:cond delay="0"/>
                                  </p:stCondLst>
                                  <p:childTnLst>
                                    <p:animClr clrSpc="hsl" dir="cw">
                                      <p:cBhvr override="childStyle">
                                        <p:cTn id="42" dur="500" fill="hold"/>
                                        <p:tgtEl>
                                          <p:spTgt spid="10">
                                            <p:graphicEl>
                                              <a:dgm id="{271F96D2-99F2-4AD7-BB70-D2FEE7279770}"/>
                                            </p:graphicEl>
                                          </p:spTgt>
                                        </p:tgtEl>
                                        <p:attrNameLst>
                                          <p:attrName>style.color</p:attrName>
                                        </p:attrNameLst>
                                      </p:cBhvr>
                                      <p:by>
                                        <p:hsl h="0" s="-70588" l="0"/>
                                      </p:by>
                                    </p:animClr>
                                    <p:animClr clrSpc="hsl" dir="cw">
                                      <p:cBhvr>
                                        <p:cTn id="43" dur="500" fill="hold"/>
                                        <p:tgtEl>
                                          <p:spTgt spid="10">
                                            <p:graphicEl>
                                              <a:dgm id="{271F96D2-99F2-4AD7-BB70-D2FEE7279770}"/>
                                            </p:graphicEl>
                                          </p:spTgt>
                                        </p:tgtEl>
                                        <p:attrNameLst>
                                          <p:attrName>fillcolor</p:attrName>
                                        </p:attrNameLst>
                                      </p:cBhvr>
                                      <p:by>
                                        <p:hsl h="0" s="-70588" l="0"/>
                                      </p:by>
                                    </p:animClr>
                                    <p:animClr clrSpc="hsl" dir="cw">
                                      <p:cBhvr>
                                        <p:cTn id="44" dur="500" fill="hold"/>
                                        <p:tgtEl>
                                          <p:spTgt spid="10">
                                            <p:graphicEl>
                                              <a:dgm id="{271F96D2-99F2-4AD7-BB70-D2FEE7279770}"/>
                                            </p:graphicEl>
                                          </p:spTgt>
                                        </p:tgtEl>
                                        <p:attrNameLst>
                                          <p:attrName>stroke.color</p:attrName>
                                        </p:attrNameLst>
                                      </p:cBhvr>
                                      <p:by>
                                        <p:hsl h="0" s="-70588" l="0"/>
                                      </p:by>
                                    </p:animClr>
                                    <p:set>
                                      <p:cBhvr>
                                        <p:cTn id="45" dur="500" fill="hold"/>
                                        <p:tgtEl>
                                          <p:spTgt spid="10">
                                            <p:graphicEl>
                                              <a:dgm id="{271F96D2-99F2-4AD7-BB70-D2FEE7279770}"/>
                                            </p:graphicEl>
                                          </p:spTgt>
                                        </p:tgtEl>
                                        <p:attrNameLst>
                                          <p:attrName>fill.type</p:attrName>
                                        </p:attrNameLst>
                                      </p:cBhvr>
                                      <p:to>
                                        <p:strVal val="solid"/>
                                      </p:to>
                                    </p:set>
                                  </p:childTnLst>
                                </p:cTn>
                              </p:par>
                              <p:par>
                                <p:cTn id="46" presetID="25" presetClass="emph" presetSubtype="0" fill="hold" grpId="0" nodeType="withEffect">
                                  <p:stCondLst>
                                    <p:cond delay="0"/>
                                  </p:stCondLst>
                                  <p:childTnLst>
                                    <p:animClr clrSpc="hsl" dir="cw">
                                      <p:cBhvr override="childStyle">
                                        <p:cTn id="47" dur="500" fill="hold"/>
                                        <p:tgtEl>
                                          <p:spTgt spid="10">
                                            <p:graphicEl>
                                              <a:dgm id="{F709821E-4058-4FF4-9BD1-61C034D97BB6}"/>
                                            </p:graphicEl>
                                          </p:spTgt>
                                        </p:tgtEl>
                                        <p:attrNameLst>
                                          <p:attrName>style.color</p:attrName>
                                        </p:attrNameLst>
                                      </p:cBhvr>
                                      <p:by>
                                        <p:hsl h="0" s="-70588" l="0"/>
                                      </p:by>
                                    </p:animClr>
                                    <p:animClr clrSpc="hsl" dir="cw">
                                      <p:cBhvr>
                                        <p:cTn id="48" dur="500" fill="hold"/>
                                        <p:tgtEl>
                                          <p:spTgt spid="10">
                                            <p:graphicEl>
                                              <a:dgm id="{F709821E-4058-4FF4-9BD1-61C034D97BB6}"/>
                                            </p:graphicEl>
                                          </p:spTgt>
                                        </p:tgtEl>
                                        <p:attrNameLst>
                                          <p:attrName>fillcolor</p:attrName>
                                        </p:attrNameLst>
                                      </p:cBhvr>
                                      <p:by>
                                        <p:hsl h="0" s="-70588" l="0"/>
                                      </p:by>
                                    </p:animClr>
                                    <p:animClr clrSpc="hsl" dir="cw">
                                      <p:cBhvr>
                                        <p:cTn id="49" dur="500" fill="hold"/>
                                        <p:tgtEl>
                                          <p:spTgt spid="10">
                                            <p:graphicEl>
                                              <a:dgm id="{F709821E-4058-4FF4-9BD1-61C034D97BB6}"/>
                                            </p:graphicEl>
                                          </p:spTgt>
                                        </p:tgtEl>
                                        <p:attrNameLst>
                                          <p:attrName>stroke.color</p:attrName>
                                        </p:attrNameLst>
                                      </p:cBhvr>
                                      <p:by>
                                        <p:hsl h="0" s="-70588" l="0"/>
                                      </p:by>
                                    </p:animClr>
                                    <p:set>
                                      <p:cBhvr>
                                        <p:cTn id="50" dur="500" fill="hold"/>
                                        <p:tgtEl>
                                          <p:spTgt spid="10">
                                            <p:graphicEl>
                                              <a:dgm id="{F709821E-4058-4FF4-9BD1-61C034D97BB6}"/>
                                            </p:graphicEl>
                                          </p:spTgt>
                                        </p:tgtEl>
                                        <p:attrNameLst>
                                          <p:attrName>fill.type</p:attrName>
                                        </p:attrNameLst>
                                      </p:cBhvr>
                                      <p:to>
                                        <p:strVal val="solid"/>
                                      </p:to>
                                    </p:set>
                                  </p:childTnLst>
                                </p:cTn>
                              </p:par>
                              <p:par>
                                <p:cTn id="51" presetID="25" presetClass="emph" presetSubtype="0" fill="hold" grpId="0" nodeType="withEffect">
                                  <p:stCondLst>
                                    <p:cond delay="0"/>
                                  </p:stCondLst>
                                  <p:childTnLst>
                                    <p:animClr clrSpc="hsl" dir="cw">
                                      <p:cBhvr override="childStyle">
                                        <p:cTn id="52" dur="500" fill="hold"/>
                                        <p:tgtEl>
                                          <p:spTgt spid="10">
                                            <p:graphicEl>
                                              <a:dgm id="{81D56C1E-B7D1-49FF-A80D-5E776D41EF85}"/>
                                            </p:graphicEl>
                                          </p:spTgt>
                                        </p:tgtEl>
                                        <p:attrNameLst>
                                          <p:attrName>style.color</p:attrName>
                                        </p:attrNameLst>
                                      </p:cBhvr>
                                      <p:by>
                                        <p:hsl h="0" s="-70588" l="0"/>
                                      </p:by>
                                    </p:animClr>
                                    <p:animClr clrSpc="hsl" dir="cw">
                                      <p:cBhvr>
                                        <p:cTn id="53" dur="500" fill="hold"/>
                                        <p:tgtEl>
                                          <p:spTgt spid="10">
                                            <p:graphicEl>
                                              <a:dgm id="{81D56C1E-B7D1-49FF-A80D-5E776D41EF85}"/>
                                            </p:graphicEl>
                                          </p:spTgt>
                                        </p:tgtEl>
                                        <p:attrNameLst>
                                          <p:attrName>fillcolor</p:attrName>
                                        </p:attrNameLst>
                                      </p:cBhvr>
                                      <p:by>
                                        <p:hsl h="0" s="-70588" l="0"/>
                                      </p:by>
                                    </p:animClr>
                                    <p:animClr clrSpc="hsl" dir="cw">
                                      <p:cBhvr>
                                        <p:cTn id="54" dur="500" fill="hold"/>
                                        <p:tgtEl>
                                          <p:spTgt spid="10">
                                            <p:graphicEl>
                                              <a:dgm id="{81D56C1E-B7D1-49FF-A80D-5E776D41EF85}"/>
                                            </p:graphicEl>
                                          </p:spTgt>
                                        </p:tgtEl>
                                        <p:attrNameLst>
                                          <p:attrName>stroke.color</p:attrName>
                                        </p:attrNameLst>
                                      </p:cBhvr>
                                      <p:by>
                                        <p:hsl h="0" s="-70588" l="0"/>
                                      </p:by>
                                    </p:animClr>
                                    <p:set>
                                      <p:cBhvr>
                                        <p:cTn id="55" dur="500" fill="hold"/>
                                        <p:tgtEl>
                                          <p:spTgt spid="10">
                                            <p:graphicEl>
                                              <a:dgm id="{81D56C1E-B7D1-49FF-A80D-5E776D41EF85}"/>
                                            </p:graphicEl>
                                          </p:spTgt>
                                        </p:tgtEl>
                                        <p:attrNameLst>
                                          <p:attrName>fill.type</p:attrName>
                                        </p:attrNameLst>
                                      </p:cBhvr>
                                      <p:to>
                                        <p:strVal val="solid"/>
                                      </p:to>
                                    </p:set>
                                  </p:childTnLst>
                                </p:cTn>
                              </p:par>
                              <p:par>
                                <p:cTn id="56" presetID="25" presetClass="emph" presetSubtype="0" fill="hold" grpId="0" nodeType="withEffect">
                                  <p:stCondLst>
                                    <p:cond delay="0"/>
                                  </p:stCondLst>
                                  <p:childTnLst>
                                    <p:animClr clrSpc="hsl" dir="cw">
                                      <p:cBhvr override="childStyle">
                                        <p:cTn id="57" dur="500" fill="hold"/>
                                        <p:tgtEl>
                                          <p:spTgt spid="10">
                                            <p:graphicEl>
                                              <a:dgm id="{D85DC1C8-806F-489A-BF90-E821F5BB0D11}"/>
                                            </p:graphicEl>
                                          </p:spTgt>
                                        </p:tgtEl>
                                        <p:attrNameLst>
                                          <p:attrName>style.color</p:attrName>
                                        </p:attrNameLst>
                                      </p:cBhvr>
                                      <p:by>
                                        <p:hsl h="0" s="-70588" l="0"/>
                                      </p:by>
                                    </p:animClr>
                                    <p:animClr clrSpc="hsl" dir="cw">
                                      <p:cBhvr>
                                        <p:cTn id="58" dur="500" fill="hold"/>
                                        <p:tgtEl>
                                          <p:spTgt spid="10">
                                            <p:graphicEl>
                                              <a:dgm id="{D85DC1C8-806F-489A-BF90-E821F5BB0D11}"/>
                                            </p:graphicEl>
                                          </p:spTgt>
                                        </p:tgtEl>
                                        <p:attrNameLst>
                                          <p:attrName>fillcolor</p:attrName>
                                        </p:attrNameLst>
                                      </p:cBhvr>
                                      <p:by>
                                        <p:hsl h="0" s="-70588" l="0"/>
                                      </p:by>
                                    </p:animClr>
                                    <p:animClr clrSpc="hsl" dir="cw">
                                      <p:cBhvr>
                                        <p:cTn id="59" dur="500" fill="hold"/>
                                        <p:tgtEl>
                                          <p:spTgt spid="10">
                                            <p:graphicEl>
                                              <a:dgm id="{D85DC1C8-806F-489A-BF90-E821F5BB0D11}"/>
                                            </p:graphicEl>
                                          </p:spTgt>
                                        </p:tgtEl>
                                        <p:attrNameLst>
                                          <p:attrName>stroke.color</p:attrName>
                                        </p:attrNameLst>
                                      </p:cBhvr>
                                      <p:by>
                                        <p:hsl h="0" s="-70588" l="0"/>
                                      </p:by>
                                    </p:animClr>
                                    <p:set>
                                      <p:cBhvr>
                                        <p:cTn id="60" dur="500" fill="hold"/>
                                        <p:tgtEl>
                                          <p:spTgt spid="10">
                                            <p:graphicEl>
                                              <a:dgm id="{D85DC1C8-806F-489A-BF90-E821F5BB0D11}"/>
                                            </p:graphicEl>
                                          </p:spTgt>
                                        </p:tgtEl>
                                        <p:attrNameLst>
                                          <p:attrName>fill.type</p:attrName>
                                        </p:attrNameLst>
                                      </p:cBhvr>
                                      <p:to>
                                        <p:strVal val="solid"/>
                                      </p:to>
                                    </p:set>
                                  </p:childTnLst>
                                </p:cTn>
                              </p:par>
                              <p:par>
                                <p:cTn id="61" presetID="25" presetClass="emph" presetSubtype="0" fill="hold" grpId="0" nodeType="withEffect">
                                  <p:stCondLst>
                                    <p:cond delay="0"/>
                                  </p:stCondLst>
                                  <p:childTnLst>
                                    <p:animClr clrSpc="hsl" dir="cw">
                                      <p:cBhvr override="childStyle">
                                        <p:cTn id="62" dur="500" fill="hold"/>
                                        <p:tgtEl>
                                          <p:spTgt spid="10">
                                            <p:graphicEl>
                                              <a:dgm id="{5A0804D1-A839-468D-943B-3AAFD9825A41}"/>
                                            </p:graphicEl>
                                          </p:spTgt>
                                        </p:tgtEl>
                                        <p:attrNameLst>
                                          <p:attrName>style.color</p:attrName>
                                        </p:attrNameLst>
                                      </p:cBhvr>
                                      <p:by>
                                        <p:hsl h="0" s="-70588" l="0"/>
                                      </p:by>
                                    </p:animClr>
                                    <p:animClr clrSpc="hsl" dir="cw">
                                      <p:cBhvr>
                                        <p:cTn id="63" dur="500" fill="hold"/>
                                        <p:tgtEl>
                                          <p:spTgt spid="10">
                                            <p:graphicEl>
                                              <a:dgm id="{5A0804D1-A839-468D-943B-3AAFD9825A41}"/>
                                            </p:graphicEl>
                                          </p:spTgt>
                                        </p:tgtEl>
                                        <p:attrNameLst>
                                          <p:attrName>fillcolor</p:attrName>
                                        </p:attrNameLst>
                                      </p:cBhvr>
                                      <p:by>
                                        <p:hsl h="0" s="-70588" l="0"/>
                                      </p:by>
                                    </p:animClr>
                                    <p:animClr clrSpc="hsl" dir="cw">
                                      <p:cBhvr>
                                        <p:cTn id="64" dur="500" fill="hold"/>
                                        <p:tgtEl>
                                          <p:spTgt spid="10">
                                            <p:graphicEl>
                                              <a:dgm id="{5A0804D1-A839-468D-943B-3AAFD9825A41}"/>
                                            </p:graphicEl>
                                          </p:spTgt>
                                        </p:tgtEl>
                                        <p:attrNameLst>
                                          <p:attrName>stroke.color</p:attrName>
                                        </p:attrNameLst>
                                      </p:cBhvr>
                                      <p:by>
                                        <p:hsl h="0" s="-70588" l="0"/>
                                      </p:by>
                                    </p:animClr>
                                    <p:set>
                                      <p:cBhvr>
                                        <p:cTn id="65" dur="500" fill="hold"/>
                                        <p:tgtEl>
                                          <p:spTgt spid="10">
                                            <p:graphicEl>
                                              <a:dgm id="{5A0804D1-A839-468D-943B-3AAFD9825A41}"/>
                                            </p:graphicEl>
                                          </p:spTgt>
                                        </p:tgtEl>
                                        <p:attrNameLst>
                                          <p:attrName>fill.type</p:attrName>
                                        </p:attrNameLst>
                                      </p:cBhvr>
                                      <p:to>
                                        <p:strVal val="solid"/>
                                      </p:to>
                                    </p:set>
                                  </p:childTnLst>
                                </p:cTn>
                              </p:par>
                              <p:par>
                                <p:cTn id="66" presetID="25" presetClass="emph" presetSubtype="0" fill="hold" grpId="0" nodeType="withEffect">
                                  <p:stCondLst>
                                    <p:cond delay="0"/>
                                  </p:stCondLst>
                                  <p:childTnLst>
                                    <p:animClr clrSpc="hsl" dir="cw">
                                      <p:cBhvr override="childStyle">
                                        <p:cTn id="67" dur="500" fill="hold"/>
                                        <p:tgtEl>
                                          <p:spTgt spid="10">
                                            <p:graphicEl>
                                              <a:dgm id="{538E4E83-0B11-41CB-BBBB-6C23C999358E}"/>
                                            </p:graphicEl>
                                          </p:spTgt>
                                        </p:tgtEl>
                                        <p:attrNameLst>
                                          <p:attrName>style.color</p:attrName>
                                        </p:attrNameLst>
                                      </p:cBhvr>
                                      <p:by>
                                        <p:hsl h="0" s="-70588" l="0"/>
                                      </p:by>
                                    </p:animClr>
                                    <p:animClr clrSpc="hsl" dir="cw">
                                      <p:cBhvr>
                                        <p:cTn id="68" dur="500" fill="hold"/>
                                        <p:tgtEl>
                                          <p:spTgt spid="10">
                                            <p:graphicEl>
                                              <a:dgm id="{538E4E83-0B11-41CB-BBBB-6C23C999358E}"/>
                                            </p:graphicEl>
                                          </p:spTgt>
                                        </p:tgtEl>
                                        <p:attrNameLst>
                                          <p:attrName>fillcolor</p:attrName>
                                        </p:attrNameLst>
                                      </p:cBhvr>
                                      <p:by>
                                        <p:hsl h="0" s="-70588" l="0"/>
                                      </p:by>
                                    </p:animClr>
                                    <p:animClr clrSpc="hsl" dir="cw">
                                      <p:cBhvr>
                                        <p:cTn id="69" dur="500" fill="hold"/>
                                        <p:tgtEl>
                                          <p:spTgt spid="10">
                                            <p:graphicEl>
                                              <a:dgm id="{538E4E83-0B11-41CB-BBBB-6C23C999358E}"/>
                                            </p:graphicEl>
                                          </p:spTgt>
                                        </p:tgtEl>
                                        <p:attrNameLst>
                                          <p:attrName>stroke.color</p:attrName>
                                        </p:attrNameLst>
                                      </p:cBhvr>
                                      <p:by>
                                        <p:hsl h="0" s="-70588" l="0"/>
                                      </p:by>
                                    </p:animClr>
                                    <p:set>
                                      <p:cBhvr>
                                        <p:cTn id="70" dur="500" fill="hold"/>
                                        <p:tgtEl>
                                          <p:spTgt spid="10">
                                            <p:graphicEl>
                                              <a:dgm id="{538E4E83-0B11-41CB-BBBB-6C23C999358E}"/>
                                            </p:graphicEl>
                                          </p:spTgt>
                                        </p:tgtEl>
                                        <p:attrNameLst>
                                          <p:attrName>fill.type</p:attrName>
                                        </p:attrNameLst>
                                      </p:cBhvr>
                                      <p:to>
                                        <p:strVal val="solid"/>
                                      </p:to>
                                    </p:set>
                                  </p:childTnLst>
                                </p:cTn>
                              </p:par>
                              <p:par>
                                <p:cTn id="71" presetID="25" presetClass="emph" presetSubtype="0" fill="hold" grpId="0" nodeType="withEffect">
                                  <p:stCondLst>
                                    <p:cond delay="0"/>
                                  </p:stCondLst>
                                  <p:childTnLst>
                                    <p:animClr clrSpc="hsl" dir="cw">
                                      <p:cBhvr override="childStyle">
                                        <p:cTn id="72" dur="500" fill="hold"/>
                                        <p:tgtEl>
                                          <p:spTgt spid="10">
                                            <p:graphicEl>
                                              <a:dgm id="{ED3A5D27-2E61-44D1-B96E-CE7E6C83C20B}"/>
                                            </p:graphicEl>
                                          </p:spTgt>
                                        </p:tgtEl>
                                        <p:attrNameLst>
                                          <p:attrName>style.color</p:attrName>
                                        </p:attrNameLst>
                                      </p:cBhvr>
                                      <p:by>
                                        <p:hsl h="0" s="-70588" l="0"/>
                                      </p:by>
                                    </p:animClr>
                                    <p:animClr clrSpc="hsl" dir="cw">
                                      <p:cBhvr>
                                        <p:cTn id="73" dur="500" fill="hold"/>
                                        <p:tgtEl>
                                          <p:spTgt spid="10">
                                            <p:graphicEl>
                                              <a:dgm id="{ED3A5D27-2E61-44D1-B96E-CE7E6C83C20B}"/>
                                            </p:graphicEl>
                                          </p:spTgt>
                                        </p:tgtEl>
                                        <p:attrNameLst>
                                          <p:attrName>fillcolor</p:attrName>
                                        </p:attrNameLst>
                                      </p:cBhvr>
                                      <p:by>
                                        <p:hsl h="0" s="-70588" l="0"/>
                                      </p:by>
                                    </p:animClr>
                                    <p:animClr clrSpc="hsl" dir="cw">
                                      <p:cBhvr>
                                        <p:cTn id="74" dur="500" fill="hold"/>
                                        <p:tgtEl>
                                          <p:spTgt spid="10">
                                            <p:graphicEl>
                                              <a:dgm id="{ED3A5D27-2E61-44D1-B96E-CE7E6C83C20B}"/>
                                            </p:graphicEl>
                                          </p:spTgt>
                                        </p:tgtEl>
                                        <p:attrNameLst>
                                          <p:attrName>stroke.color</p:attrName>
                                        </p:attrNameLst>
                                      </p:cBhvr>
                                      <p:by>
                                        <p:hsl h="0" s="-70588" l="0"/>
                                      </p:by>
                                    </p:animClr>
                                    <p:set>
                                      <p:cBhvr>
                                        <p:cTn id="75" dur="500" fill="hold"/>
                                        <p:tgtEl>
                                          <p:spTgt spid="10">
                                            <p:graphicEl>
                                              <a:dgm id="{ED3A5D27-2E61-44D1-B96E-CE7E6C83C20B}"/>
                                            </p:graphicEl>
                                          </p:spTgt>
                                        </p:tgtEl>
                                        <p:attrNameLst>
                                          <p:attrName>fill.type</p:attrName>
                                        </p:attrNameLst>
                                      </p:cBhvr>
                                      <p:to>
                                        <p:strVal val="solid"/>
                                      </p:to>
                                    </p:set>
                                  </p:childTnLst>
                                </p:cTn>
                              </p:par>
                              <p:par>
                                <p:cTn id="76" presetID="25" presetClass="emph" presetSubtype="0" fill="hold" grpId="0" nodeType="withEffect">
                                  <p:stCondLst>
                                    <p:cond delay="0"/>
                                  </p:stCondLst>
                                  <p:childTnLst>
                                    <p:animClr clrSpc="hsl" dir="cw">
                                      <p:cBhvr override="childStyle">
                                        <p:cTn id="77" dur="500" fill="hold"/>
                                        <p:tgtEl>
                                          <p:spTgt spid="10">
                                            <p:graphicEl>
                                              <a:dgm id="{72419A8A-4CEC-4CB9-A2A7-6869A5E44FC8}"/>
                                            </p:graphicEl>
                                          </p:spTgt>
                                        </p:tgtEl>
                                        <p:attrNameLst>
                                          <p:attrName>style.color</p:attrName>
                                        </p:attrNameLst>
                                      </p:cBhvr>
                                      <p:by>
                                        <p:hsl h="0" s="-70588" l="0"/>
                                      </p:by>
                                    </p:animClr>
                                    <p:animClr clrSpc="hsl" dir="cw">
                                      <p:cBhvr>
                                        <p:cTn id="78" dur="500" fill="hold"/>
                                        <p:tgtEl>
                                          <p:spTgt spid="10">
                                            <p:graphicEl>
                                              <a:dgm id="{72419A8A-4CEC-4CB9-A2A7-6869A5E44FC8}"/>
                                            </p:graphicEl>
                                          </p:spTgt>
                                        </p:tgtEl>
                                        <p:attrNameLst>
                                          <p:attrName>fillcolor</p:attrName>
                                        </p:attrNameLst>
                                      </p:cBhvr>
                                      <p:by>
                                        <p:hsl h="0" s="-70588" l="0"/>
                                      </p:by>
                                    </p:animClr>
                                    <p:animClr clrSpc="hsl" dir="cw">
                                      <p:cBhvr>
                                        <p:cTn id="79" dur="500" fill="hold"/>
                                        <p:tgtEl>
                                          <p:spTgt spid="10">
                                            <p:graphicEl>
                                              <a:dgm id="{72419A8A-4CEC-4CB9-A2A7-6869A5E44FC8}"/>
                                            </p:graphicEl>
                                          </p:spTgt>
                                        </p:tgtEl>
                                        <p:attrNameLst>
                                          <p:attrName>stroke.color</p:attrName>
                                        </p:attrNameLst>
                                      </p:cBhvr>
                                      <p:by>
                                        <p:hsl h="0" s="-70588" l="0"/>
                                      </p:by>
                                    </p:animClr>
                                    <p:set>
                                      <p:cBhvr>
                                        <p:cTn id="80" dur="500" fill="hold"/>
                                        <p:tgtEl>
                                          <p:spTgt spid="10">
                                            <p:graphicEl>
                                              <a:dgm id="{72419A8A-4CEC-4CB9-A2A7-6869A5E44FC8}"/>
                                            </p:graphicEl>
                                          </p:spTgt>
                                        </p:tgtEl>
                                        <p:attrNameLst>
                                          <p:attrName>fill.type</p:attrName>
                                        </p:attrNameLst>
                                      </p:cBhvr>
                                      <p:to>
                                        <p:strVal val="solid"/>
                                      </p:to>
                                    </p:set>
                                  </p:childTnLst>
                                </p:cTn>
                              </p:par>
                              <p:par>
                                <p:cTn id="81" presetID="25" presetClass="emph" presetSubtype="0" fill="hold" grpId="0" nodeType="withEffect">
                                  <p:stCondLst>
                                    <p:cond delay="0"/>
                                  </p:stCondLst>
                                  <p:childTnLst>
                                    <p:animClr clrSpc="hsl" dir="cw">
                                      <p:cBhvr override="childStyle">
                                        <p:cTn id="82" dur="500" fill="hold"/>
                                        <p:tgtEl>
                                          <p:spTgt spid="10">
                                            <p:graphicEl>
                                              <a:dgm id="{1E0B270C-8DFB-424F-96E1-2B6B8E1A68CF}"/>
                                            </p:graphicEl>
                                          </p:spTgt>
                                        </p:tgtEl>
                                        <p:attrNameLst>
                                          <p:attrName>style.color</p:attrName>
                                        </p:attrNameLst>
                                      </p:cBhvr>
                                      <p:by>
                                        <p:hsl h="0" s="-70588" l="0"/>
                                      </p:by>
                                    </p:animClr>
                                    <p:animClr clrSpc="hsl" dir="cw">
                                      <p:cBhvr>
                                        <p:cTn id="83" dur="500" fill="hold"/>
                                        <p:tgtEl>
                                          <p:spTgt spid="10">
                                            <p:graphicEl>
                                              <a:dgm id="{1E0B270C-8DFB-424F-96E1-2B6B8E1A68CF}"/>
                                            </p:graphicEl>
                                          </p:spTgt>
                                        </p:tgtEl>
                                        <p:attrNameLst>
                                          <p:attrName>fillcolor</p:attrName>
                                        </p:attrNameLst>
                                      </p:cBhvr>
                                      <p:by>
                                        <p:hsl h="0" s="-70588" l="0"/>
                                      </p:by>
                                    </p:animClr>
                                    <p:animClr clrSpc="hsl" dir="cw">
                                      <p:cBhvr>
                                        <p:cTn id="84" dur="500" fill="hold"/>
                                        <p:tgtEl>
                                          <p:spTgt spid="10">
                                            <p:graphicEl>
                                              <a:dgm id="{1E0B270C-8DFB-424F-96E1-2B6B8E1A68CF}"/>
                                            </p:graphicEl>
                                          </p:spTgt>
                                        </p:tgtEl>
                                        <p:attrNameLst>
                                          <p:attrName>stroke.color</p:attrName>
                                        </p:attrNameLst>
                                      </p:cBhvr>
                                      <p:by>
                                        <p:hsl h="0" s="-70588" l="0"/>
                                      </p:by>
                                    </p:animClr>
                                    <p:set>
                                      <p:cBhvr>
                                        <p:cTn id="85" dur="500" fill="hold"/>
                                        <p:tgtEl>
                                          <p:spTgt spid="10">
                                            <p:graphicEl>
                                              <a:dgm id="{1E0B270C-8DFB-424F-96E1-2B6B8E1A68CF}"/>
                                            </p:graphicEl>
                                          </p:spTgt>
                                        </p:tgtEl>
                                        <p:attrNameLst>
                                          <p:attrName>fill.type</p:attrName>
                                        </p:attrNameLst>
                                      </p:cBhvr>
                                      <p:to>
                                        <p:strVal val="solid"/>
                                      </p:to>
                                    </p:set>
                                  </p:childTnLst>
                                </p:cTn>
                              </p:par>
                              <p:par>
                                <p:cTn id="86" presetID="25" presetClass="emph" presetSubtype="0" fill="hold" grpId="0" nodeType="withEffect">
                                  <p:stCondLst>
                                    <p:cond delay="0"/>
                                  </p:stCondLst>
                                  <p:childTnLst>
                                    <p:animClr clrSpc="hsl" dir="cw">
                                      <p:cBhvr override="childStyle">
                                        <p:cTn id="87" dur="500" fill="hold"/>
                                        <p:tgtEl>
                                          <p:spTgt spid="10">
                                            <p:graphicEl>
                                              <a:dgm id="{59E3A5C2-37E8-42CA-B23C-E66131B675FA}"/>
                                            </p:graphicEl>
                                          </p:spTgt>
                                        </p:tgtEl>
                                        <p:attrNameLst>
                                          <p:attrName>style.color</p:attrName>
                                        </p:attrNameLst>
                                      </p:cBhvr>
                                      <p:by>
                                        <p:hsl h="0" s="-70588" l="0"/>
                                      </p:by>
                                    </p:animClr>
                                    <p:animClr clrSpc="hsl" dir="cw">
                                      <p:cBhvr>
                                        <p:cTn id="88" dur="500" fill="hold"/>
                                        <p:tgtEl>
                                          <p:spTgt spid="10">
                                            <p:graphicEl>
                                              <a:dgm id="{59E3A5C2-37E8-42CA-B23C-E66131B675FA}"/>
                                            </p:graphicEl>
                                          </p:spTgt>
                                        </p:tgtEl>
                                        <p:attrNameLst>
                                          <p:attrName>fillcolor</p:attrName>
                                        </p:attrNameLst>
                                      </p:cBhvr>
                                      <p:by>
                                        <p:hsl h="0" s="-70588" l="0"/>
                                      </p:by>
                                    </p:animClr>
                                    <p:animClr clrSpc="hsl" dir="cw">
                                      <p:cBhvr>
                                        <p:cTn id="89" dur="500" fill="hold"/>
                                        <p:tgtEl>
                                          <p:spTgt spid="10">
                                            <p:graphicEl>
                                              <a:dgm id="{59E3A5C2-37E8-42CA-B23C-E66131B675FA}"/>
                                            </p:graphicEl>
                                          </p:spTgt>
                                        </p:tgtEl>
                                        <p:attrNameLst>
                                          <p:attrName>stroke.color</p:attrName>
                                        </p:attrNameLst>
                                      </p:cBhvr>
                                      <p:by>
                                        <p:hsl h="0" s="-70588" l="0"/>
                                      </p:by>
                                    </p:animClr>
                                    <p:set>
                                      <p:cBhvr>
                                        <p:cTn id="90" dur="500" fill="hold"/>
                                        <p:tgtEl>
                                          <p:spTgt spid="10">
                                            <p:graphicEl>
                                              <a:dgm id="{59E3A5C2-37E8-42CA-B23C-E66131B675FA}"/>
                                            </p:graphicEl>
                                          </p:spTgt>
                                        </p:tgtEl>
                                        <p:attrNameLst>
                                          <p:attrName>fill.type</p:attrName>
                                        </p:attrNameLst>
                                      </p:cBhvr>
                                      <p:to>
                                        <p:strVal val="solid"/>
                                      </p:to>
                                    </p:set>
                                  </p:childTnLst>
                                </p:cTn>
                              </p:par>
                              <p:par>
                                <p:cTn id="91" presetID="25" presetClass="emph" presetSubtype="0" fill="hold" grpId="0" nodeType="withEffect">
                                  <p:stCondLst>
                                    <p:cond delay="0"/>
                                  </p:stCondLst>
                                  <p:childTnLst>
                                    <p:animClr clrSpc="hsl" dir="cw">
                                      <p:cBhvr override="childStyle">
                                        <p:cTn id="92" dur="500" fill="hold"/>
                                        <p:tgtEl>
                                          <p:spTgt spid="10">
                                            <p:graphicEl>
                                              <a:dgm id="{B1BF907B-8BB6-427F-8230-78FB61E9A5CD}"/>
                                            </p:graphicEl>
                                          </p:spTgt>
                                        </p:tgtEl>
                                        <p:attrNameLst>
                                          <p:attrName>style.color</p:attrName>
                                        </p:attrNameLst>
                                      </p:cBhvr>
                                      <p:by>
                                        <p:hsl h="0" s="-70588" l="0"/>
                                      </p:by>
                                    </p:animClr>
                                    <p:animClr clrSpc="hsl" dir="cw">
                                      <p:cBhvr>
                                        <p:cTn id="93" dur="500" fill="hold"/>
                                        <p:tgtEl>
                                          <p:spTgt spid="10">
                                            <p:graphicEl>
                                              <a:dgm id="{B1BF907B-8BB6-427F-8230-78FB61E9A5CD}"/>
                                            </p:graphicEl>
                                          </p:spTgt>
                                        </p:tgtEl>
                                        <p:attrNameLst>
                                          <p:attrName>fillcolor</p:attrName>
                                        </p:attrNameLst>
                                      </p:cBhvr>
                                      <p:by>
                                        <p:hsl h="0" s="-70588" l="0"/>
                                      </p:by>
                                    </p:animClr>
                                    <p:animClr clrSpc="hsl" dir="cw">
                                      <p:cBhvr>
                                        <p:cTn id="94" dur="500" fill="hold"/>
                                        <p:tgtEl>
                                          <p:spTgt spid="10">
                                            <p:graphicEl>
                                              <a:dgm id="{B1BF907B-8BB6-427F-8230-78FB61E9A5CD}"/>
                                            </p:graphicEl>
                                          </p:spTgt>
                                        </p:tgtEl>
                                        <p:attrNameLst>
                                          <p:attrName>stroke.color</p:attrName>
                                        </p:attrNameLst>
                                      </p:cBhvr>
                                      <p:by>
                                        <p:hsl h="0" s="-70588" l="0"/>
                                      </p:by>
                                    </p:animClr>
                                    <p:set>
                                      <p:cBhvr>
                                        <p:cTn id="95" dur="500" fill="hold"/>
                                        <p:tgtEl>
                                          <p:spTgt spid="10">
                                            <p:graphicEl>
                                              <a:dgm id="{B1BF907B-8BB6-427F-8230-78FB61E9A5CD}"/>
                                            </p:graphicEl>
                                          </p:spTgt>
                                        </p:tgtEl>
                                        <p:attrNameLst>
                                          <p:attrName>fill.type</p:attrName>
                                        </p:attrNameLst>
                                      </p:cBhvr>
                                      <p:to>
                                        <p:strVal val="solid"/>
                                      </p:to>
                                    </p:set>
                                  </p:childTnLst>
                                </p:cTn>
                              </p:par>
                              <p:par>
                                <p:cTn id="96" presetID="25" presetClass="emph" presetSubtype="0" fill="hold" grpId="0" nodeType="withEffect">
                                  <p:stCondLst>
                                    <p:cond delay="0"/>
                                  </p:stCondLst>
                                  <p:childTnLst>
                                    <p:animClr clrSpc="hsl" dir="cw">
                                      <p:cBhvr override="childStyle">
                                        <p:cTn id="97" dur="500" fill="hold"/>
                                        <p:tgtEl>
                                          <p:spTgt spid="10">
                                            <p:graphicEl>
                                              <a:dgm id="{D2B8D486-7C75-412E-A862-6DCE375917EF}"/>
                                            </p:graphicEl>
                                          </p:spTgt>
                                        </p:tgtEl>
                                        <p:attrNameLst>
                                          <p:attrName>style.color</p:attrName>
                                        </p:attrNameLst>
                                      </p:cBhvr>
                                      <p:by>
                                        <p:hsl h="0" s="-70588" l="0"/>
                                      </p:by>
                                    </p:animClr>
                                    <p:animClr clrSpc="hsl" dir="cw">
                                      <p:cBhvr>
                                        <p:cTn id="98" dur="500" fill="hold"/>
                                        <p:tgtEl>
                                          <p:spTgt spid="10">
                                            <p:graphicEl>
                                              <a:dgm id="{D2B8D486-7C75-412E-A862-6DCE375917EF}"/>
                                            </p:graphicEl>
                                          </p:spTgt>
                                        </p:tgtEl>
                                        <p:attrNameLst>
                                          <p:attrName>fillcolor</p:attrName>
                                        </p:attrNameLst>
                                      </p:cBhvr>
                                      <p:by>
                                        <p:hsl h="0" s="-70588" l="0"/>
                                      </p:by>
                                    </p:animClr>
                                    <p:animClr clrSpc="hsl" dir="cw">
                                      <p:cBhvr>
                                        <p:cTn id="99" dur="500" fill="hold"/>
                                        <p:tgtEl>
                                          <p:spTgt spid="10">
                                            <p:graphicEl>
                                              <a:dgm id="{D2B8D486-7C75-412E-A862-6DCE375917EF}"/>
                                            </p:graphicEl>
                                          </p:spTgt>
                                        </p:tgtEl>
                                        <p:attrNameLst>
                                          <p:attrName>stroke.color</p:attrName>
                                        </p:attrNameLst>
                                      </p:cBhvr>
                                      <p:by>
                                        <p:hsl h="0" s="-70588" l="0"/>
                                      </p:by>
                                    </p:animClr>
                                    <p:set>
                                      <p:cBhvr>
                                        <p:cTn id="100" dur="500" fill="hold"/>
                                        <p:tgtEl>
                                          <p:spTgt spid="10">
                                            <p:graphicEl>
                                              <a:dgm id="{D2B8D486-7C75-412E-A862-6DCE375917EF}"/>
                                            </p:graphicEl>
                                          </p:spTgt>
                                        </p:tgtEl>
                                        <p:attrNameLst>
                                          <p:attrName>fill.type</p:attrName>
                                        </p:attrNameLst>
                                      </p:cBhvr>
                                      <p:to>
                                        <p:strVal val="solid"/>
                                      </p:to>
                                    </p:set>
                                  </p:childTnLst>
                                </p:cTn>
                              </p:par>
                              <p:par>
                                <p:cTn id="101" presetID="25" presetClass="emph" presetSubtype="0" fill="hold" grpId="0" nodeType="withEffect">
                                  <p:stCondLst>
                                    <p:cond delay="0"/>
                                  </p:stCondLst>
                                  <p:childTnLst>
                                    <p:animClr clrSpc="hsl" dir="cw">
                                      <p:cBhvr override="childStyle">
                                        <p:cTn id="102" dur="500" fill="hold"/>
                                        <p:tgtEl>
                                          <p:spTgt spid="10">
                                            <p:graphicEl>
                                              <a:dgm id="{4E06EC28-E8B1-4B92-B3D0-BBB584FE75CB}"/>
                                            </p:graphicEl>
                                          </p:spTgt>
                                        </p:tgtEl>
                                        <p:attrNameLst>
                                          <p:attrName>style.color</p:attrName>
                                        </p:attrNameLst>
                                      </p:cBhvr>
                                      <p:by>
                                        <p:hsl h="0" s="-70588" l="0"/>
                                      </p:by>
                                    </p:animClr>
                                    <p:animClr clrSpc="hsl" dir="cw">
                                      <p:cBhvr>
                                        <p:cTn id="103" dur="500" fill="hold"/>
                                        <p:tgtEl>
                                          <p:spTgt spid="10">
                                            <p:graphicEl>
                                              <a:dgm id="{4E06EC28-E8B1-4B92-B3D0-BBB584FE75CB}"/>
                                            </p:graphicEl>
                                          </p:spTgt>
                                        </p:tgtEl>
                                        <p:attrNameLst>
                                          <p:attrName>fillcolor</p:attrName>
                                        </p:attrNameLst>
                                      </p:cBhvr>
                                      <p:by>
                                        <p:hsl h="0" s="-70588" l="0"/>
                                      </p:by>
                                    </p:animClr>
                                    <p:animClr clrSpc="hsl" dir="cw">
                                      <p:cBhvr>
                                        <p:cTn id="104" dur="500" fill="hold"/>
                                        <p:tgtEl>
                                          <p:spTgt spid="10">
                                            <p:graphicEl>
                                              <a:dgm id="{4E06EC28-E8B1-4B92-B3D0-BBB584FE75CB}"/>
                                            </p:graphicEl>
                                          </p:spTgt>
                                        </p:tgtEl>
                                        <p:attrNameLst>
                                          <p:attrName>stroke.color</p:attrName>
                                        </p:attrNameLst>
                                      </p:cBhvr>
                                      <p:by>
                                        <p:hsl h="0" s="-70588" l="0"/>
                                      </p:by>
                                    </p:animClr>
                                    <p:set>
                                      <p:cBhvr>
                                        <p:cTn id="105" dur="500" fill="hold"/>
                                        <p:tgtEl>
                                          <p:spTgt spid="10">
                                            <p:graphicEl>
                                              <a:dgm id="{4E06EC28-E8B1-4B92-B3D0-BBB584FE75CB}"/>
                                            </p:graphicEl>
                                          </p:spTgt>
                                        </p:tgtEl>
                                        <p:attrNameLst>
                                          <p:attrName>fill.type</p:attrName>
                                        </p:attrNameLst>
                                      </p:cBhvr>
                                      <p:to>
                                        <p:strVal val="solid"/>
                                      </p:to>
                                    </p:set>
                                  </p:childTnLst>
                                </p:cTn>
                              </p:par>
                              <p:par>
                                <p:cTn id="106" presetID="25" presetClass="emph" presetSubtype="0" fill="hold" grpId="0" nodeType="withEffect">
                                  <p:stCondLst>
                                    <p:cond delay="0"/>
                                  </p:stCondLst>
                                  <p:childTnLst>
                                    <p:animClr clrSpc="hsl" dir="cw">
                                      <p:cBhvr override="childStyle">
                                        <p:cTn id="107" dur="500" fill="hold"/>
                                        <p:tgtEl>
                                          <p:spTgt spid="10">
                                            <p:graphicEl>
                                              <a:dgm id="{5CCECDDB-BE1D-419F-A8C8-0A8A9CB7F045}"/>
                                            </p:graphicEl>
                                          </p:spTgt>
                                        </p:tgtEl>
                                        <p:attrNameLst>
                                          <p:attrName>style.color</p:attrName>
                                        </p:attrNameLst>
                                      </p:cBhvr>
                                      <p:by>
                                        <p:hsl h="0" s="-70588" l="0"/>
                                      </p:by>
                                    </p:animClr>
                                    <p:animClr clrSpc="hsl" dir="cw">
                                      <p:cBhvr>
                                        <p:cTn id="108" dur="500" fill="hold"/>
                                        <p:tgtEl>
                                          <p:spTgt spid="10">
                                            <p:graphicEl>
                                              <a:dgm id="{5CCECDDB-BE1D-419F-A8C8-0A8A9CB7F045}"/>
                                            </p:graphicEl>
                                          </p:spTgt>
                                        </p:tgtEl>
                                        <p:attrNameLst>
                                          <p:attrName>fillcolor</p:attrName>
                                        </p:attrNameLst>
                                      </p:cBhvr>
                                      <p:by>
                                        <p:hsl h="0" s="-70588" l="0"/>
                                      </p:by>
                                    </p:animClr>
                                    <p:animClr clrSpc="hsl" dir="cw">
                                      <p:cBhvr>
                                        <p:cTn id="109" dur="500" fill="hold"/>
                                        <p:tgtEl>
                                          <p:spTgt spid="10">
                                            <p:graphicEl>
                                              <a:dgm id="{5CCECDDB-BE1D-419F-A8C8-0A8A9CB7F045}"/>
                                            </p:graphicEl>
                                          </p:spTgt>
                                        </p:tgtEl>
                                        <p:attrNameLst>
                                          <p:attrName>stroke.color</p:attrName>
                                        </p:attrNameLst>
                                      </p:cBhvr>
                                      <p:by>
                                        <p:hsl h="0" s="-70588" l="0"/>
                                      </p:by>
                                    </p:animClr>
                                    <p:set>
                                      <p:cBhvr>
                                        <p:cTn id="110" dur="500" fill="hold"/>
                                        <p:tgtEl>
                                          <p:spTgt spid="10">
                                            <p:graphicEl>
                                              <a:dgm id="{5CCECDDB-BE1D-419F-A8C8-0A8A9CB7F045}"/>
                                            </p:graphicEl>
                                          </p:spTgt>
                                        </p:tgtEl>
                                        <p:attrNameLst>
                                          <p:attrName>fill.type</p:attrName>
                                        </p:attrNameLst>
                                      </p:cBhvr>
                                      <p:to>
                                        <p:strVal val="solid"/>
                                      </p:to>
                                    </p:set>
                                  </p:childTnLst>
                                </p:cTn>
                              </p:par>
                              <p:par>
                                <p:cTn id="111" presetID="25" presetClass="emph" presetSubtype="0" fill="hold" grpId="0" nodeType="withEffect">
                                  <p:stCondLst>
                                    <p:cond delay="0"/>
                                  </p:stCondLst>
                                  <p:childTnLst>
                                    <p:animClr clrSpc="hsl" dir="cw">
                                      <p:cBhvr override="childStyle">
                                        <p:cTn id="112" dur="500" fill="hold"/>
                                        <p:tgtEl>
                                          <p:spTgt spid="10">
                                            <p:graphicEl>
                                              <a:dgm id="{6548AF73-B9D6-46C9-8032-CC8023DE0301}"/>
                                            </p:graphicEl>
                                          </p:spTgt>
                                        </p:tgtEl>
                                        <p:attrNameLst>
                                          <p:attrName>style.color</p:attrName>
                                        </p:attrNameLst>
                                      </p:cBhvr>
                                      <p:by>
                                        <p:hsl h="0" s="-70588" l="0"/>
                                      </p:by>
                                    </p:animClr>
                                    <p:animClr clrSpc="hsl" dir="cw">
                                      <p:cBhvr>
                                        <p:cTn id="113" dur="500" fill="hold"/>
                                        <p:tgtEl>
                                          <p:spTgt spid="10">
                                            <p:graphicEl>
                                              <a:dgm id="{6548AF73-B9D6-46C9-8032-CC8023DE0301}"/>
                                            </p:graphicEl>
                                          </p:spTgt>
                                        </p:tgtEl>
                                        <p:attrNameLst>
                                          <p:attrName>fillcolor</p:attrName>
                                        </p:attrNameLst>
                                      </p:cBhvr>
                                      <p:by>
                                        <p:hsl h="0" s="-70588" l="0"/>
                                      </p:by>
                                    </p:animClr>
                                    <p:animClr clrSpc="hsl" dir="cw">
                                      <p:cBhvr>
                                        <p:cTn id="114" dur="500" fill="hold"/>
                                        <p:tgtEl>
                                          <p:spTgt spid="10">
                                            <p:graphicEl>
                                              <a:dgm id="{6548AF73-B9D6-46C9-8032-CC8023DE0301}"/>
                                            </p:graphicEl>
                                          </p:spTgt>
                                        </p:tgtEl>
                                        <p:attrNameLst>
                                          <p:attrName>stroke.color</p:attrName>
                                        </p:attrNameLst>
                                      </p:cBhvr>
                                      <p:by>
                                        <p:hsl h="0" s="-70588" l="0"/>
                                      </p:by>
                                    </p:animClr>
                                    <p:set>
                                      <p:cBhvr>
                                        <p:cTn id="115" dur="500" fill="hold"/>
                                        <p:tgtEl>
                                          <p:spTgt spid="10">
                                            <p:graphicEl>
                                              <a:dgm id="{6548AF73-B9D6-46C9-8032-CC8023DE0301}"/>
                                            </p:graphic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p:bldSub>
      </p:bldGraphic>
      <p:bldP spid="6" grpId="0"/>
    </p:bldLst>
  </p:timing>
</p:sld>
</file>

<file path=ppt/theme/theme1.xml><?xml version="1.0" encoding="utf-8"?>
<a:theme xmlns:a="http://schemas.openxmlformats.org/drawingml/2006/main" name="white-bluebar-standard-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hite-bluebar-standard-temp" id="{876B79CD-B6AD-7647-BF93-58BAD542C26C}" vid="{74EC636F-728C-4F41-BB8B-F24F2CAB657C}"/>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hite-bluebar-standard-temp" id="{876B79CD-B6AD-7647-BF93-58BAD542C26C}" vid="{A44678B5-8DEB-AE46-BBFD-E99A46DD1B86}"/>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hite-bluebar-standard-temp" id="{876B79CD-B6AD-7647-BF93-58BAD542C26C}" vid="{861D7E76-BD47-DA49-A5CF-A11FC0ABEEA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10897</TotalTime>
  <Words>3402</Words>
  <Application>Microsoft Macintosh PowerPoint</Application>
  <PresentationFormat>Widescreen</PresentationFormat>
  <Paragraphs>547</Paragraphs>
  <Slides>63</Slides>
  <Notes>22</Notes>
  <HiddenSlides>6</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63</vt:i4>
      </vt:variant>
    </vt:vector>
  </HeadingPairs>
  <TitlesOfParts>
    <vt:vector size="82" baseType="lpstr">
      <vt:lpstr>Gungsuh</vt:lpstr>
      <vt:lpstr>ＭＳ 明朝</vt:lpstr>
      <vt:lpstr>ＭＳ Ｐゴシック</vt:lpstr>
      <vt:lpstr>ヒラギノ角ゴ Pro W3</vt:lpstr>
      <vt:lpstr>Arial</vt:lpstr>
      <vt:lpstr>Bradley Hand</vt:lpstr>
      <vt:lpstr>Calibri</vt:lpstr>
      <vt:lpstr>Cambria</vt:lpstr>
      <vt:lpstr>Cambria-BoldItalic</vt:lpstr>
      <vt:lpstr>Gill Sans MT</vt:lpstr>
      <vt:lpstr>Mangal</vt:lpstr>
      <vt:lpstr>Myriad Pro</vt:lpstr>
      <vt:lpstr>Nyala</vt:lpstr>
      <vt:lpstr>Symbol</vt:lpstr>
      <vt:lpstr>Times New Roman</vt:lpstr>
      <vt:lpstr>Wingdings</vt:lpstr>
      <vt:lpstr>white-bluebar-standard-template</vt:lpstr>
      <vt:lpstr>1_Custom Design</vt:lpstr>
      <vt:lpstr>Custom Design</vt:lpstr>
      <vt:lpstr>PowerPoint Presentation</vt:lpstr>
      <vt:lpstr>Presentation Agenda</vt:lpstr>
      <vt:lpstr>Enhancing Decision-Making within PBIS </vt:lpstr>
      <vt:lpstr>PowerPoint Presentation</vt:lpstr>
      <vt:lpstr>What Does That Mean?</vt:lpstr>
      <vt:lpstr>PowerPoint Presentation</vt:lpstr>
      <vt:lpstr>Culturally Diverse Students</vt:lpstr>
      <vt:lpstr>PowerPoint Presentation</vt:lpstr>
      <vt:lpstr>Complexity of Cultural Identity</vt:lpstr>
      <vt:lpstr>Activity: We are all Cultural Beings</vt:lpstr>
      <vt:lpstr>Discussion: The Silenced Self</vt:lpstr>
      <vt:lpstr>PowerPoint Presentation</vt:lpstr>
      <vt:lpstr>PowerPoint Presentation</vt:lpstr>
      <vt:lpstr>Achievement Gap VS. Opportunity Gap?</vt:lpstr>
      <vt:lpstr>PowerPoint Presentation</vt:lpstr>
      <vt:lpstr>PowerPoint Presentation</vt:lpstr>
      <vt:lpstr>Example Relative to Discipline</vt:lpstr>
      <vt:lpstr>PowerPoint Presentation</vt:lpstr>
      <vt:lpstr>PowerPoint Presentation</vt:lpstr>
      <vt:lpstr>PowerPoint Presentation</vt:lpstr>
      <vt:lpstr>PowerPoint Presentation</vt:lpstr>
      <vt:lpstr>Actionable School Climate Framework</vt:lpstr>
      <vt:lpstr>PowerPoint Presentation</vt:lpstr>
      <vt:lpstr>Actionable School Climate Framework (cont.)</vt:lpstr>
      <vt:lpstr>Questions to Consider</vt:lpstr>
      <vt:lpstr>Who Should Complete School Climate Surveys?</vt:lpstr>
      <vt:lpstr>Using School Wide Data</vt:lpstr>
      <vt:lpstr>School Climate Survey</vt:lpstr>
      <vt:lpstr>School Climate Measures</vt:lpstr>
      <vt:lpstr>School Climate Measures</vt:lpstr>
      <vt:lpstr>School Climate Measures</vt:lpstr>
      <vt:lpstr>School Climate Measures</vt:lpstr>
      <vt:lpstr>Teacher Perceptions </vt:lpstr>
      <vt:lpstr>PBIS Decision Making: Integrating Data</vt:lpstr>
      <vt:lpstr>A Comprehensive Framework</vt:lpstr>
      <vt:lpstr>Culturally Diverse Students</vt:lpstr>
      <vt:lpstr>Data, measures, and assessing impact</vt:lpstr>
      <vt:lpstr>Using PBIS and School Climate Data</vt:lpstr>
      <vt:lpstr>Using PBIS and School Climate Data</vt:lpstr>
      <vt:lpstr>Georgia School Climate Survey Interactive Data Sheet</vt:lpstr>
      <vt:lpstr>PowerPoint Presentation</vt:lpstr>
      <vt:lpstr>PowerPoint Presentation</vt:lpstr>
      <vt:lpstr>PowerPoint Presentation</vt:lpstr>
      <vt:lpstr>PowerPoint Presentation</vt:lpstr>
      <vt:lpstr>PowerPoint Presentation</vt:lpstr>
      <vt:lpstr>PowerPoint Presentation</vt:lpstr>
      <vt:lpstr>Visual Data Comparisons</vt:lpstr>
      <vt:lpstr>PowerPoint Presentation</vt:lpstr>
      <vt:lpstr>PowerPoint Presentation</vt:lpstr>
      <vt:lpstr>PowerPoint Presentation</vt:lpstr>
      <vt:lpstr>Comparing Student Subgroups within Your School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Questions/Comments</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Neves, Jesslynn</dc:creator>
  <cp:lastModifiedBy> </cp:lastModifiedBy>
  <cp:revision>370</cp:revision>
  <dcterms:created xsi:type="dcterms:W3CDTF">2017-09-26T17:08:59Z</dcterms:created>
  <dcterms:modified xsi:type="dcterms:W3CDTF">2019-11-04T00:14:03Z</dcterms:modified>
</cp:coreProperties>
</file>