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23.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48.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65" r:id="rId2"/>
    <p:sldMasterId id="2147483791" r:id="rId3"/>
    <p:sldMasterId id="2147483805" r:id="rId4"/>
    <p:sldMasterId id="2147483817" r:id="rId5"/>
  </p:sldMasterIdLst>
  <p:notesMasterIdLst>
    <p:notesMasterId r:id="rId105"/>
  </p:notesMasterIdLst>
  <p:sldIdLst>
    <p:sldId id="772" r:id="rId6"/>
    <p:sldId id="992" r:id="rId7"/>
    <p:sldId id="774" r:id="rId8"/>
    <p:sldId id="775" r:id="rId9"/>
    <p:sldId id="779" r:id="rId10"/>
    <p:sldId id="1068" r:id="rId11"/>
    <p:sldId id="777" r:id="rId12"/>
    <p:sldId id="778" r:id="rId13"/>
    <p:sldId id="1187" r:id="rId14"/>
    <p:sldId id="784" r:id="rId15"/>
    <p:sldId id="807" r:id="rId16"/>
    <p:sldId id="934" r:id="rId17"/>
    <p:sldId id="936" r:id="rId18"/>
    <p:sldId id="963" r:id="rId19"/>
    <p:sldId id="954" r:id="rId20"/>
    <p:sldId id="1049" r:id="rId21"/>
    <p:sldId id="1188" r:id="rId22"/>
    <p:sldId id="1190" r:id="rId23"/>
    <p:sldId id="1191" r:id="rId24"/>
    <p:sldId id="1261" r:id="rId25"/>
    <p:sldId id="1192" r:id="rId26"/>
    <p:sldId id="1246" r:id="rId27"/>
    <p:sldId id="3163" r:id="rId28"/>
    <p:sldId id="1193" r:id="rId29"/>
    <p:sldId id="1194" r:id="rId30"/>
    <p:sldId id="1195" r:id="rId31"/>
    <p:sldId id="1211" r:id="rId32"/>
    <p:sldId id="1259" r:id="rId33"/>
    <p:sldId id="1214" r:id="rId34"/>
    <p:sldId id="631" r:id="rId35"/>
    <p:sldId id="597" r:id="rId36"/>
    <p:sldId id="783" r:id="rId37"/>
    <p:sldId id="1196" r:id="rId38"/>
    <p:sldId id="1197" r:id="rId39"/>
    <p:sldId id="1198" r:id="rId40"/>
    <p:sldId id="1199" r:id="rId41"/>
    <p:sldId id="1200" r:id="rId42"/>
    <p:sldId id="1201" r:id="rId43"/>
    <p:sldId id="1202" r:id="rId44"/>
    <p:sldId id="1203" r:id="rId45"/>
    <p:sldId id="1204" r:id="rId46"/>
    <p:sldId id="1205" r:id="rId47"/>
    <p:sldId id="1206" r:id="rId48"/>
    <p:sldId id="1207" r:id="rId49"/>
    <p:sldId id="1208" r:id="rId50"/>
    <p:sldId id="1209" r:id="rId51"/>
    <p:sldId id="1210" r:id="rId52"/>
    <p:sldId id="3162" r:id="rId53"/>
    <p:sldId id="3158" r:id="rId54"/>
    <p:sldId id="3159" r:id="rId55"/>
    <p:sldId id="527" r:id="rId56"/>
    <p:sldId id="529" r:id="rId57"/>
    <p:sldId id="420" r:id="rId58"/>
    <p:sldId id="257" r:id="rId59"/>
    <p:sldId id="394" r:id="rId60"/>
    <p:sldId id="3147" r:id="rId61"/>
    <p:sldId id="630" r:id="rId62"/>
    <p:sldId id="846" r:id="rId63"/>
    <p:sldId id="634" r:id="rId64"/>
    <p:sldId id="771" r:id="rId65"/>
    <p:sldId id="436" r:id="rId66"/>
    <p:sldId id="433" r:id="rId67"/>
    <p:sldId id="848" r:id="rId68"/>
    <p:sldId id="432" r:id="rId69"/>
    <p:sldId id="849" r:id="rId70"/>
    <p:sldId id="437" r:id="rId71"/>
    <p:sldId id="448" r:id="rId72"/>
    <p:sldId id="854" r:id="rId73"/>
    <p:sldId id="497" r:id="rId74"/>
    <p:sldId id="498" r:id="rId75"/>
    <p:sldId id="499" r:id="rId76"/>
    <p:sldId id="3148" r:id="rId77"/>
    <p:sldId id="446" r:id="rId78"/>
    <p:sldId id="899" r:id="rId79"/>
    <p:sldId id="855" r:id="rId80"/>
    <p:sldId id="392" r:id="rId81"/>
    <p:sldId id="454" r:id="rId82"/>
    <p:sldId id="457" r:id="rId83"/>
    <p:sldId id="3149" r:id="rId84"/>
    <p:sldId id="3150" r:id="rId85"/>
    <p:sldId id="3161" r:id="rId86"/>
    <p:sldId id="3152" r:id="rId87"/>
    <p:sldId id="1216" r:id="rId88"/>
    <p:sldId id="1262" r:id="rId89"/>
    <p:sldId id="1263" r:id="rId90"/>
    <p:sldId id="1264" r:id="rId91"/>
    <p:sldId id="1265" r:id="rId92"/>
    <p:sldId id="1266" r:id="rId93"/>
    <p:sldId id="1267" r:id="rId94"/>
    <p:sldId id="1268" r:id="rId95"/>
    <p:sldId id="1269" r:id="rId96"/>
    <p:sldId id="1270" r:id="rId97"/>
    <p:sldId id="1271" r:id="rId98"/>
    <p:sldId id="802" r:id="rId99"/>
    <p:sldId id="805" r:id="rId100"/>
    <p:sldId id="803" r:id="rId101"/>
    <p:sldId id="806" r:id="rId102"/>
    <p:sldId id="804" r:id="rId103"/>
    <p:sldId id="627" r:id="rId104"/>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1pPr>
    <a:lvl2pPr marL="4572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2pPr>
    <a:lvl3pPr marL="9144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3pPr>
    <a:lvl4pPr marL="13716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4pPr>
    <a:lvl5pPr marL="18288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9pPr>
  </p:defaultTextStyle>
  <p:extLst>
    <p:ext uri="{521415D9-36F7-43E2-AB2F-B90AF26B5E84}">
      <p14:sectionLst xmlns:p14="http://schemas.microsoft.com/office/powerpoint/2010/main">
        <p14:section name="Coaches Meeting Intro" id="{28353DD4-CFE2-7F44-A476-1F6ED3FBE110}">
          <p14:sldIdLst>
            <p14:sldId id="772"/>
            <p14:sldId id="992"/>
            <p14:sldId id="774"/>
            <p14:sldId id="775"/>
            <p14:sldId id="779"/>
            <p14:sldId id="1068"/>
            <p14:sldId id="777"/>
            <p14:sldId id="778"/>
          </p14:sldIdLst>
        </p14:section>
        <p14:section name="Quick Review of Coaching in SWPBIS" id="{043501BF-FA5B-234F-90A8-3141AC18D26A}">
          <p14:sldIdLst>
            <p14:sldId id="1187"/>
            <p14:sldId id="784"/>
            <p14:sldId id="807"/>
            <p14:sldId id="934"/>
            <p14:sldId id="936"/>
            <p14:sldId id="963"/>
            <p14:sldId id="954"/>
            <p14:sldId id="1049"/>
            <p14:sldId id="1188"/>
            <p14:sldId id="1190"/>
            <p14:sldId id="1191"/>
            <p14:sldId id="1261"/>
            <p14:sldId id="1192"/>
            <p14:sldId id="1246"/>
            <p14:sldId id="3163"/>
            <p14:sldId id="1193"/>
            <p14:sldId id="1194"/>
            <p14:sldId id="1195"/>
            <p14:sldId id="1211"/>
            <p14:sldId id="1259"/>
          </p14:sldIdLst>
        </p14:section>
        <p14:section name="Fidelity Review &amp; Reports" id="{5E52D027-2248-444C-B2CE-730A32FAB901}">
          <p14:sldIdLst>
            <p14:sldId id="1214"/>
            <p14:sldId id="631"/>
            <p14:sldId id="597"/>
            <p14:sldId id="783"/>
            <p14:sldId id="1196"/>
            <p14:sldId id="1197"/>
            <p14:sldId id="1198"/>
            <p14:sldId id="1199"/>
            <p14:sldId id="1200"/>
            <p14:sldId id="1201"/>
            <p14:sldId id="1202"/>
            <p14:sldId id="1203"/>
            <p14:sldId id="1204"/>
            <p14:sldId id="1205"/>
            <p14:sldId id="1206"/>
            <p14:sldId id="1207"/>
            <p14:sldId id="1208"/>
            <p14:sldId id="1209"/>
            <p14:sldId id="1210"/>
          </p14:sldIdLst>
        </p14:section>
        <p14:section name="Advanced Skill Building" id="{7F5614C4-ACF2-4D6A-8A5B-643AFC303248}">
          <p14:sldIdLst>
            <p14:sldId id="3162"/>
            <p14:sldId id="3158"/>
            <p14:sldId id="3159"/>
            <p14:sldId id="527"/>
            <p14:sldId id="529"/>
            <p14:sldId id="420"/>
            <p14:sldId id="257"/>
            <p14:sldId id="394"/>
            <p14:sldId id="3147"/>
            <p14:sldId id="630"/>
            <p14:sldId id="846"/>
            <p14:sldId id="634"/>
            <p14:sldId id="771"/>
            <p14:sldId id="436"/>
            <p14:sldId id="433"/>
            <p14:sldId id="848"/>
            <p14:sldId id="432"/>
            <p14:sldId id="849"/>
            <p14:sldId id="437"/>
            <p14:sldId id="448"/>
            <p14:sldId id="854"/>
            <p14:sldId id="497"/>
            <p14:sldId id="498"/>
            <p14:sldId id="499"/>
            <p14:sldId id="3148"/>
            <p14:sldId id="446"/>
            <p14:sldId id="899"/>
            <p14:sldId id="855"/>
            <p14:sldId id="392"/>
            <p14:sldId id="454"/>
            <p14:sldId id="457"/>
            <p14:sldId id="3149"/>
            <p14:sldId id="3150"/>
            <p14:sldId id="3161"/>
            <p14:sldId id="3152"/>
          </p14:sldIdLst>
        </p14:section>
        <p14:section name="Preview Day 10" id="{F927545C-0A98-7D44-B71E-E67155FC1365}">
          <p14:sldIdLst>
            <p14:sldId id="1216"/>
            <p14:sldId id="1262"/>
            <p14:sldId id="1263"/>
            <p14:sldId id="1264"/>
            <p14:sldId id="1265"/>
            <p14:sldId id="1266"/>
            <p14:sldId id="1267"/>
            <p14:sldId id="1268"/>
            <p14:sldId id="1269"/>
            <p14:sldId id="1270"/>
            <p14:sldId id="1271"/>
            <p14:sldId id="802"/>
          </p14:sldIdLst>
        </p14:section>
        <p14:section name="Wrap-Up" id="{1AA3A2CA-0824-B14F-9FB2-C0D0EB4ED8F9}">
          <p14:sldIdLst>
            <p14:sldId id="805"/>
            <p14:sldId id="803"/>
            <p14:sldId id="806"/>
            <p14:sldId id="804"/>
            <p14:sldId id="62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Feinberg" initials="ABF" lastIdx="2" clrIdx="0"/>
  <p:cmAuthor id="2" name="Adam Feinberg" initials="ABF [2]" lastIdx="1" clrIdx="1"/>
  <p:cmAuthor id="3" name="Katie Meyer" initials="KM" lastIdx="2" clrIdx="2">
    <p:extLst>
      <p:ext uri="{19B8F6BF-5375-455C-9EA6-DF929625EA0E}">
        <p15:presenceInfo xmlns:p15="http://schemas.microsoft.com/office/powerpoint/2012/main" userId="S::kmeyer@mayinstitute.org::3a9fa68d-82da-4505-b9ec-d573cd677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51"/>
    <a:srgbClr val="009193"/>
    <a:srgbClr val="3366FF"/>
    <a:srgbClr val="FFD579"/>
    <a:srgbClr val="00CC99"/>
    <a:srgbClr val="6C8AE9"/>
    <a:srgbClr val="99CC00"/>
    <a:srgbClr val="CCFF99"/>
    <a:srgbClr val="FF00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59" autoAdjust="0"/>
    <p:restoredTop sz="93539" autoAdjust="0"/>
  </p:normalViewPr>
  <p:slideViewPr>
    <p:cSldViewPr>
      <p:cViewPr varScale="1">
        <p:scale>
          <a:sx n="115" d="100"/>
          <a:sy n="115" d="100"/>
        </p:scale>
        <p:origin x="1688" y="208"/>
      </p:cViewPr>
      <p:guideLst>
        <p:guide orient="horz" pos="2160"/>
        <p:guide pos="2880"/>
      </p:guideLst>
    </p:cSldViewPr>
  </p:slideViewPr>
  <p:outlineViewPr>
    <p:cViewPr>
      <p:scale>
        <a:sx n="33" d="100"/>
        <a:sy n="33" d="100"/>
      </p:scale>
      <p:origin x="0" y="-18130"/>
    </p:cViewPr>
  </p:outlineViewPr>
  <p:notesTextViewPr>
    <p:cViewPr>
      <p:scale>
        <a:sx n="100" d="100"/>
        <a:sy n="100" d="100"/>
      </p:scale>
      <p:origin x="0" y="0"/>
    </p:cViewPr>
  </p:notesTextViewPr>
  <p:sorterViewPr>
    <p:cViewPr>
      <p:scale>
        <a:sx n="120" d="100"/>
        <a:sy n="120" d="100"/>
      </p:scale>
      <p:origin x="0" y="-528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openxmlformats.org/officeDocument/2006/relationships/presProps" Target="presProps.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viewProps" Target="viewProp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theme" Target="theme/theme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B7C8E-C886-40C7-B54F-2F1274C488B6}" type="doc">
      <dgm:prSet loTypeId="urn:microsoft.com/office/officeart/2005/8/layout/vList5" loCatId="list" qsTypeId="urn:microsoft.com/office/officeart/2005/8/quickstyle/simple1" qsCatId="simple" csTypeId="urn:microsoft.com/office/officeart/2005/8/colors/accent6_5" csCatId="accent6" phldr="1"/>
      <dgm:spPr/>
      <dgm:t>
        <a:bodyPr/>
        <a:lstStyle/>
        <a:p>
          <a:endParaRPr lang="en-US"/>
        </a:p>
      </dgm:t>
    </dgm:pt>
    <dgm:pt modelId="{7ABF3CFF-019E-4A09-B197-CF0920AF7E62}">
      <dgm:prSet phldrT="[Text]" custT="1"/>
      <dgm:spPr>
        <a:solidFill>
          <a:srgbClr val="008000"/>
        </a:solidFill>
      </dgm:spPr>
      <dgm:t>
        <a:bodyPr/>
        <a:lstStyle/>
        <a:p>
          <a:r>
            <a:rPr lang="en-US" sz="2800" b="1" dirty="0">
              <a:solidFill>
                <a:schemeClr val="bg1"/>
              </a:solidFill>
              <a:latin typeface="+mj-lt"/>
            </a:rPr>
            <a:t>SELF</a:t>
          </a:r>
        </a:p>
      </dgm:t>
    </dgm:pt>
    <dgm:pt modelId="{A3E855E8-ADF9-4FE1-ACB3-E766F9979ED9}" type="parTrans" cxnId="{B8207083-1AAF-4747-9E9A-2982942399EE}">
      <dgm:prSet/>
      <dgm:spPr/>
      <dgm:t>
        <a:bodyPr/>
        <a:lstStyle/>
        <a:p>
          <a:endParaRPr lang="en-US" sz="2000">
            <a:latin typeface="+mj-lt"/>
          </a:endParaRPr>
        </a:p>
      </dgm:t>
    </dgm:pt>
    <dgm:pt modelId="{73A51555-675E-4BF8-AAF2-4CCF1A062A6F}" type="sibTrans" cxnId="{B8207083-1AAF-4747-9E9A-2982942399EE}">
      <dgm:prSet/>
      <dgm:spPr/>
      <dgm:t>
        <a:bodyPr/>
        <a:lstStyle/>
        <a:p>
          <a:endParaRPr lang="en-US" sz="2000">
            <a:latin typeface="+mj-lt"/>
          </a:endParaRPr>
        </a:p>
      </dgm:t>
    </dgm:pt>
    <dgm:pt modelId="{0B004381-5F6F-462D-806D-A87F56CA9BB0}">
      <dgm:prSet phldrT="[Text]" custT="1"/>
      <dgm:spPr>
        <a:noFill/>
        <a:ln>
          <a:solidFill>
            <a:srgbClr val="008000">
              <a:alpha val="90000"/>
            </a:srgbClr>
          </a:solidFill>
        </a:ln>
      </dgm:spPr>
      <dgm:t>
        <a:bodyPr/>
        <a:lstStyle/>
        <a:p>
          <a:r>
            <a:rPr lang="en-US" sz="2000" dirty="0">
              <a:latin typeface="+mj-lt"/>
            </a:rPr>
            <a:t>Self-monitor (Are you participating? Engaged as a learner? Talking during allotted times?)</a:t>
          </a:r>
        </a:p>
      </dgm:t>
    </dgm:pt>
    <dgm:pt modelId="{82B8BAA3-AB11-4CA1-89B5-2B4BF6037BCF}" type="parTrans" cxnId="{2095DD25-9AA3-4062-85E9-1B50F364C982}">
      <dgm:prSet/>
      <dgm:spPr/>
      <dgm:t>
        <a:bodyPr/>
        <a:lstStyle/>
        <a:p>
          <a:endParaRPr lang="en-US" sz="2000">
            <a:latin typeface="+mj-lt"/>
          </a:endParaRPr>
        </a:p>
      </dgm:t>
    </dgm:pt>
    <dgm:pt modelId="{F676F31F-2124-4D4B-8774-7C30D9E81FB0}" type="sibTrans" cxnId="{2095DD25-9AA3-4062-85E9-1B50F364C982}">
      <dgm:prSet/>
      <dgm:spPr/>
      <dgm:t>
        <a:bodyPr/>
        <a:lstStyle/>
        <a:p>
          <a:endParaRPr lang="en-US" sz="2000">
            <a:latin typeface="+mj-lt"/>
          </a:endParaRPr>
        </a:p>
      </dgm:t>
    </dgm:pt>
    <dgm:pt modelId="{E7452455-03DA-4E14-8C7C-2BE3261DA132}">
      <dgm:prSet phldrT="[Text]" custT="1"/>
      <dgm:spPr>
        <a:noFill/>
        <a:ln>
          <a:solidFill>
            <a:srgbClr val="008000">
              <a:alpha val="90000"/>
            </a:srgbClr>
          </a:solidFill>
        </a:ln>
      </dgm:spPr>
      <dgm:t>
        <a:bodyPr/>
        <a:lstStyle/>
        <a:p>
          <a:r>
            <a:rPr lang="en-US" sz="2000" dirty="0">
              <a:latin typeface="+mj-lt"/>
            </a:rPr>
            <a:t>Stretch, break, stand as needed</a:t>
          </a:r>
        </a:p>
      </dgm:t>
    </dgm:pt>
    <dgm:pt modelId="{BB013D8D-AF52-40FA-BEF5-894593C1E5EA}" type="parTrans" cxnId="{ECC81BCA-CF39-4D2A-8D6D-1C01F92A3758}">
      <dgm:prSet/>
      <dgm:spPr/>
      <dgm:t>
        <a:bodyPr/>
        <a:lstStyle/>
        <a:p>
          <a:endParaRPr lang="en-US" sz="2000">
            <a:latin typeface="+mj-lt"/>
          </a:endParaRPr>
        </a:p>
      </dgm:t>
    </dgm:pt>
    <dgm:pt modelId="{B963269D-AC38-4F9A-B370-38B4AB8DFD22}" type="sibTrans" cxnId="{ECC81BCA-CF39-4D2A-8D6D-1C01F92A3758}">
      <dgm:prSet/>
      <dgm:spPr/>
      <dgm:t>
        <a:bodyPr/>
        <a:lstStyle/>
        <a:p>
          <a:endParaRPr lang="en-US" sz="2000">
            <a:latin typeface="+mj-lt"/>
          </a:endParaRPr>
        </a:p>
      </dgm:t>
    </dgm:pt>
    <dgm:pt modelId="{00DDD286-32BC-4E5F-A7F4-34675297FD88}">
      <dgm:prSet phldrT="[Text]" custT="1"/>
      <dgm:spPr>
        <a:solidFill>
          <a:srgbClr val="008000"/>
        </a:solidFill>
      </dgm:spPr>
      <dgm:t>
        <a:bodyPr/>
        <a:lstStyle/>
        <a:p>
          <a:r>
            <a:rPr lang="en-US" sz="2800" b="1" dirty="0">
              <a:solidFill>
                <a:schemeClr val="bg1"/>
              </a:solidFill>
              <a:latin typeface="+mj-lt"/>
            </a:rPr>
            <a:t>OTHERS</a:t>
          </a:r>
        </a:p>
      </dgm:t>
    </dgm:pt>
    <dgm:pt modelId="{2AEAF446-16F0-4A42-A381-979A84168679}" type="parTrans" cxnId="{D2CDD9B7-71B8-44D8-A625-2A3CA17A5414}">
      <dgm:prSet/>
      <dgm:spPr/>
      <dgm:t>
        <a:bodyPr/>
        <a:lstStyle/>
        <a:p>
          <a:endParaRPr lang="en-US" sz="2000">
            <a:latin typeface="+mj-lt"/>
          </a:endParaRPr>
        </a:p>
      </dgm:t>
    </dgm:pt>
    <dgm:pt modelId="{9129805C-A7A5-4D62-B711-DF0E6F87A837}" type="sibTrans" cxnId="{D2CDD9B7-71B8-44D8-A625-2A3CA17A5414}">
      <dgm:prSet/>
      <dgm:spPr/>
      <dgm:t>
        <a:bodyPr/>
        <a:lstStyle/>
        <a:p>
          <a:endParaRPr lang="en-US" sz="2000">
            <a:latin typeface="+mj-lt"/>
          </a:endParaRPr>
        </a:p>
      </dgm:t>
    </dgm:pt>
    <dgm:pt modelId="{02608EF9-02DE-4A7B-A461-EEDFB09DC0E4}">
      <dgm:prSet phldrT="[Text]" custT="1"/>
      <dgm:spPr>
        <a:noFill/>
        <a:ln>
          <a:solidFill>
            <a:srgbClr val="008000">
              <a:alpha val="90000"/>
            </a:srgbClr>
          </a:solidFill>
        </a:ln>
      </dgm:spPr>
      <dgm:t>
        <a:bodyPr/>
        <a:lstStyle/>
        <a:p>
          <a:r>
            <a:rPr lang="en-US" sz="2000" dirty="0">
              <a:latin typeface="+mj-lt"/>
            </a:rPr>
            <a:t>Cell phones (inaudible): Converse in lobbies and breaks</a:t>
          </a:r>
        </a:p>
      </dgm:t>
    </dgm:pt>
    <dgm:pt modelId="{E0D1859D-0DCE-44C0-AC3F-76E6D55B473F}" type="parTrans" cxnId="{92A3B07F-3765-4E48-B77F-0B7428DE0C2E}">
      <dgm:prSet/>
      <dgm:spPr/>
      <dgm:t>
        <a:bodyPr/>
        <a:lstStyle/>
        <a:p>
          <a:endParaRPr lang="en-US" sz="2000">
            <a:latin typeface="+mj-lt"/>
          </a:endParaRPr>
        </a:p>
      </dgm:t>
    </dgm:pt>
    <dgm:pt modelId="{807A51B3-414F-400D-BC18-AFB672002CE9}" type="sibTrans" cxnId="{92A3B07F-3765-4E48-B77F-0B7428DE0C2E}">
      <dgm:prSet/>
      <dgm:spPr/>
      <dgm:t>
        <a:bodyPr/>
        <a:lstStyle/>
        <a:p>
          <a:endParaRPr lang="en-US" sz="2000">
            <a:latin typeface="+mj-lt"/>
          </a:endParaRPr>
        </a:p>
      </dgm:t>
    </dgm:pt>
    <dgm:pt modelId="{706E71D6-CAFE-4EAD-9C57-0307F64B494D}">
      <dgm:prSet phldrT="[Text]" custT="1"/>
      <dgm:spPr>
        <a:solidFill>
          <a:srgbClr val="008000"/>
        </a:solidFill>
      </dgm:spPr>
      <dgm:t>
        <a:bodyPr/>
        <a:lstStyle/>
        <a:p>
          <a:r>
            <a:rPr lang="en-US" sz="2800" b="1" dirty="0">
              <a:solidFill>
                <a:schemeClr val="bg1"/>
              </a:solidFill>
              <a:latin typeface="+mj-lt"/>
            </a:rPr>
            <a:t>ENVIRONMENT</a:t>
          </a:r>
        </a:p>
      </dgm:t>
    </dgm:pt>
    <dgm:pt modelId="{A08CDEF2-1989-4D98-BB08-0DDDFABBD9CB}" type="parTrans" cxnId="{94DD3768-BAEC-4E28-83A3-65ADFFE17DFE}">
      <dgm:prSet/>
      <dgm:spPr/>
      <dgm:t>
        <a:bodyPr/>
        <a:lstStyle/>
        <a:p>
          <a:endParaRPr lang="en-US" sz="2000">
            <a:latin typeface="+mj-lt"/>
          </a:endParaRPr>
        </a:p>
      </dgm:t>
    </dgm:pt>
    <dgm:pt modelId="{76CF6B7B-5D08-49B3-BB30-6F31F0653523}" type="sibTrans" cxnId="{94DD3768-BAEC-4E28-83A3-65ADFFE17DFE}">
      <dgm:prSet/>
      <dgm:spPr/>
      <dgm:t>
        <a:bodyPr/>
        <a:lstStyle/>
        <a:p>
          <a:endParaRPr lang="en-US" sz="2000">
            <a:latin typeface="+mj-lt"/>
          </a:endParaRPr>
        </a:p>
      </dgm:t>
    </dgm:pt>
    <dgm:pt modelId="{0F8927F6-BE80-4596-9BAA-1A6006FC9A19}">
      <dgm:prSet phldrT="[Text]" custT="1"/>
      <dgm:spPr>
        <a:noFill/>
        <a:ln>
          <a:solidFill>
            <a:srgbClr val="008000">
              <a:alpha val="90000"/>
            </a:srgbClr>
          </a:solidFill>
        </a:ln>
      </dgm:spPr>
      <dgm:t>
        <a:bodyPr/>
        <a:lstStyle/>
        <a:p>
          <a:r>
            <a:rPr lang="en-US" sz="2000" dirty="0">
              <a:latin typeface="+mj-lt"/>
            </a:rPr>
            <a:t>Recycle</a:t>
          </a:r>
        </a:p>
      </dgm:t>
    </dgm:pt>
    <dgm:pt modelId="{A0ACF76A-1343-45DD-9C4A-5BB84A0F5E73}" type="parTrans" cxnId="{40F9B97D-2460-423C-94AE-0CAA08C03683}">
      <dgm:prSet/>
      <dgm:spPr/>
      <dgm:t>
        <a:bodyPr/>
        <a:lstStyle/>
        <a:p>
          <a:endParaRPr lang="en-US" sz="2000">
            <a:latin typeface="+mj-lt"/>
          </a:endParaRPr>
        </a:p>
      </dgm:t>
    </dgm:pt>
    <dgm:pt modelId="{3E9B103D-85D3-419C-9A5E-BF0A42AF98FD}" type="sibTrans" cxnId="{40F9B97D-2460-423C-94AE-0CAA08C03683}">
      <dgm:prSet/>
      <dgm:spPr/>
      <dgm:t>
        <a:bodyPr/>
        <a:lstStyle/>
        <a:p>
          <a:endParaRPr lang="en-US" sz="2000">
            <a:latin typeface="+mj-lt"/>
          </a:endParaRPr>
        </a:p>
      </dgm:t>
    </dgm:pt>
    <dgm:pt modelId="{9ADDCAEC-1D78-4949-908C-25CD2ABB84E9}">
      <dgm:prSet phldrT="[Text]" custT="1"/>
      <dgm:spPr>
        <a:noFill/>
        <a:ln>
          <a:solidFill>
            <a:srgbClr val="008000">
              <a:alpha val="90000"/>
            </a:srgbClr>
          </a:solidFill>
        </a:ln>
      </dgm:spPr>
      <dgm:t>
        <a:bodyPr/>
        <a:lstStyle/>
        <a:p>
          <a:r>
            <a:rPr lang="en-US" sz="2000" dirty="0">
              <a:latin typeface="+mj-lt"/>
            </a:rPr>
            <a:t>Work as a team: Room for every voice, reinforce participation</a:t>
          </a:r>
        </a:p>
      </dgm:t>
    </dgm:pt>
    <dgm:pt modelId="{4D8C6E70-C24C-4A4C-9280-D561EF827752}" type="parTrans" cxnId="{87ECFA67-BC78-40D3-9D19-98D7313B84AE}">
      <dgm:prSet/>
      <dgm:spPr/>
      <dgm:t>
        <a:bodyPr/>
        <a:lstStyle/>
        <a:p>
          <a:endParaRPr lang="en-US" sz="2000">
            <a:latin typeface="+mj-lt"/>
          </a:endParaRPr>
        </a:p>
      </dgm:t>
    </dgm:pt>
    <dgm:pt modelId="{1FD1D884-2655-413F-A8DB-2F399D2946B3}" type="sibTrans" cxnId="{87ECFA67-BC78-40D3-9D19-98D7313B84AE}">
      <dgm:prSet/>
      <dgm:spPr/>
      <dgm:t>
        <a:bodyPr/>
        <a:lstStyle/>
        <a:p>
          <a:endParaRPr lang="en-US" sz="2000">
            <a:latin typeface="+mj-lt"/>
          </a:endParaRPr>
        </a:p>
      </dgm:t>
    </dgm:pt>
    <dgm:pt modelId="{9B7C389F-29D8-4A65-97D5-D993500DDE1B}">
      <dgm:prSet phldrT="[Text]" custT="1"/>
      <dgm:spPr>
        <a:noFill/>
        <a:ln>
          <a:solidFill>
            <a:srgbClr val="008000">
              <a:alpha val="90000"/>
            </a:srgbClr>
          </a:solidFill>
        </a:ln>
      </dgm:spPr>
      <dgm:t>
        <a:bodyPr/>
        <a:lstStyle/>
        <a:p>
          <a:r>
            <a:rPr lang="en-US" sz="2000" dirty="0">
              <a:latin typeface="+mj-lt"/>
            </a:rPr>
            <a:t>Maintain neat working area</a:t>
          </a:r>
        </a:p>
      </dgm:t>
    </dgm:pt>
    <dgm:pt modelId="{9EE345E2-3B59-4EEF-8E8C-497E28885814}" type="parTrans" cxnId="{F283DA6B-8CC3-4EB5-B048-B5DC7DC9F832}">
      <dgm:prSet/>
      <dgm:spPr/>
      <dgm:t>
        <a:bodyPr/>
        <a:lstStyle/>
        <a:p>
          <a:endParaRPr lang="en-US" sz="2000">
            <a:latin typeface="+mj-lt"/>
          </a:endParaRPr>
        </a:p>
      </dgm:t>
    </dgm:pt>
    <dgm:pt modelId="{AF2C7B60-C1E0-44B5-A25A-B84AAEE3EF6D}" type="sibTrans" cxnId="{F283DA6B-8CC3-4EB5-B048-B5DC7DC9F832}">
      <dgm:prSet/>
      <dgm:spPr/>
      <dgm:t>
        <a:bodyPr/>
        <a:lstStyle/>
        <a:p>
          <a:endParaRPr lang="en-US" sz="2000">
            <a:latin typeface="+mj-lt"/>
          </a:endParaRPr>
        </a:p>
      </dgm:t>
    </dgm:pt>
    <dgm:pt modelId="{73B8297C-E026-4F7A-A91D-6D63AE093033}" type="pres">
      <dgm:prSet presAssocID="{90BB7C8E-C886-40C7-B54F-2F1274C488B6}" presName="Name0" presStyleCnt="0">
        <dgm:presLayoutVars>
          <dgm:dir/>
          <dgm:animLvl val="lvl"/>
          <dgm:resizeHandles val="exact"/>
        </dgm:presLayoutVars>
      </dgm:prSet>
      <dgm:spPr/>
    </dgm:pt>
    <dgm:pt modelId="{EC78A059-77B8-43F5-AC87-6EC05C703A1E}" type="pres">
      <dgm:prSet presAssocID="{7ABF3CFF-019E-4A09-B197-CF0920AF7E62}" presName="linNode" presStyleCnt="0"/>
      <dgm:spPr/>
    </dgm:pt>
    <dgm:pt modelId="{B07BA4AB-9C9A-482B-8183-E23712585A12}" type="pres">
      <dgm:prSet presAssocID="{7ABF3CFF-019E-4A09-B197-CF0920AF7E62}" presName="parentText" presStyleLbl="node1" presStyleIdx="0" presStyleCnt="3" custScaleX="99120" custLinFactNeighborY="-152">
        <dgm:presLayoutVars>
          <dgm:chMax val="1"/>
          <dgm:bulletEnabled val="1"/>
        </dgm:presLayoutVars>
      </dgm:prSet>
      <dgm:spPr/>
    </dgm:pt>
    <dgm:pt modelId="{708B5073-F319-4E3C-87A3-3AB41F2EB2D1}" type="pres">
      <dgm:prSet presAssocID="{7ABF3CFF-019E-4A09-B197-CF0920AF7E62}" presName="descendantText" presStyleLbl="alignAccFollowNode1" presStyleIdx="0" presStyleCnt="3" custLinFactNeighborX="694" custLinFactNeighborY="-568">
        <dgm:presLayoutVars>
          <dgm:bulletEnabled val="1"/>
        </dgm:presLayoutVars>
      </dgm:prSet>
      <dgm:spPr/>
    </dgm:pt>
    <dgm:pt modelId="{5C92703D-679B-4BED-B0CB-706AD20CE916}" type="pres">
      <dgm:prSet presAssocID="{73A51555-675E-4BF8-AAF2-4CCF1A062A6F}" presName="sp" presStyleCnt="0"/>
      <dgm:spPr/>
    </dgm:pt>
    <dgm:pt modelId="{F6F6BD18-C830-401B-AC53-6AA7ED8EEFC5}" type="pres">
      <dgm:prSet presAssocID="{00DDD286-32BC-4E5F-A7F4-34675297FD88}" presName="linNode" presStyleCnt="0"/>
      <dgm:spPr/>
    </dgm:pt>
    <dgm:pt modelId="{F4B4F11E-D463-4351-8E0E-A4D33BFB8F78}" type="pres">
      <dgm:prSet presAssocID="{00DDD286-32BC-4E5F-A7F4-34675297FD88}" presName="parentText" presStyleLbl="node1" presStyleIdx="1" presStyleCnt="3" custScaleX="99120" custLinFactNeighborY="3455">
        <dgm:presLayoutVars>
          <dgm:chMax val="1"/>
          <dgm:bulletEnabled val="1"/>
        </dgm:presLayoutVars>
      </dgm:prSet>
      <dgm:spPr/>
    </dgm:pt>
    <dgm:pt modelId="{38A38705-5C12-4DC9-AF98-210868F22923}" type="pres">
      <dgm:prSet presAssocID="{00DDD286-32BC-4E5F-A7F4-34675297FD88}" presName="descendantText" presStyleLbl="alignAccFollowNode1" presStyleIdx="1" presStyleCnt="3">
        <dgm:presLayoutVars>
          <dgm:bulletEnabled val="1"/>
        </dgm:presLayoutVars>
      </dgm:prSet>
      <dgm:spPr/>
    </dgm:pt>
    <dgm:pt modelId="{DDB50D69-068B-4B31-A3D8-EA4F6C301606}" type="pres">
      <dgm:prSet presAssocID="{9129805C-A7A5-4D62-B711-DF0E6F87A837}" presName="sp" presStyleCnt="0"/>
      <dgm:spPr/>
    </dgm:pt>
    <dgm:pt modelId="{B1AF7DE5-97BA-4E99-B2B1-55A67D809CA8}" type="pres">
      <dgm:prSet presAssocID="{706E71D6-CAFE-4EAD-9C57-0307F64B494D}" presName="linNode" presStyleCnt="0"/>
      <dgm:spPr/>
    </dgm:pt>
    <dgm:pt modelId="{3C485D32-904F-4F36-BE55-B91C3119B42E}" type="pres">
      <dgm:prSet presAssocID="{706E71D6-CAFE-4EAD-9C57-0307F64B494D}" presName="parentText" presStyleLbl="node1" presStyleIdx="2" presStyleCnt="3" custScaleX="99120">
        <dgm:presLayoutVars>
          <dgm:chMax val="1"/>
          <dgm:bulletEnabled val="1"/>
        </dgm:presLayoutVars>
      </dgm:prSet>
      <dgm:spPr/>
    </dgm:pt>
    <dgm:pt modelId="{8D309314-6CF2-442B-9C70-6BF1DCB0DB03}" type="pres">
      <dgm:prSet presAssocID="{706E71D6-CAFE-4EAD-9C57-0307F64B494D}" presName="descendantText" presStyleLbl="alignAccFollowNode1" presStyleIdx="2" presStyleCnt="3">
        <dgm:presLayoutVars>
          <dgm:bulletEnabled val="1"/>
        </dgm:presLayoutVars>
      </dgm:prSet>
      <dgm:spPr/>
    </dgm:pt>
  </dgm:ptLst>
  <dgm:cxnLst>
    <dgm:cxn modelId="{2095DD25-9AA3-4062-85E9-1B50F364C982}" srcId="{7ABF3CFF-019E-4A09-B197-CF0920AF7E62}" destId="{0B004381-5F6F-462D-806D-A87F56CA9BB0}" srcOrd="0" destOrd="0" parTransId="{82B8BAA3-AB11-4CA1-89B5-2B4BF6037BCF}" sibTransId="{F676F31F-2124-4D4B-8774-7C30D9E81FB0}"/>
    <dgm:cxn modelId="{489FE940-280E-AE48-AF4B-FE85F21716D2}" type="presOf" srcId="{0B004381-5F6F-462D-806D-A87F56CA9BB0}" destId="{708B5073-F319-4E3C-87A3-3AB41F2EB2D1}" srcOrd="0" destOrd="0" presId="urn:microsoft.com/office/officeart/2005/8/layout/vList5"/>
    <dgm:cxn modelId="{87ECFA67-BC78-40D3-9D19-98D7313B84AE}" srcId="{00DDD286-32BC-4E5F-A7F4-34675297FD88}" destId="{9ADDCAEC-1D78-4949-908C-25CD2ABB84E9}" srcOrd="1" destOrd="0" parTransId="{4D8C6E70-C24C-4A4C-9280-D561EF827752}" sibTransId="{1FD1D884-2655-413F-A8DB-2F399D2946B3}"/>
    <dgm:cxn modelId="{94DD3768-BAEC-4E28-83A3-65ADFFE17DFE}" srcId="{90BB7C8E-C886-40C7-B54F-2F1274C488B6}" destId="{706E71D6-CAFE-4EAD-9C57-0307F64B494D}" srcOrd="2" destOrd="0" parTransId="{A08CDEF2-1989-4D98-BB08-0DDDFABBD9CB}" sibTransId="{76CF6B7B-5D08-49B3-BB30-6F31F0653523}"/>
    <dgm:cxn modelId="{76350E6A-5B26-9D40-9D5B-5CE1A1825FA7}" type="presOf" srcId="{E7452455-03DA-4E14-8C7C-2BE3261DA132}" destId="{708B5073-F319-4E3C-87A3-3AB41F2EB2D1}" srcOrd="0" destOrd="1" presId="urn:microsoft.com/office/officeart/2005/8/layout/vList5"/>
    <dgm:cxn modelId="{F283DA6B-8CC3-4EB5-B048-B5DC7DC9F832}" srcId="{706E71D6-CAFE-4EAD-9C57-0307F64B494D}" destId="{9B7C389F-29D8-4A65-97D5-D993500DDE1B}" srcOrd="1" destOrd="0" parTransId="{9EE345E2-3B59-4EEF-8E8C-497E28885814}" sibTransId="{AF2C7B60-C1E0-44B5-A25A-B84AAEE3EF6D}"/>
    <dgm:cxn modelId="{40F9B97D-2460-423C-94AE-0CAA08C03683}" srcId="{706E71D6-CAFE-4EAD-9C57-0307F64B494D}" destId="{0F8927F6-BE80-4596-9BAA-1A6006FC9A19}" srcOrd="0" destOrd="0" parTransId="{A0ACF76A-1343-45DD-9C4A-5BB84A0F5E73}" sibTransId="{3E9B103D-85D3-419C-9A5E-BF0A42AF98FD}"/>
    <dgm:cxn modelId="{92A3B07F-3765-4E48-B77F-0B7428DE0C2E}" srcId="{00DDD286-32BC-4E5F-A7F4-34675297FD88}" destId="{02608EF9-02DE-4A7B-A461-EEDFB09DC0E4}" srcOrd="0" destOrd="0" parTransId="{E0D1859D-0DCE-44C0-AC3F-76E6D55B473F}" sibTransId="{807A51B3-414F-400D-BC18-AFB672002CE9}"/>
    <dgm:cxn modelId="{B8207083-1AAF-4747-9E9A-2982942399EE}" srcId="{90BB7C8E-C886-40C7-B54F-2F1274C488B6}" destId="{7ABF3CFF-019E-4A09-B197-CF0920AF7E62}" srcOrd="0" destOrd="0" parTransId="{A3E855E8-ADF9-4FE1-ACB3-E766F9979ED9}" sibTransId="{73A51555-675E-4BF8-AAF2-4CCF1A062A6F}"/>
    <dgm:cxn modelId="{9D98DAA4-B743-1046-897D-5A121088078E}" type="presOf" srcId="{706E71D6-CAFE-4EAD-9C57-0307F64B494D}" destId="{3C485D32-904F-4F36-BE55-B91C3119B42E}" srcOrd="0" destOrd="0" presId="urn:microsoft.com/office/officeart/2005/8/layout/vList5"/>
    <dgm:cxn modelId="{E347C8A7-F2A4-6642-8C3C-1D7DCD25198F}" type="presOf" srcId="{90BB7C8E-C886-40C7-B54F-2F1274C488B6}" destId="{73B8297C-E026-4F7A-A91D-6D63AE093033}" srcOrd="0" destOrd="0" presId="urn:microsoft.com/office/officeart/2005/8/layout/vList5"/>
    <dgm:cxn modelId="{D2CDD9B7-71B8-44D8-A625-2A3CA17A5414}" srcId="{90BB7C8E-C886-40C7-B54F-2F1274C488B6}" destId="{00DDD286-32BC-4E5F-A7F4-34675297FD88}" srcOrd="1" destOrd="0" parTransId="{2AEAF446-16F0-4A42-A381-979A84168679}" sibTransId="{9129805C-A7A5-4D62-B711-DF0E6F87A837}"/>
    <dgm:cxn modelId="{43E8CCC1-EC9A-B146-98AC-AF53B4F18ADC}" type="presOf" srcId="{7ABF3CFF-019E-4A09-B197-CF0920AF7E62}" destId="{B07BA4AB-9C9A-482B-8183-E23712585A12}" srcOrd="0" destOrd="0" presId="urn:microsoft.com/office/officeart/2005/8/layout/vList5"/>
    <dgm:cxn modelId="{ECC81BCA-CF39-4D2A-8D6D-1C01F92A3758}" srcId="{7ABF3CFF-019E-4A09-B197-CF0920AF7E62}" destId="{E7452455-03DA-4E14-8C7C-2BE3261DA132}" srcOrd="1" destOrd="0" parTransId="{BB013D8D-AF52-40FA-BEF5-894593C1E5EA}" sibTransId="{B963269D-AC38-4F9A-B370-38B4AB8DFD22}"/>
    <dgm:cxn modelId="{043C2FDC-BF13-3448-B04C-6709FC94178B}" type="presOf" srcId="{9ADDCAEC-1D78-4949-908C-25CD2ABB84E9}" destId="{38A38705-5C12-4DC9-AF98-210868F22923}" srcOrd="0" destOrd="1" presId="urn:microsoft.com/office/officeart/2005/8/layout/vList5"/>
    <dgm:cxn modelId="{9E0174DC-3C3A-CC45-A182-A392798AEE0F}" type="presOf" srcId="{00DDD286-32BC-4E5F-A7F4-34675297FD88}" destId="{F4B4F11E-D463-4351-8E0E-A4D33BFB8F78}" srcOrd="0" destOrd="0" presId="urn:microsoft.com/office/officeart/2005/8/layout/vList5"/>
    <dgm:cxn modelId="{25D7C8E5-12B4-964B-8AE5-11ADF3ED5A01}" type="presOf" srcId="{0F8927F6-BE80-4596-9BAA-1A6006FC9A19}" destId="{8D309314-6CF2-442B-9C70-6BF1DCB0DB03}" srcOrd="0" destOrd="0" presId="urn:microsoft.com/office/officeart/2005/8/layout/vList5"/>
    <dgm:cxn modelId="{C22557EE-10E5-0F4E-B7C9-C2CD6D47DBE4}" type="presOf" srcId="{9B7C389F-29D8-4A65-97D5-D993500DDE1B}" destId="{8D309314-6CF2-442B-9C70-6BF1DCB0DB03}" srcOrd="0" destOrd="1" presId="urn:microsoft.com/office/officeart/2005/8/layout/vList5"/>
    <dgm:cxn modelId="{D5CC5EF6-8A43-FB46-A420-EF78B872C502}" type="presOf" srcId="{02608EF9-02DE-4A7B-A461-EEDFB09DC0E4}" destId="{38A38705-5C12-4DC9-AF98-210868F22923}" srcOrd="0" destOrd="0" presId="urn:microsoft.com/office/officeart/2005/8/layout/vList5"/>
    <dgm:cxn modelId="{0887A9C3-96E6-2B44-AD8E-0A8F662F77B6}" type="presParOf" srcId="{73B8297C-E026-4F7A-A91D-6D63AE093033}" destId="{EC78A059-77B8-43F5-AC87-6EC05C703A1E}" srcOrd="0" destOrd="0" presId="urn:microsoft.com/office/officeart/2005/8/layout/vList5"/>
    <dgm:cxn modelId="{7B1A10FA-7BC2-C046-8B67-E584EE8DEDC5}" type="presParOf" srcId="{EC78A059-77B8-43F5-AC87-6EC05C703A1E}" destId="{B07BA4AB-9C9A-482B-8183-E23712585A12}" srcOrd="0" destOrd="0" presId="urn:microsoft.com/office/officeart/2005/8/layout/vList5"/>
    <dgm:cxn modelId="{817C104F-96E7-9849-BE52-3BE6727A0901}" type="presParOf" srcId="{EC78A059-77B8-43F5-AC87-6EC05C703A1E}" destId="{708B5073-F319-4E3C-87A3-3AB41F2EB2D1}" srcOrd="1" destOrd="0" presId="urn:microsoft.com/office/officeart/2005/8/layout/vList5"/>
    <dgm:cxn modelId="{3F348E0E-4086-FA4A-869B-E3BC66643424}" type="presParOf" srcId="{73B8297C-E026-4F7A-A91D-6D63AE093033}" destId="{5C92703D-679B-4BED-B0CB-706AD20CE916}" srcOrd="1" destOrd="0" presId="urn:microsoft.com/office/officeart/2005/8/layout/vList5"/>
    <dgm:cxn modelId="{6CB74F62-8AAB-CE42-9030-B57C8DF0A19D}" type="presParOf" srcId="{73B8297C-E026-4F7A-A91D-6D63AE093033}" destId="{F6F6BD18-C830-401B-AC53-6AA7ED8EEFC5}" srcOrd="2" destOrd="0" presId="urn:microsoft.com/office/officeart/2005/8/layout/vList5"/>
    <dgm:cxn modelId="{01C4C889-C5D8-2349-AFF3-58321D26B271}" type="presParOf" srcId="{F6F6BD18-C830-401B-AC53-6AA7ED8EEFC5}" destId="{F4B4F11E-D463-4351-8E0E-A4D33BFB8F78}" srcOrd="0" destOrd="0" presId="urn:microsoft.com/office/officeart/2005/8/layout/vList5"/>
    <dgm:cxn modelId="{684813E8-5232-F449-8811-5BAF584BC941}" type="presParOf" srcId="{F6F6BD18-C830-401B-AC53-6AA7ED8EEFC5}" destId="{38A38705-5C12-4DC9-AF98-210868F22923}" srcOrd="1" destOrd="0" presId="urn:microsoft.com/office/officeart/2005/8/layout/vList5"/>
    <dgm:cxn modelId="{E98A61F9-6E97-B645-A463-C3312E671F2B}" type="presParOf" srcId="{73B8297C-E026-4F7A-A91D-6D63AE093033}" destId="{DDB50D69-068B-4B31-A3D8-EA4F6C301606}" srcOrd="3" destOrd="0" presId="urn:microsoft.com/office/officeart/2005/8/layout/vList5"/>
    <dgm:cxn modelId="{115F2303-8AD8-954B-9EED-C75A651BCC2A}" type="presParOf" srcId="{73B8297C-E026-4F7A-A91D-6D63AE093033}" destId="{B1AF7DE5-97BA-4E99-B2B1-55A67D809CA8}" srcOrd="4" destOrd="0" presId="urn:microsoft.com/office/officeart/2005/8/layout/vList5"/>
    <dgm:cxn modelId="{FACAA781-B380-6649-8136-4361AB45F952}" type="presParOf" srcId="{B1AF7DE5-97BA-4E99-B2B1-55A67D809CA8}" destId="{3C485D32-904F-4F36-BE55-B91C3119B42E}" srcOrd="0" destOrd="0" presId="urn:microsoft.com/office/officeart/2005/8/layout/vList5"/>
    <dgm:cxn modelId="{4EB494C4-21F1-7249-8D69-3EEF4083CC69}" type="presParOf" srcId="{B1AF7DE5-97BA-4E99-B2B1-55A67D809CA8}" destId="{8D309314-6CF2-442B-9C70-6BF1DCB0DB0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2AEAB9-40F3-894B-B46C-3EC6EDE0BDD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224FFD0-0A6F-274F-83DE-C765A2951AD1}">
      <dgm:prSet phldrT="[Text]"/>
      <dgm:spPr>
        <a:solidFill>
          <a:srgbClr val="00B0F0"/>
        </a:solidFill>
        <a:ln w="25400">
          <a:solidFill>
            <a:schemeClr val="accent6">
              <a:lumMod val="50000"/>
            </a:schemeClr>
          </a:solidFill>
        </a:ln>
      </dgm:spPr>
      <dgm:t>
        <a:bodyPr/>
        <a:lstStyle/>
        <a:p>
          <a:r>
            <a:rPr lang="en-US" dirty="0"/>
            <a:t>In Place</a:t>
          </a:r>
        </a:p>
      </dgm:t>
    </dgm:pt>
    <dgm:pt modelId="{EE6CA10B-202C-E647-9624-5AE3DC263C8D}" type="parTrans" cxnId="{EDD6509C-9D39-FB44-9952-0833C768C15B}">
      <dgm:prSet/>
      <dgm:spPr/>
      <dgm:t>
        <a:bodyPr/>
        <a:lstStyle/>
        <a:p>
          <a:endParaRPr lang="en-US"/>
        </a:p>
      </dgm:t>
    </dgm:pt>
    <dgm:pt modelId="{43C65E6B-928B-2B44-BF17-2707C46FCF15}" type="sibTrans" cxnId="{EDD6509C-9D39-FB44-9952-0833C768C15B}">
      <dgm:prSet/>
      <dgm:spPr/>
      <dgm:t>
        <a:bodyPr/>
        <a:lstStyle/>
        <a:p>
          <a:endParaRPr lang="en-US"/>
        </a:p>
      </dgm:t>
    </dgm:pt>
    <dgm:pt modelId="{F8F3E885-D592-0B45-B326-FF25BE034BBA}">
      <dgm:prSet phldrT="[Text]"/>
      <dgm:spPr>
        <a:solidFill>
          <a:srgbClr val="00B0F0"/>
        </a:solidFill>
        <a:ln w="25400">
          <a:solidFill>
            <a:schemeClr val="accent6">
              <a:lumMod val="50000"/>
            </a:schemeClr>
          </a:solidFill>
        </a:ln>
      </dgm:spPr>
      <dgm:t>
        <a:bodyPr/>
        <a:lstStyle/>
        <a:p>
          <a:r>
            <a:rPr lang="en-US" dirty="0"/>
            <a:t>In Development</a:t>
          </a:r>
        </a:p>
      </dgm:t>
    </dgm:pt>
    <dgm:pt modelId="{ECAA0E1E-0045-AE4C-9DC7-4CE1B6E5DEC2}" type="parTrans" cxnId="{45E71F3D-342C-E544-A5A0-54CF6BE5C441}">
      <dgm:prSet/>
      <dgm:spPr/>
      <dgm:t>
        <a:bodyPr/>
        <a:lstStyle/>
        <a:p>
          <a:endParaRPr lang="en-US"/>
        </a:p>
      </dgm:t>
    </dgm:pt>
    <dgm:pt modelId="{D9CA62EE-CE9D-D44F-ACAE-DF51F65AF445}" type="sibTrans" cxnId="{45E71F3D-342C-E544-A5A0-54CF6BE5C441}">
      <dgm:prSet/>
      <dgm:spPr/>
      <dgm:t>
        <a:bodyPr/>
        <a:lstStyle/>
        <a:p>
          <a:endParaRPr lang="en-US"/>
        </a:p>
      </dgm:t>
    </dgm:pt>
    <dgm:pt modelId="{B7EDAFFB-FFD4-3A4F-8AB3-D51CA9B928A3}">
      <dgm:prSet phldrT="[Text]"/>
      <dgm:spPr>
        <a:solidFill>
          <a:srgbClr val="00B0F0"/>
        </a:solidFill>
        <a:ln w="25400">
          <a:solidFill>
            <a:schemeClr val="accent6">
              <a:lumMod val="50000"/>
            </a:schemeClr>
          </a:solidFill>
        </a:ln>
      </dgm:spPr>
      <dgm:t>
        <a:bodyPr/>
        <a:lstStyle/>
        <a:p>
          <a:r>
            <a:rPr lang="en-US"/>
            <a:t>Not in Place</a:t>
          </a:r>
        </a:p>
      </dgm:t>
    </dgm:pt>
    <dgm:pt modelId="{1A30B94E-126A-0D4F-A494-B33D3FC7FA80}" type="parTrans" cxnId="{F72DB2D0-6158-7248-9993-CB0FBDCCBEF1}">
      <dgm:prSet/>
      <dgm:spPr/>
      <dgm:t>
        <a:bodyPr/>
        <a:lstStyle/>
        <a:p>
          <a:endParaRPr lang="en-US"/>
        </a:p>
      </dgm:t>
    </dgm:pt>
    <dgm:pt modelId="{5553A9CA-7BAC-C641-A857-8B84122414B7}" type="sibTrans" cxnId="{F72DB2D0-6158-7248-9993-CB0FBDCCBEF1}">
      <dgm:prSet/>
      <dgm:spPr/>
      <dgm:t>
        <a:bodyPr/>
        <a:lstStyle/>
        <a:p>
          <a:endParaRPr lang="en-US"/>
        </a:p>
      </dgm:t>
    </dgm:pt>
    <dgm:pt modelId="{4AACC5FD-0631-244F-8D0C-B2A2AE7B627A}" type="pres">
      <dgm:prSet presAssocID="{582AEAB9-40F3-894B-B46C-3EC6EDE0BDDE}" presName="diagram" presStyleCnt="0">
        <dgm:presLayoutVars>
          <dgm:dir/>
          <dgm:resizeHandles val="exact"/>
        </dgm:presLayoutVars>
      </dgm:prSet>
      <dgm:spPr/>
    </dgm:pt>
    <dgm:pt modelId="{4B04D35E-6A92-F447-911F-F0AA298A2A6F}" type="pres">
      <dgm:prSet presAssocID="{2224FFD0-0A6F-274F-83DE-C765A2951AD1}" presName="node" presStyleLbl="node1" presStyleIdx="0" presStyleCnt="3">
        <dgm:presLayoutVars>
          <dgm:bulletEnabled val="1"/>
        </dgm:presLayoutVars>
      </dgm:prSet>
      <dgm:spPr/>
    </dgm:pt>
    <dgm:pt modelId="{DF216D7F-0041-C44A-B816-8F9410D696FD}" type="pres">
      <dgm:prSet presAssocID="{43C65E6B-928B-2B44-BF17-2707C46FCF15}" presName="sibTrans" presStyleCnt="0"/>
      <dgm:spPr/>
    </dgm:pt>
    <dgm:pt modelId="{BFFAE8EF-2265-8B4A-9B03-204C8BF69655}" type="pres">
      <dgm:prSet presAssocID="{F8F3E885-D592-0B45-B326-FF25BE034BBA}" presName="node" presStyleLbl="node1" presStyleIdx="1" presStyleCnt="3">
        <dgm:presLayoutVars>
          <dgm:bulletEnabled val="1"/>
        </dgm:presLayoutVars>
      </dgm:prSet>
      <dgm:spPr/>
    </dgm:pt>
    <dgm:pt modelId="{C95B7D7B-03BF-EE4B-ABCF-6C2F0C321E26}" type="pres">
      <dgm:prSet presAssocID="{D9CA62EE-CE9D-D44F-ACAE-DF51F65AF445}" presName="sibTrans" presStyleCnt="0"/>
      <dgm:spPr/>
    </dgm:pt>
    <dgm:pt modelId="{2F305457-0E8D-2449-8B8E-21D4927D2B06}" type="pres">
      <dgm:prSet presAssocID="{B7EDAFFB-FFD4-3A4F-8AB3-D51CA9B928A3}" presName="node" presStyleLbl="node1" presStyleIdx="2" presStyleCnt="3">
        <dgm:presLayoutVars>
          <dgm:bulletEnabled val="1"/>
        </dgm:presLayoutVars>
      </dgm:prSet>
      <dgm:spPr/>
    </dgm:pt>
  </dgm:ptLst>
  <dgm:cxnLst>
    <dgm:cxn modelId="{45E71F3D-342C-E544-A5A0-54CF6BE5C441}" srcId="{582AEAB9-40F3-894B-B46C-3EC6EDE0BDDE}" destId="{F8F3E885-D592-0B45-B326-FF25BE034BBA}" srcOrd="1" destOrd="0" parTransId="{ECAA0E1E-0045-AE4C-9DC7-4CE1B6E5DEC2}" sibTransId="{D9CA62EE-CE9D-D44F-ACAE-DF51F65AF445}"/>
    <dgm:cxn modelId="{EDD6509C-9D39-FB44-9952-0833C768C15B}" srcId="{582AEAB9-40F3-894B-B46C-3EC6EDE0BDDE}" destId="{2224FFD0-0A6F-274F-83DE-C765A2951AD1}" srcOrd="0" destOrd="0" parTransId="{EE6CA10B-202C-E647-9624-5AE3DC263C8D}" sibTransId="{43C65E6B-928B-2B44-BF17-2707C46FCF15}"/>
    <dgm:cxn modelId="{3E21E4AE-5EA2-6546-81C3-188A969F12DC}" type="presOf" srcId="{F8F3E885-D592-0B45-B326-FF25BE034BBA}" destId="{BFFAE8EF-2265-8B4A-9B03-204C8BF69655}" srcOrd="0" destOrd="0" presId="urn:microsoft.com/office/officeart/2005/8/layout/default"/>
    <dgm:cxn modelId="{F9CD0CB8-0EA1-564E-BA3D-37DA97422EA0}" type="presOf" srcId="{B7EDAFFB-FFD4-3A4F-8AB3-D51CA9B928A3}" destId="{2F305457-0E8D-2449-8B8E-21D4927D2B06}" srcOrd="0" destOrd="0" presId="urn:microsoft.com/office/officeart/2005/8/layout/default"/>
    <dgm:cxn modelId="{88C7F4C0-CAE7-4245-BD0D-352CF000A77A}" type="presOf" srcId="{582AEAB9-40F3-894B-B46C-3EC6EDE0BDDE}" destId="{4AACC5FD-0631-244F-8D0C-B2A2AE7B627A}" srcOrd="0" destOrd="0" presId="urn:microsoft.com/office/officeart/2005/8/layout/default"/>
    <dgm:cxn modelId="{F72DB2D0-6158-7248-9993-CB0FBDCCBEF1}" srcId="{582AEAB9-40F3-894B-B46C-3EC6EDE0BDDE}" destId="{B7EDAFFB-FFD4-3A4F-8AB3-D51CA9B928A3}" srcOrd="2" destOrd="0" parTransId="{1A30B94E-126A-0D4F-A494-B33D3FC7FA80}" sibTransId="{5553A9CA-7BAC-C641-A857-8B84122414B7}"/>
    <dgm:cxn modelId="{D01067E7-6F64-7A48-8EE3-375A9AD136A4}" type="presOf" srcId="{2224FFD0-0A6F-274F-83DE-C765A2951AD1}" destId="{4B04D35E-6A92-F447-911F-F0AA298A2A6F}" srcOrd="0" destOrd="0" presId="urn:microsoft.com/office/officeart/2005/8/layout/default"/>
    <dgm:cxn modelId="{E9B7613E-C754-F14A-AB70-F71564CB3D62}" type="presParOf" srcId="{4AACC5FD-0631-244F-8D0C-B2A2AE7B627A}" destId="{4B04D35E-6A92-F447-911F-F0AA298A2A6F}" srcOrd="0" destOrd="0" presId="urn:microsoft.com/office/officeart/2005/8/layout/default"/>
    <dgm:cxn modelId="{9C83CB09-040E-5E43-A25C-0E246E7F73BA}" type="presParOf" srcId="{4AACC5FD-0631-244F-8D0C-B2A2AE7B627A}" destId="{DF216D7F-0041-C44A-B816-8F9410D696FD}" srcOrd="1" destOrd="0" presId="urn:microsoft.com/office/officeart/2005/8/layout/default"/>
    <dgm:cxn modelId="{8D71AE8B-58AE-5F4C-A65E-3F775C99D808}" type="presParOf" srcId="{4AACC5FD-0631-244F-8D0C-B2A2AE7B627A}" destId="{BFFAE8EF-2265-8B4A-9B03-204C8BF69655}" srcOrd="2" destOrd="0" presId="urn:microsoft.com/office/officeart/2005/8/layout/default"/>
    <dgm:cxn modelId="{C321420A-4405-2147-A818-5E58137C54BD}" type="presParOf" srcId="{4AACC5FD-0631-244F-8D0C-B2A2AE7B627A}" destId="{C95B7D7B-03BF-EE4B-ABCF-6C2F0C321E26}" srcOrd="3" destOrd="0" presId="urn:microsoft.com/office/officeart/2005/8/layout/default"/>
    <dgm:cxn modelId="{4B2ED2F0-1F11-F34D-89A4-D54E5E4A81E8}" type="presParOf" srcId="{4AACC5FD-0631-244F-8D0C-B2A2AE7B627A}" destId="{2F305457-0E8D-2449-8B8E-21D4927D2B0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64FEE16-0E51-EA4F-8054-722988E1EC4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14351AD9-CD97-3345-B0AA-8A0BB76D2A30}">
      <dgm:prSet phldrT="[Text]" custT="1"/>
      <dgm:spPr>
        <a:noFill/>
        <a:ln w="63500">
          <a:solidFill>
            <a:srgbClr val="0070C0"/>
          </a:solidFill>
        </a:ln>
      </dgm:spPr>
      <dgm:t>
        <a:bodyPr/>
        <a:lstStyle/>
        <a:p>
          <a:r>
            <a:rPr lang="en-US" sz="2800" dirty="0">
              <a:solidFill>
                <a:srgbClr val="0070C0"/>
              </a:solidFill>
            </a:rPr>
            <a:t>1.4</a:t>
          </a:r>
          <a:r>
            <a:rPr lang="en-US" sz="2800" baseline="0" dirty="0">
              <a:solidFill>
                <a:srgbClr val="0070C0"/>
              </a:solidFill>
            </a:rPr>
            <a:t> Teaching Expectations</a:t>
          </a:r>
          <a:endParaRPr lang="en-US" sz="2800" dirty="0">
            <a:solidFill>
              <a:srgbClr val="0070C0"/>
            </a:solidFill>
          </a:endParaRPr>
        </a:p>
      </dgm:t>
    </dgm:pt>
    <dgm:pt modelId="{F68CF7C4-7CE3-0A45-A39A-8291CDACFF18}" type="parTrans" cxnId="{CD72D485-C501-EE44-A1AA-8FBFE7455E8D}">
      <dgm:prSet/>
      <dgm:spPr/>
      <dgm:t>
        <a:bodyPr/>
        <a:lstStyle/>
        <a:p>
          <a:endParaRPr lang="en-US"/>
        </a:p>
      </dgm:t>
    </dgm:pt>
    <dgm:pt modelId="{B5F03750-F28E-B04C-A36F-5F8D009A2206}" type="sibTrans" cxnId="{CD72D485-C501-EE44-A1AA-8FBFE7455E8D}">
      <dgm:prSet/>
      <dgm:spPr/>
      <dgm:t>
        <a:bodyPr/>
        <a:lstStyle/>
        <a:p>
          <a:endParaRPr lang="en-US"/>
        </a:p>
      </dgm:t>
    </dgm:pt>
    <dgm:pt modelId="{98141451-E793-2640-84E6-A504CBCE984D}">
      <dgm:prSet phldrT="[Text]" custT="1"/>
      <dgm:spPr/>
      <dgm:t>
        <a:bodyPr/>
        <a:lstStyle/>
        <a:p>
          <a:r>
            <a:rPr lang="en-US" sz="1900" dirty="0"/>
            <a:t>Expected academic and social</a:t>
          </a:r>
          <a:r>
            <a:rPr lang="en-US" sz="1900" baseline="0" dirty="0"/>
            <a:t> </a:t>
          </a:r>
          <a:r>
            <a:rPr lang="en-US" sz="1900" dirty="0"/>
            <a:t>behaviors are taught directly to all students in classrooms and across other campus</a:t>
          </a:r>
          <a:r>
            <a:rPr lang="en-US" sz="1900" baseline="0" dirty="0"/>
            <a:t> </a:t>
          </a:r>
          <a:r>
            <a:rPr lang="en-US" sz="1900" dirty="0"/>
            <a:t>settings/locations</a:t>
          </a:r>
          <a:r>
            <a:rPr lang="en-US" sz="2900" dirty="0"/>
            <a:t>. </a:t>
          </a:r>
        </a:p>
      </dgm:t>
    </dgm:pt>
    <dgm:pt modelId="{1B33202D-0A1D-704B-BCF9-05BBE7904B01}" type="parTrans" cxnId="{AC83FE1C-8B8C-6941-881D-A58EEC5C6BA1}">
      <dgm:prSet/>
      <dgm:spPr/>
      <dgm:t>
        <a:bodyPr/>
        <a:lstStyle/>
        <a:p>
          <a:endParaRPr lang="en-US"/>
        </a:p>
      </dgm:t>
    </dgm:pt>
    <dgm:pt modelId="{3B755758-10EA-2546-A4E3-1DFDA9497800}" type="sibTrans" cxnId="{AC83FE1C-8B8C-6941-881D-A58EEC5C6BA1}">
      <dgm:prSet/>
      <dgm:spPr/>
      <dgm:t>
        <a:bodyPr/>
        <a:lstStyle/>
        <a:p>
          <a:endParaRPr lang="en-US"/>
        </a:p>
      </dgm:t>
    </dgm:pt>
    <dgm:pt modelId="{9F9FFB40-39A4-324B-B527-6B06F9937A00}" type="pres">
      <dgm:prSet presAssocID="{764FEE16-0E51-EA4F-8054-722988E1EC48}" presName="linear" presStyleCnt="0">
        <dgm:presLayoutVars>
          <dgm:animLvl val="lvl"/>
          <dgm:resizeHandles val="exact"/>
        </dgm:presLayoutVars>
      </dgm:prSet>
      <dgm:spPr/>
    </dgm:pt>
    <dgm:pt modelId="{D14697AA-80EE-634B-ABFC-A66EF1D17A06}" type="pres">
      <dgm:prSet presAssocID="{14351AD9-CD97-3345-B0AA-8A0BB76D2A30}" presName="parentText" presStyleLbl="node1" presStyleIdx="0" presStyleCnt="1">
        <dgm:presLayoutVars>
          <dgm:chMax val="0"/>
          <dgm:bulletEnabled val="1"/>
        </dgm:presLayoutVars>
      </dgm:prSet>
      <dgm:spPr/>
    </dgm:pt>
    <dgm:pt modelId="{3F3B6172-041A-CA4E-8146-5DC1464E25E8}" type="pres">
      <dgm:prSet presAssocID="{14351AD9-CD97-3345-B0AA-8A0BB76D2A30}" presName="childText" presStyleLbl="revTx" presStyleIdx="0" presStyleCnt="1">
        <dgm:presLayoutVars>
          <dgm:bulletEnabled val="1"/>
        </dgm:presLayoutVars>
      </dgm:prSet>
      <dgm:spPr/>
    </dgm:pt>
  </dgm:ptLst>
  <dgm:cxnLst>
    <dgm:cxn modelId="{AC83FE1C-8B8C-6941-881D-A58EEC5C6BA1}" srcId="{14351AD9-CD97-3345-B0AA-8A0BB76D2A30}" destId="{98141451-E793-2640-84E6-A504CBCE984D}" srcOrd="0" destOrd="0" parTransId="{1B33202D-0A1D-704B-BCF9-05BBE7904B01}" sibTransId="{3B755758-10EA-2546-A4E3-1DFDA9497800}"/>
    <dgm:cxn modelId="{0BEED82F-FAEE-5644-806E-69CBB4B6DACB}" type="presOf" srcId="{764FEE16-0E51-EA4F-8054-722988E1EC48}" destId="{9F9FFB40-39A4-324B-B527-6B06F9937A00}" srcOrd="0" destOrd="0" presId="urn:microsoft.com/office/officeart/2005/8/layout/vList2"/>
    <dgm:cxn modelId="{9DDDFC64-7BE0-4E4E-B962-A3CAEB79730B}" type="presOf" srcId="{14351AD9-CD97-3345-B0AA-8A0BB76D2A30}" destId="{D14697AA-80EE-634B-ABFC-A66EF1D17A06}" srcOrd="0" destOrd="0" presId="urn:microsoft.com/office/officeart/2005/8/layout/vList2"/>
    <dgm:cxn modelId="{CD72D485-C501-EE44-A1AA-8FBFE7455E8D}" srcId="{764FEE16-0E51-EA4F-8054-722988E1EC48}" destId="{14351AD9-CD97-3345-B0AA-8A0BB76D2A30}" srcOrd="0" destOrd="0" parTransId="{F68CF7C4-7CE3-0A45-A39A-8291CDACFF18}" sibTransId="{B5F03750-F28E-B04C-A36F-5F8D009A2206}"/>
    <dgm:cxn modelId="{14466EFC-3C59-5D4B-A721-A515235595E5}" type="presOf" srcId="{98141451-E793-2640-84E6-A504CBCE984D}" destId="{3F3B6172-041A-CA4E-8146-5DC1464E25E8}" srcOrd="0" destOrd="0" presId="urn:microsoft.com/office/officeart/2005/8/layout/vList2"/>
    <dgm:cxn modelId="{8CEC251F-E9FF-9B41-9F64-4C91FE713134}" type="presParOf" srcId="{9F9FFB40-39A4-324B-B527-6B06F9937A00}" destId="{D14697AA-80EE-634B-ABFC-A66EF1D17A06}" srcOrd="0" destOrd="0" presId="urn:microsoft.com/office/officeart/2005/8/layout/vList2"/>
    <dgm:cxn modelId="{2AA5A32A-B72C-8640-B7AE-6D7B23B27662}" type="presParOf" srcId="{9F9FFB40-39A4-324B-B527-6B06F9937A00}" destId="{3F3B6172-041A-CA4E-8146-5DC1464E25E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82AEAB9-40F3-894B-B46C-3EC6EDE0BDD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224FFD0-0A6F-274F-83DE-C765A2951AD1}">
      <dgm:prSet phldrT="[Text]"/>
      <dgm:spPr>
        <a:solidFill>
          <a:srgbClr val="00B0F0"/>
        </a:solidFill>
        <a:ln w="25400">
          <a:solidFill>
            <a:schemeClr val="accent6">
              <a:lumMod val="50000"/>
            </a:schemeClr>
          </a:solidFill>
        </a:ln>
      </dgm:spPr>
      <dgm:t>
        <a:bodyPr/>
        <a:lstStyle/>
        <a:p>
          <a:r>
            <a:rPr lang="en-US" dirty="0"/>
            <a:t>In Place</a:t>
          </a:r>
        </a:p>
      </dgm:t>
    </dgm:pt>
    <dgm:pt modelId="{EE6CA10B-202C-E647-9624-5AE3DC263C8D}" type="parTrans" cxnId="{EDD6509C-9D39-FB44-9952-0833C768C15B}">
      <dgm:prSet/>
      <dgm:spPr/>
      <dgm:t>
        <a:bodyPr/>
        <a:lstStyle/>
        <a:p>
          <a:endParaRPr lang="en-US"/>
        </a:p>
      </dgm:t>
    </dgm:pt>
    <dgm:pt modelId="{43C65E6B-928B-2B44-BF17-2707C46FCF15}" type="sibTrans" cxnId="{EDD6509C-9D39-FB44-9952-0833C768C15B}">
      <dgm:prSet/>
      <dgm:spPr/>
      <dgm:t>
        <a:bodyPr/>
        <a:lstStyle/>
        <a:p>
          <a:endParaRPr lang="en-US"/>
        </a:p>
      </dgm:t>
    </dgm:pt>
    <dgm:pt modelId="{F8F3E885-D592-0B45-B326-FF25BE034BBA}">
      <dgm:prSet phldrT="[Text]"/>
      <dgm:spPr>
        <a:solidFill>
          <a:srgbClr val="00B0F0"/>
        </a:solidFill>
        <a:ln w="25400">
          <a:solidFill>
            <a:schemeClr val="accent6">
              <a:lumMod val="50000"/>
            </a:schemeClr>
          </a:solidFill>
        </a:ln>
      </dgm:spPr>
      <dgm:t>
        <a:bodyPr/>
        <a:lstStyle/>
        <a:p>
          <a:r>
            <a:rPr lang="en-US" dirty="0"/>
            <a:t>In Development</a:t>
          </a:r>
        </a:p>
      </dgm:t>
    </dgm:pt>
    <dgm:pt modelId="{ECAA0E1E-0045-AE4C-9DC7-4CE1B6E5DEC2}" type="parTrans" cxnId="{45E71F3D-342C-E544-A5A0-54CF6BE5C441}">
      <dgm:prSet/>
      <dgm:spPr/>
      <dgm:t>
        <a:bodyPr/>
        <a:lstStyle/>
        <a:p>
          <a:endParaRPr lang="en-US"/>
        </a:p>
      </dgm:t>
    </dgm:pt>
    <dgm:pt modelId="{D9CA62EE-CE9D-D44F-ACAE-DF51F65AF445}" type="sibTrans" cxnId="{45E71F3D-342C-E544-A5A0-54CF6BE5C441}">
      <dgm:prSet/>
      <dgm:spPr/>
      <dgm:t>
        <a:bodyPr/>
        <a:lstStyle/>
        <a:p>
          <a:endParaRPr lang="en-US"/>
        </a:p>
      </dgm:t>
    </dgm:pt>
    <dgm:pt modelId="{B7EDAFFB-FFD4-3A4F-8AB3-D51CA9B928A3}">
      <dgm:prSet phldrT="[Text]"/>
      <dgm:spPr>
        <a:solidFill>
          <a:srgbClr val="00B0F0"/>
        </a:solidFill>
        <a:ln w="25400">
          <a:solidFill>
            <a:schemeClr val="accent6">
              <a:lumMod val="50000"/>
            </a:schemeClr>
          </a:solidFill>
        </a:ln>
      </dgm:spPr>
      <dgm:t>
        <a:bodyPr/>
        <a:lstStyle/>
        <a:p>
          <a:r>
            <a:rPr lang="en-US"/>
            <a:t>Not in Place</a:t>
          </a:r>
        </a:p>
      </dgm:t>
    </dgm:pt>
    <dgm:pt modelId="{1A30B94E-126A-0D4F-A494-B33D3FC7FA80}" type="parTrans" cxnId="{F72DB2D0-6158-7248-9993-CB0FBDCCBEF1}">
      <dgm:prSet/>
      <dgm:spPr/>
      <dgm:t>
        <a:bodyPr/>
        <a:lstStyle/>
        <a:p>
          <a:endParaRPr lang="en-US"/>
        </a:p>
      </dgm:t>
    </dgm:pt>
    <dgm:pt modelId="{5553A9CA-7BAC-C641-A857-8B84122414B7}" type="sibTrans" cxnId="{F72DB2D0-6158-7248-9993-CB0FBDCCBEF1}">
      <dgm:prSet/>
      <dgm:spPr/>
      <dgm:t>
        <a:bodyPr/>
        <a:lstStyle/>
        <a:p>
          <a:endParaRPr lang="en-US"/>
        </a:p>
      </dgm:t>
    </dgm:pt>
    <dgm:pt modelId="{4AACC5FD-0631-244F-8D0C-B2A2AE7B627A}" type="pres">
      <dgm:prSet presAssocID="{582AEAB9-40F3-894B-B46C-3EC6EDE0BDDE}" presName="diagram" presStyleCnt="0">
        <dgm:presLayoutVars>
          <dgm:dir/>
          <dgm:resizeHandles val="exact"/>
        </dgm:presLayoutVars>
      </dgm:prSet>
      <dgm:spPr/>
    </dgm:pt>
    <dgm:pt modelId="{4B04D35E-6A92-F447-911F-F0AA298A2A6F}" type="pres">
      <dgm:prSet presAssocID="{2224FFD0-0A6F-274F-83DE-C765A2951AD1}" presName="node" presStyleLbl="node1" presStyleIdx="0" presStyleCnt="3">
        <dgm:presLayoutVars>
          <dgm:bulletEnabled val="1"/>
        </dgm:presLayoutVars>
      </dgm:prSet>
      <dgm:spPr/>
    </dgm:pt>
    <dgm:pt modelId="{DF216D7F-0041-C44A-B816-8F9410D696FD}" type="pres">
      <dgm:prSet presAssocID="{43C65E6B-928B-2B44-BF17-2707C46FCF15}" presName="sibTrans" presStyleCnt="0"/>
      <dgm:spPr/>
    </dgm:pt>
    <dgm:pt modelId="{BFFAE8EF-2265-8B4A-9B03-204C8BF69655}" type="pres">
      <dgm:prSet presAssocID="{F8F3E885-D592-0B45-B326-FF25BE034BBA}" presName="node" presStyleLbl="node1" presStyleIdx="1" presStyleCnt="3">
        <dgm:presLayoutVars>
          <dgm:bulletEnabled val="1"/>
        </dgm:presLayoutVars>
      </dgm:prSet>
      <dgm:spPr/>
    </dgm:pt>
    <dgm:pt modelId="{C95B7D7B-03BF-EE4B-ABCF-6C2F0C321E26}" type="pres">
      <dgm:prSet presAssocID="{D9CA62EE-CE9D-D44F-ACAE-DF51F65AF445}" presName="sibTrans" presStyleCnt="0"/>
      <dgm:spPr/>
    </dgm:pt>
    <dgm:pt modelId="{2F305457-0E8D-2449-8B8E-21D4927D2B06}" type="pres">
      <dgm:prSet presAssocID="{B7EDAFFB-FFD4-3A4F-8AB3-D51CA9B928A3}" presName="node" presStyleLbl="node1" presStyleIdx="2" presStyleCnt="3">
        <dgm:presLayoutVars>
          <dgm:bulletEnabled val="1"/>
        </dgm:presLayoutVars>
      </dgm:prSet>
      <dgm:spPr/>
    </dgm:pt>
  </dgm:ptLst>
  <dgm:cxnLst>
    <dgm:cxn modelId="{35DF2401-E6B0-904D-938A-87BAD71E4A33}" type="presOf" srcId="{F8F3E885-D592-0B45-B326-FF25BE034BBA}" destId="{BFFAE8EF-2265-8B4A-9B03-204C8BF69655}" srcOrd="0" destOrd="0" presId="urn:microsoft.com/office/officeart/2005/8/layout/default"/>
    <dgm:cxn modelId="{45E71F3D-342C-E544-A5A0-54CF6BE5C441}" srcId="{582AEAB9-40F3-894B-B46C-3EC6EDE0BDDE}" destId="{F8F3E885-D592-0B45-B326-FF25BE034BBA}" srcOrd="1" destOrd="0" parTransId="{ECAA0E1E-0045-AE4C-9DC7-4CE1B6E5DEC2}" sibTransId="{D9CA62EE-CE9D-D44F-ACAE-DF51F65AF445}"/>
    <dgm:cxn modelId="{60B3754A-8294-8143-B04F-E9BCF7A5BD0B}" type="presOf" srcId="{B7EDAFFB-FFD4-3A4F-8AB3-D51CA9B928A3}" destId="{2F305457-0E8D-2449-8B8E-21D4927D2B06}" srcOrd="0" destOrd="0" presId="urn:microsoft.com/office/officeart/2005/8/layout/default"/>
    <dgm:cxn modelId="{EDD6509C-9D39-FB44-9952-0833C768C15B}" srcId="{582AEAB9-40F3-894B-B46C-3EC6EDE0BDDE}" destId="{2224FFD0-0A6F-274F-83DE-C765A2951AD1}" srcOrd="0" destOrd="0" parTransId="{EE6CA10B-202C-E647-9624-5AE3DC263C8D}" sibTransId="{43C65E6B-928B-2B44-BF17-2707C46FCF15}"/>
    <dgm:cxn modelId="{B6E84C9E-4DCF-3F4F-AEB7-394E7D70A7A5}" type="presOf" srcId="{582AEAB9-40F3-894B-B46C-3EC6EDE0BDDE}" destId="{4AACC5FD-0631-244F-8D0C-B2A2AE7B627A}" srcOrd="0" destOrd="0" presId="urn:microsoft.com/office/officeart/2005/8/layout/default"/>
    <dgm:cxn modelId="{BB2A38CA-199B-174C-B63D-99BF693462EC}" type="presOf" srcId="{2224FFD0-0A6F-274F-83DE-C765A2951AD1}" destId="{4B04D35E-6A92-F447-911F-F0AA298A2A6F}" srcOrd="0" destOrd="0" presId="urn:microsoft.com/office/officeart/2005/8/layout/default"/>
    <dgm:cxn modelId="{F72DB2D0-6158-7248-9993-CB0FBDCCBEF1}" srcId="{582AEAB9-40F3-894B-B46C-3EC6EDE0BDDE}" destId="{B7EDAFFB-FFD4-3A4F-8AB3-D51CA9B928A3}" srcOrd="2" destOrd="0" parTransId="{1A30B94E-126A-0D4F-A494-B33D3FC7FA80}" sibTransId="{5553A9CA-7BAC-C641-A857-8B84122414B7}"/>
    <dgm:cxn modelId="{C3D986D5-C0B0-3C40-9A53-9187EE03C7B5}" type="presParOf" srcId="{4AACC5FD-0631-244F-8D0C-B2A2AE7B627A}" destId="{4B04D35E-6A92-F447-911F-F0AA298A2A6F}" srcOrd="0" destOrd="0" presId="urn:microsoft.com/office/officeart/2005/8/layout/default"/>
    <dgm:cxn modelId="{0494C639-22CB-064E-8E0F-8BB38728BA61}" type="presParOf" srcId="{4AACC5FD-0631-244F-8D0C-B2A2AE7B627A}" destId="{DF216D7F-0041-C44A-B816-8F9410D696FD}" srcOrd="1" destOrd="0" presId="urn:microsoft.com/office/officeart/2005/8/layout/default"/>
    <dgm:cxn modelId="{8C894022-69D0-B043-BA7F-4DF76F14A785}" type="presParOf" srcId="{4AACC5FD-0631-244F-8D0C-B2A2AE7B627A}" destId="{BFFAE8EF-2265-8B4A-9B03-204C8BF69655}" srcOrd="2" destOrd="0" presId="urn:microsoft.com/office/officeart/2005/8/layout/default"/>
    <dgm:cxn modelId="{9C9B7936-616C-2440-8D7D-0454D00CBBA3}" type="presParOf" srcId="{4AACC5FD-0631-244F-8D0C-B2A2AE7B627A}" destId="{C95B7D7B-03BF-EE4B-ABCF-6C2F0C321E26}" srcOrd="3" destOrd="0" presId="urn:microsoft.com/office/officeart/2005/8/layout/default"/>
    <dgm:cxn modelId="{D442CEE0-24A6-B241-A3FD-A7570D632915}" type="presParOf" srcId="{4AACC5FD-0631-244F-8D0C-B2A2AE7B627A}" destId="{2F305457-0E8D-2449-8B8E-21D4927D2B0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64FEE16-0E51-EA4F-8054-722988E1EC4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14351AD9-CD97-3345-B0AA-8A0BB76D2A30}">
      <dgm:prSet phldrT="[Text]" custT="1"/>
      <dgm:spPr>
        <a:noFill/>
        <a:ln w="63500">
          <a:solidFill>
            <a:srgbClr val="0070C0"/>
          </a:solidFill>
        </a:ln>
      </dgm:spPr>
      <dgm:t>
        <a:bodyPr/>
        <a:lstStyle/>
        <a:p>
          <a:r>
            <a:rPr lang="en-US" sz="2800" dirty="0">
              <a:solidFill>
                <a:srgbClr val="0070C0"/>
              </a:solidFill>
            </a:rPr>
            <a:t>1.5</a:t>
          </a:r>
          <a:r>
            <a:rPr lang="en-US" sz="2800" baseline="0" dirty="0">
              <a:solidFill>
                <a:srgbClr val="0070C0"/>
              </a:solidFill>
            </a:rPr>
            <a:t> Problem Behavior Definitions</a:t>
          </a:r>
          <a:endParaRPr lang="en-US" sz="2800" dirty="0">
            <a:solidFill>
              <a:srgbClr val="0070C0"/>
            </a:solidFill>
          </a:endParaRPr>
        </a:p>
      </dgm:t>
    </dgm:pt>
    <dgm:pt modelId="{F68CF7C4-7CE3-0A45-A39A-8291CDACFF18}" type="parTrans" cxnId="{CD72D485-C501-EE44-A1AA-8FBFE7455E8D}">
      <dgm:prSet/>
      <dgm:spPr/>
      <dgm:t>
        <a:bodyPr/>
        <a:lstStyle/>
        <a:p>
          <a:endParaRPr lang="en-US"/>
        </a:p>
      </dgm:t>
    </dgm:pt>
    <dgm:pt modelId="{B5F03750-F28E-B04C-A36F-5F8D009A2206}" type="sibTrans" cxnId="{CD72D485-C501-EE44-A1AA-8FBFE7455E8D}">
      <dgm:prSet/>
      <dgm:spPr/>
      <dgm:t>
        <a:bodyPr/>
        <a:lstStyle/>
        <a:p>
          <a:endParaRPr lang="en-US"/>
        </a:p>
      </dgm:t>
    </dgm:pt>
    <dgm:pt modelId="{98141451-E793-2640-84E6-A504CBCE984D}">
      <dgm:prSet phldrT="[Text]" custT="1"/>
      <dgm:spPr/>
      <dgm:t>
        <a:bodyPr/>
        <a:lstStyle/>
        <a:p>
          <a:r>
            <a:rPr lang="en-US" sz="1900" dirty="0"/>
            <a:t>School has clear definitions</a:t>
          </a:r>
          <a:r>
            <a:rPr lang="en-US" sz="1900" baseline="0" dirty="0"/>
            <a:t> </a:t>
          </a:r>
          <a:r>
            <a:rPr lang="en-US" sz="1900" dirty="0"/>
            <a:t>for behaviors that interfere</a:t>
          </a:r>
          <a:r>
            <a:rPr lang="en-US" sz="1900" baseline="0" dirty="0"/>
            <a:t> </a:t>
          </a:r>
          <a:r>
            <a:rPr lang="en-US" sz="1900" dirty="0"/>
            <a:t>with academic and social success and a clear policy/ procedure (e.g., flowchart) for addressing office</a:t>
          </a:r>
          <a:r>
            <a:rPr lang="en-US" sz="1900" baseline="0" dirty="0"/>
            <a:t> </a:t>
          </a:r>
          <a:r>
            <a:rPr lang="en-US" sz="1900" dirty="0"/>
            <a:t>managed versus staff</a:t>
          </a:r>
          <a:r>
            <a:rPr lang="en-US" sz="1900" baseline="0" dirty="0"/>
            <a:t> </a:t>
          </a:r>
          <a:r>
            <a:rPr lang="en-US" sz="1900" dirty="0"/>
            <a:t>managed problems. </a:t>
          </a:r>
        </a:p>
      </dgm:t>
    </dgm:pt>
    <dgm:pt modelId="{1B33202D-0A1D-704B-BCF9-05BBE7904B01}" type="parTrans" cxnId="{AC83FE1C-8B8C-6941-881D-A58EEC5C6BA1}">
      <dgm:prSet/>
      <dgm:spPr/>
      <dgm:t>
        <a:bodyPr/>
        <a:lstStyle/>
        <a:p>
          <a:endParaRPr lang="en-US"/>
        </a:p>
      </dgm:t>
    </dgm:pt>
    <dgm:pt modelId="{3B755758-10EA-2546-A4E3-1DFDA9497800}" type="sibTrans" cxnId="{AC83FE1C-8B8C-6941-881D-A58EEC5C6BA1}">
      <dgm:prSet/>
      <dgm:spPr/>
      <dgm:t>
        <a:bodyPr/>
        <a:lstStyle/>
        <a:p>
          <a:endParaRPr lang="en-US"/>
        </a:p>
      </dgm:t>
    </dgm:pt>
    <dgm:pt modelId="{9F9FFB40-39A4-324B-B527-6B06F9937A00}" type="pres">
      <dgm:prSet presAssocID="{764FEE16-0E51-EA4F-8054-722988E1EC48}" presName="linear" presStyleCnt="0">
        <dgm:presLayoutVars>
          <dgm:animLvl val="lvl"/>
          <dgm:resizeHandles val="exact"/>
        </dgm:presLayoutVars>
      </dgm:prSet>
      <dgm:spPr/>
    </dgm:pt>
    <dgm:pt modelId="{D14697AA-80EE-634B-ABFC-A66EF1D17A06}" type="pres">
      <dgm:prSet presAssocID="{14351AD9-CD97-3345-B0AA-8A0BB76D2A30}" presName="parentText" presStyleLbl="node1" presStyleIdx="0" presStyleCnt="1">
        <dgm:presLayoutVars>
          <dgm:chMax val="0"/>
          <dgm:bulletEnabled val="1"/>
        </dgm:presLayoutVars>
      </dgm:prSet>
      <dgm:spPr/>
    </dgm:pt>
    <dgm:pt modelId="{3F3B6172-041A-CA4E-8146-5DC1464E25E8}" type="pres">
      <dgm:prSet presAssocID="{14351AD9-CD97-3345-B0AA-8A0BB76D2A30}" presName="childText" presStyleLbl="revTx" presStyleIdx="0" presStyleCnt="1">
        <dgm:presLayoutVars>
          <dgm:bulletEnabled val="1"/>
        </dgm:presLayoutVars>
      </dgm:prSet>
      <dgm:spPr/>
    </dgm:pt>
  </dgm:ptLst>
  <dgm:cxnLst>
    <dgm:cxn modelId="{4EDCFF09-223A-324A-921C-E4B656D4C2C8}" type="presOf" srcId="{98141451-E793-2640-84E6-A504CBCE984D}" destId="{3F3B6172-041A-CA4E-8146-5DC1464E25E8}" srcOrd="0" destOrd="0" presId="urn:microsoft.com/office/officeart/2005/8/layout/vList2"/>
    <dgm:cxn modelId="{8580B20C-A389-A746-8820-F7A923E40902}" type="presOf" srcId="{764FEE16-0E51-EA4F-8054-722988E1EC48}" destId="{9F9FFB40-39A4-324B-B527-6B06F9937A00}" srcOrd="0" destOrd="0" presId="urn:microsoft.com/office/officeart/2005/8/layout/vList2"/>
    <dgm:cxn modelId="{5C49CC0E-FD8B-6F40-8262-5A002E9E9FA3}" type="presOf" srcId="{14351AD9-CD97-3345-B0AA-8A0BB76D2A30}" destId="{D14697AA-80EE-634B-ABFC-A66EF1D17A06}" srcOrd="0" destOrd="0" presId="urn:microsoft.com/office/officeart/2005/8/layout/vList2"/>
    <dgm:cxn modelId="{AC83FE1C-8B8C-6941-881D-A58EEC5C6BA1}" srcId="{14351AD9-CD97-3345-B0AA-8A0BB76D2A30}" destId="{98141451-E793-2640-84E6-A504CBCE984D}" srcOrd="0" destOrd="0" parTransId="{1B33202D-0A1D-704B-BCF9-05BBE7904B01}" sibTransId="{3B755758-10EA-2546-A4E3-1DFDA9497800}"/>
    <dgm:cxn modelId="{CD72D485-C501-EE44-A1AA-8FBFE7455E8D}" srcId="{764FEE16-0E51-EA4F-8054-722988E1EC48}" destId="{14351AD9-CD97-3345-B0AA-8A0BB76D2A30}" srcOrd="0" destOrd="0" parTransId="{F68CF7C4-7CE3-0A45-A39A-8291CDACFF18}" sibTransId="{B5F03750-F28E-B04C-A36F-5F8D009A2206}"/>
    <dgm:cxn modelId="{7149091F-1FD9-9541-8C85-B59AC7878FC7}" type="presParOf" srcId="{9F9FFB40-39A4-324B-B527-6B06F9937A00}" destId="{D14697AA-80EE-634B-ABFC-A66EF1D17A06}" srcOrd="0" destOrd="0" presId="urn:microsoft.com/office/officeart/2005/8/layout/vList2"/>
    <dgm:cxn modelId="{28898D26-4E9B-C541-BA1C-2258FAA83E1F}" type="presParOf" srcId="{9F9FFB40-39A4-324B-B527-6B06F9937A00}" destId="{3F3B6172-041A-CA4E-8146-5DC1464E25E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82AEAB9-40F3-894B-B46C-3EC6EDE0BDD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224FFD0-0A6F-274F-83DE-C765A2951AD1}">
      <dgm:prSet phldrT="[Text]"/>
      <dgm:spPr>
        <a:solidFill>
          <a:srgbClr val="00B0F0"/>
        </a:solidFill>
        <a:ln w="25400">
          <a:solidFill>
            <a:schemeClr val="accent6">
              <a:lumMod val="50000"/>
            </a:schemeClr>
          </a:solidFill>
        </a:ln>
      </dgm:spPr>
      <dgm:t>
        <a:bodyPr/>
        <a:lstStyle/>
        <a:p>
          <a:r>
            <a:rPr lang="en-US" dirty="0"/>
            <a:t>In Place</a:t>
          </a:r>
        </a:p>
      </dgm:t>
    </dgm:pt>
    <dgm:pt modelId="{EE6CA10B-202C-E647-9624-5AE3DC263C8D}" type="parTrans" cxnId="{EDD6509C-9D39-FB44-9952-0833C768C15B}">
      <dgm:prSet/>
      <dgm:spPr/>
      <dgm:t>
        <a:bodyPr/>
        <a:lstStyle/>
        <a:p>
          <a:endParaRPr lang="en-US"/>
        </a:p>
      </dgm:t>
    </dgm:pt>
    <dgm:pt modelId="{43C65E6B-928B-2B44-BF17-2707C46FCF15}" type="sibTrans" cxnId="{EDD6509C-9D39-FB44-9952-0833C768C15B}">
      <dgm:prSet/>
      <dgm:spPr/>
      <dgm:t>
        <a:bodyPr/>
        <a:lstStyle/>
        <a:p>
          <a:endParaRPr lang="en-US"/>
        </a:p>
      </dgm:t>
    </dgm:pt>
    <dgm:pt modelId="{F8F3E885-D592-0B45-B326-FF25BE034BBA}">
      <dgm:prSet phldrT="[Text]"/>
      <dgm:spPr>
        <a:solidFill>
          <a:srgbClr val="00B0F0"/>
        </a:solidFill>
        <a:ln w="25400">
          <a:solidFill>
            <a:schemeClr val="accent6">
              <a:lumMod val="50000"/>
            </a:schemeClr>
          </a:solidFill>
        </a:ln>
      </dgm:spPr>
      <dgm:t>
        <a:bodyPr/>
        <a:lstStyle/>
        <a:p>
          <a:r>
            <a:rPr lang="en-US" dirty="0"/>
            <a:t>In Development</a:t>
          </a:r>
        </a:p>
      </dgm:t>
    </dgm:pt>
    <dgm:pt modelId="{ECAA0E1E-0045-AE4C-9DC7-4CE1B6E5DEC2}" type="parTrans" cxnId="{45E71F3D-342C-E544-A5A0-54CF6BE5C441}">
      <dgm:prSet/>
      <dgm:spPr/>
      <dgm:t>
        <a:bodyPr/>
        <a:lstStyle/>
        <a:p>
          <a:endParaRPr lang="en-US"/>
        </a:p>
      </dgm:t>
    </dgm:pt>
    <dgm:pt modelId="{D9CA62EE-CE9D-D44F-ACAE-DF51F65AF445}" type="sibTrans" cxnId="{45E71F3D-342C-E544-A5A0-54CF6BE5C441}">
      <dgm:prSet/>
      <dgm:spPr/>
      <dgm:t>
        <a:bodyPr/>
        <a:lstStyle/>
        <a:p>
          <a:endParaRPr lang="en-US"/>
        </a:p>
      </dgm:t>
    </dgm:pt>
    <dgm:pt modelId="{B7EDAFFB-FFD4-3A4F-8AB3-D51CA9B928A3}">
      <dgm:prSet phldrT="[Text]"/>
      <dgm:spPr>
        <a:solidFill>
          <a:srgbClr val="00B0F0"/>
        </a:solidFill>
        <a:ln w="25400">
          <a:solidFill>
            <a:schemeClr val="accent6">
              <a:lumMod val="50000"/>
            </a:schemeClr>
          </a:solidFill>
        </a:ln>
      </dgm:spPr>
      <dgm:t>
        <a:bodyPr/>
        <a:lstStyle/>
        <a:p>
          <a:r>
            <a:rPr lang="en-US"/>
            <a:t>Not in Place</a:t>
          </a:r>
        </a:p>
      </dgm:t>
    </dgm:pt>
    <dgm:pt modelId="{1A30B94E-126A-0D4F-A494-B33D3FC7FA80}" type="parTrans" cxnId="{F72DB2D0-6158-7248-9993-CB0FBDCCBEF1}">
      <dgm:prSet/>
      <dgm:spPr/>
      <dgm:t>
        <a:bodyPr/>
        <a:lstStyle/>
        <a:p>
          <a:endParaRPr lang="en-US"/>
        </a:p>
      </dgm:t>
    </dgm:pt>
    <dgm:pt modelId="{5553A9CA-7BAC-C641-A857-8B84122414B7}" type="sibTrans" cxnId="{F72DB2D0-6158-7248-9993-CB0FBDCCBEF1}">
      <dgm:prSet/>
      <dgm:spPr/>
      <dgm:t>
        <a:bodyPr/>
        <a:lstStyle/>
        <a:p>
          <a:endParaRPr lang="en-US"/>
        </a:p>
      </dgm:t>
    </dgm:pt>
    <dgm:pt modelId="{4AACC5FD-0631-244F-8D0C-B2A2AE7B627A}" type="pres">
      <dgm:prSet presAssocID="{582AEAB9-40F3-894B-B46C-3EC6EDE0BDDE}" presName="diagram" presStyleCnt="0">
        <dgm:presLayoutVars>
          <dgm:dir/>
          <dgm:resizeHandles val="exact"/>
        </dgm:presLayoutVars>
      </dgm:prSet>
      <dgm:spPr/>
    </dgm:pt>
    <dgm:pt modelId="{4B04D35E-6A92-F447-911F-F0AA298A2A6F}" type="pres">
      <dgm:prSet presAssocID="{2224FFD0-0A6F-274F-83DE-C765A2951AD1}" presName="node" presStyleLbl="node1" presStyleIdx="0" presStyleCnt="3">
        <dgm:presLayoutVars>
          <dgm:bulletEnabled val="1"/>
        </dgm:presLayoutVars>
      </dgm:prSet>
      <dgm:spPr/>
    </dgm:pt>
    <dgm:pt modelId="{DF216D7F-0041-C44A-B816-8F9410D696FD}" type="pres">
      <dgm:prSet presAssocID="{43C65E6B-928B-2B44-BF17-2707C46FCF15}" presName="sibTrans" presStyleCnt="0"/>
      <dgm:spPr/>
    </dgm:pt>
    <dgm:pt modelId="{BFFAE8EF-2265-8B4A-9B03-204C8BF69655}" type="pres">
      <dgm:prSet presAssocID="{F8F3E885-D592-0B45-B326-FF25BE034BBA}" presName="node" presStyleLbl="node1" presStyleIdx="1" presStyleCnt="3">
        <dgm:presLayoutVars>
          <dgm:bulletEnabled val="1"/>
        </dgm:presLayoutVars>
      </dgm:prSet>
      <dgm:spPr/>
    </dgm:pt>
    <dgm:pt modelId="{C95B7D7B-03BF-EE4B-ABCF-6C2F0C321E26}" type="pres">
      <dgm:prSet presAssocID="{D9CA62EE-CE9D-D44F-ACAE-DF51F65AF445}" presName="sibTrans" presStyleCnt="0"/>
      <dgm:spPr/>
    </dgm:pt>
    <dgm:pt modelId="{2F305457-0E8D-2449-8B8E-21D4927D2B06}" type="pres">
      <dgm:prSet presAssocID="{B7EDAFFB-FFD4-3A4F-8AB3-D51CA9B928A3}" presName="node" presStyleLbl="node1" presStyleIdx="2" presStyleCnt="3">
        <dgm:presLayoutVars>
          <dgm:bulletEnabled val="1"/>
        </dgm:presLayoutVars>
      </dgm:prSet>
      <dgm:spPr/>
    </dgm:pt>
  </dgm:ptLst>
  <dgm:cxnLst>
    <dgm:cxn modelId="{45E71F3D-342C-E544-A5A0-54CF6BE5C441}" srcId="{582AEAB9-40F3-894B-B46C-3EC6EDE0BDDE}" destId="{F8F3E885-D592-0B45-B326-FF25BE034BBA}" srcOrd="1" destOrd="0" parTransId="{ECAA0E1E-0045-AE4C-9DC7-4CE1B6E5DEC2}" sibTransId="{D9CA62EE-CE9D-D44F-ACAE-DF51F65AF445}"/>
    <dgm:cxn modelId="{6D0AD55F-0418-2746-8694-AC8D4B775A81}" type="presOf" srcId="{582AEAB9-40F3-894B-B46C-3EC6EDE0BDDE}" destId="{4AACC5FD-0631-244F-8D0C-B2A2AE7B627A}" srcOrd="0" destOrd="0" presId="urn:microsoft.com/office/officeart/2005/8/layout/default"/>
    <dgm:cxn modelId="{EDD6509C-9D39-FB44-9952-0833C768C15B}" srcId="{582AEAB9-40F3-894B-B46C-3EC6EDE0BDDE}" destId="{2224FFD0-0A6F-274F-83DE-C765A2951AD1}" srcOrd="0" destOrd="0" parTransId="{EE6CA10B-202C-E647-9624-5AE3DC263C8D}" sibTransId="{43C65E6B-928B-2B44-BF17-2707C46FCF15}"/>
    <dgm:cxn modelId="{F72DB2D0-6158-7248-9993-CB0FBDCCBEF1}" srcId="{582AEAB9-40F3-894B-B46C-3EC6EDE0BDDE}" destId="{B7EDAFFB-FFD4-3A4F-8AB3-D51CA9B928A3}" srcOrd="2" destOrd="0" parTransId="{1A30B94E-126A-0D4F-A494-B33D3FC7FA80}" sibTransId="{5553A9CA-7BAC-C641-A857-8B84122414B7}"/>
    <dgm:cxn modelId="{0CA979D4-B394-994F-86CD-9A9A78913727}" type="presOf" srcId="{F8F3E885-D592-0B45-B326-FF25BE034BBA}" destId="{BFFAE8EF-2265-8B4A-9B03-204C8BF69655}" srcOrd="0" destOrd="0" presId="urn:microsoft.com/office/officeart/2005/8/layout/default"/>
    <dgm:cxn modelId="{E36FABE3-A986-2545-BF16-10B74EC738E3}" type="presOf" srcId="{B7EDAFFB-FFD4-3A4F-8AB3-D51CA9B928A3}" destId="{2F305457-0E8D-2449-8B8E-21D4927D2B06}" srcOrd="0" destOrd="0" presId="urn:microsoft.com/office/officeart/2005/8/layout/default"/>
    <dgm:cxn modelId="{CAF798F5-EF9C-504D-99D0-CB8D61F3C421}" type="presOf" srcId="{2224FFD0-0A6F-274F-83DE-C765A2951AD1}" destId="{4B04D35E-6A92-F447-911F-F0AA298A2A6F}" srcOrd="0" destOrd="0" presId="urn:microsoft.com/office/officeart/2005/8/layout/default"/>
    <dgm:cxn modelId="{6B8C840C-903B-2C46-8B84-DD28F03DAC5B}" type="presParOf" srcId="{4AACC5FD-0631-244F-8D0C-B2A2AE7B627A}" destId="{4B04D35E-6A92-F447-911F-F0AA298A2A6F}" srcOrd="0" destOrd="0" presId="urn:microsoft.com/office/officeart/2005/8/layout/default"/>
    <dgm:cxn modelId="{399F7AD5-A185-4B40-A0DC-1F685E816CF8}" type="presParOf" srcId="{4AACC5FD-0631-244F-8D0C-B2A2AE7B627A}" destId="{DF216D7F-0041-C44A-B816-8F9410D696FD}" srcOrd="1" destOrd="0" presId="urn:microsoft.com/office/officeart/2005/8/layout/default"/>
    <dgm:cxn modelId="{5EF50510-C6EC-CA45-A3AD-FA7BBBAB9E3D}" type="presParOf" srcId="{4AACC5FD-0631-244F-8D0C-B2A2AE7B627A}" destId="{BFFAE8EF-2265-8B4A-9B03-204C8BF69655}" srcOrd="2" destOrd="0" presId="urn:microsoft.com/office/officeart/2005/8/layout/default"/>
    <dgm:cxn modelId="{105480D6-00BA-D54C-A9D3-2F7D8806B615}" type="presParOf" srcId="{4AACC5FD-0631-244F-8D0C-B2A2AE7B627A}" destId="{C95B7D7B-03BF-EE4B-ABCF-6C2F0C321E26}" srcOrd="3" destOrd="0" presId="urn:microsoft.com/office/officeart/2005/8/layout/default"/>
    <dgm:cxn modelId="{A9561393-87CE-A344-AE81-46BFE6953997}" type="presParOf" srcId="{4AACC5FD-0631-244F-8D0C-B2A2AE7B627A}" destId="{2F305457-0E8D-2449-8B8E-21D4927D2B0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64FEE16-0E51-EA4F-8054-722988E1EC4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14351AD9-CD97-3345-B0AA-8A0BB76D2A30}">
      <dgm:prSet phldrT="[Text]" custT="1"/>
      <dgm:spPr>
        <a:noFill/>
        <a:ln w="63500">
          <a:solidFill>
            <a:srgbClr val="0070C0"/>
          </a:solidFill>
        </a:ln>
      </dgm:spPr>
      <dgm:t>
        <a:bodyPr/>
        <a:lstStyle/>
        <a:p>
          <a:r>
            <a:rPr lang="en-US" sz="2800" dirty="0">
              <a:solidFill>
                <a:srgbClr val="0070C0"/>
              </a:solidFill>
            </a:rPr>
            <a:t>1.6</a:t>
          </a:r>
          <a:r>
            <a:rPr lang="en-US" sz="2800" baseline="0" dirty="0">
              <a:solidFill>
                <a:srgbClr val="0070C0"/>
              </a:solidFill>
            </a:rPr>
            <a:t> Discipline Policies</a:t>
          </a:r>
          <a:endParaRPr lang="en-US" sz="2800" dirty="0">
            <a:solidFill>
              <a:srgbClr val="0070C0"/>
            </a:solidFill>
          </a:endParaRPr>
        </a:p>
      </dgm:t>
    </dgm:pt>
    <dgm:pt modelId="{F68CF7C4-7CE3-0A45-A39A-8291CDACFF18}" type="parTrans" cxnId="{CD72D485-C501-EE44-A1AA-8FBFE7455E8D}">
      <dgm:prSet/>
      <dgm:spPr/>
      <dgm:t>
        <a:bodyPr/>
        <a:lstStyle/>
        <a:p>
          <a:endParaRPr lang="en-US"/>
        </a:p>
      </dgm:t>
    </dgm:pt>
    <dgm:pt modelId="{B5F03750-F28E-B04C-A36F-5F8D009A2206}" type="sibTrans" cxnId="{CD72D485-C501-EE44-A1AA-8FBFE7455E8D}">
      <dgm:prSet/>
      <dgm:spPr/>
      <dgm:t>
        <a:bodyPr/>
        <a:lstStyle/>
        <a:p>
          <a:endParaRPr lang="en-US"/>
        </a:p>
      </dgm:t>
    </dgm:pt>
    <dgm:pt modelId="{98141451-E793-2640-84E6-A504CBCE984D}">
      <dgm:prSet phldrT="[Text]" custT="1"/>
      <dgm:spPr/>
      <dgm:t>
        <a:bodyPr/>
        <a:lstStyle/>
        <a:p>
          <a:r>
            <a:rPr lang="en-US" sz="2000" dirty="0"/>
            <a:t>School policies and procedures describe and emphasize proactive, instructive, and/</a:t>
          </a:r>
          <a:r>
            <a:rPr lang="en-US" sz="2000" baseline="0" dirty="0"/>
            <a:t> </a:t>
          </a:r>
          <a:r>
            <a:rPr lang="en-US" sz="2000" dirty="0"/>
            <a:t>or restorative approaches</a:t>
          </a:r>
          <a:br>
            <a:rPr lang="en-US" sz="2000" dirty="0"/>
          </a:br>
          <a:r>
            <a:rPr lang="en-US" sz="2000" dirty="0"/>
            <a:t>to student behavior that are implemented consistently. </a:t>
          </a:r>
        </a:p>
      </dgm:t>
    </dgm:pt>
    <dgm:pt modelId="{1B33202D-0A1D-704B-BCF9-05BBE7904B01}" type="parTrans" cxnId="{AC83FE1C-8B8C-6941-881D-A58EEC5C6BA1}">
      <dgm:prSet/>
      <dgm:spPr/>
      <dgm:t>
        <a:bodyPr/>
        <a:lstStyle/>
        <a:p>
          <a:endParaRPr lang="en-US"/>
        </a:p>
      </dgm:t>
    </dgm:pt>
    <dgm:pt modelId="{3B755758-10EA-2546-A4E3-1DFDA9497800}" type="sibTrans" cxnId="{AC83FE1C-8B8C-6941-881D-A58EEC5C6BA1}">
      <dgm:prSet/>
      <dgm:spPr/>
      <dgm:t>
        <a:bodyPr/>
        <a:lstStyle/>
        <a:p>
          <a:endParaRPr lang="en-US"/>
        </a:p>
      </dgm:t>
    </dgm:pt>
    <dgm:pt modelId="{9F9FFB40-39A4-324B-B527-6B06F9937A00}" type="pres">
      <dgm:prSet presAssocID="{764FEE16-0E51-EA4F-8054-722988E1EC48}" presName="linear" presStyleCnt="0">
        <dgm:presLayoutVars>
          <dgm:animLvl val="lvl"/>
          <dgm:resizeHandles val="exact"/>
        </dgm:presLayoutVars>
      </dgm:prSet>
      <dgm:spPr/>
    </dgm:pt>
    <dgm:pt modelId="{D14697AA-80EE-634B-ABFC-A66EF1D17A06}" type="pres">
      <dgm:prSet presAssocID="{14351AD9-CD97-3345-B0AA-8A0BB76D2A30}" presName="parentText" presStyleLbl="node1" presStyleIdx="0" presStyleCnt="1">
        <dgm:presLayoutVars>
          <dgm:chMax val="0"/>
          <dgm:bulletEnabled val="1"/>
        </dgm:presLayoutVars>
      </dgm:prSet>
      <dgm:spPr/>
    </dgm:pt>
    <dgm:pt modelId="{3F3B6172-041A-CA4E-8146-5DC1464E25E8}" type="pres">
      <dgm:prSet presAssocID="{14351AD9-CD97-3345-B0AA-8A0BB76D2A30}" presName="childText" presStyleLbl="revTx" presStyleIdx="0" presStyleCnt="1">
        <dgm:presLayoutVars>
          <dgm:bulletEnabled val="1"/>
        </dgm:presLayoutVars>
      </dgm:prSet>
      <dgm:spPr/>
    </dgm:pt>
  </dgm:ptLst>
  <dgm:cxnLst>
    <dgm:cxn modelId="{AC83FE1C-8B8C-6941-881D-A58EEC5C6BA1}" srcId="{14351AD9-CD97-3345-B0AA-8A0BB76D2A30}" destId="{98141451-E793-2640-84E6-A504CBCE984D}" srcOrd="0" destOrd="0" parTransId="{1B33202D-0A1D-704B-BCF9-05BBE7904B01}" sibTransId="{3B755758-10EA-2546-A4E3-1DFDA9497800}"/>
    <dgm:cxn modelId="{D6E0A937-B87E-CB43-8AEC-5026A53A7AA0}" type="presOf" srcId="{14351AD9-CD97-3345-B0AA-8A0BB76D2A30}" destId="{D14697AA-80EE-634B-ABFC-A66EF1D17A06}" srcOrd="0" destOrd="0" presId="urn:microsoft.com/office/officeart/2005/8/layout/vList2"/>
    <dgm:cxn modelId="{FE93D737-5DFB-7E4D-AF73-6950927EB864}" type="presOf" srcId="{764FEE16-0E51-EA4F-8054-722988E1EC48}" destId="{9F9FFB40-39A4-324B-B527-6B06F9937A00}" srcOrd="0" destOrd="0" presId="urn:microsoft.com/office/officeart/2005/8/layout/vList2"/>
    <dgm:cxn modelId="{CD72D485-C501-EE44-A1AA-8FBFE7455E8D}" srcId="{764FEE16-0E51-EA4F-8054-722988E1EC48}" destId="{14351AD9-CD97-3345-B0AA-8A0BB76D2A30}" srcOrd="0" destOrd="0" parTransId="{F68CF7C4-7CE3-0A45-A39A-8291CDACFF18}" sibTransId="{B5F03750-F28E-B04C-A36F-5F8D009A2206}"/>
    <dgm:cxn modelId="{7EA49AA7-360B-BC41-8B29-926913303540}" type="presOf" srcId="{98141451-E793-2640-84E6-A504CBCE984D}" destId="{3F3B6172-041A-CA4E-8146-5DC1464E25E8}" srcOrd="0" destOrd="0" presId="urn:microsoft.com/office/officeart/2005/8/layout/vList2"/>
    <dgm:cxn modelId="{0FB1B8EA-7956-2A4D-8E83-0C8AAC030CC7}" type="presParOf" srcId="{9F9FFB40-39A4-324B-B527-6B06F9937A00}" destId="{D14697AA-80EE-634B-ABFC-A66EF1D17A06}" srcOrd="0" destOrd="0" presId="urn:microsoft.com/office/officeart/2005/8/layout/vList2"/>
    <dgm:cxn modelId="{D024E9BD-B9B0-8746-B325-CD3B5A2F0392}" type="presParOf" srcId="{9F9FFB40-39A4-324B-B527-6B06F9937A00}" destId="{3F3B6172-041A-CA4E-8146-5DC1464E25E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82AEAB9-40F3-894B-B46C-3EC6EDE0BDD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224FFD0-0A6F-274F-83DE-C765A2951AD1}">
      <dgm:prSet phldrT="[Text]"/>
      <dgm:spPr>
        <a:solidFill>
          <a:srgbClr val="00B0F0"/>
        </a:solidFill>
        <a:ln w="25400">
          <a:solidFill>
            <a:schemeClr val="accent6">
              <a:lumMod val="50000"/>
            </a:schemeClr>
          </a:solidFill>
        </a:ln>
      </dgm:spPr>
      <dgm:t>
        <a:bodyPr/>
        <a:lstStyle/>
        <a:p>
          <a:r>
            <a:rPr lang="en-US" dirty="0"/>
            <a:t>In Place</a:t>
          </a:r>
        </a:p>
      </dgm:t>
    </dgm:pt>
    <dgm:pt modelId="{EE6CA10B-202C-E647-9624-5AE3DC263C8D}" type="parTrans" cxnId="{EDD6509C-9D39-FB44-9952-0833C768C15B}">
      <dgm:prSet/>
      <dgm:spPr/>
      <dgm:t>
        <a:bodyPr/>
        <a:lstStyle/>
        <a:p>
          <a:endParaRPr lang="en-US"/>
        </a:p>
      </dgm:t>
    </dgm:pt>
    <dgm:pt modelId="{43C65E6B-928B-2B44-BF17-2707C46FCF15}" type="sibTrans" cxnId="{EDD6509C-9D39-FB44-9952-0833C768C15B}">
      <dgm:prSet/>
      <dgm:spPr/>
      <dgm:t>
        <a:bodyPr/>
        <a:lstStyle/>
        <a:p>
          <a:endParaRPr lang="en-US"/>
        </a:p>
      </dgm:t>
    </dgm:pt>
    <dgm:pt modelId="{F8F3E885-D592-0B45-B326-FF25BE034BBA}">
      <dgm:prSet phldrT="[Text]"/>
      <dgm:spPr>
        <a:solidFill>
          <a:srgbClr val="00B0F0"/>
        </a:solidFill>
        <a:ln w="25400">
          <a:solidFill>
            <a:schemeClr val="accent6">
              <a:lumMod val="50000"/>
            </a:schemeClr>
          </a:solidFill>
        </a:ln>
      </dgm:spPr>
      <dgm:t>
        <a:bodyPr/>
        <a:lstStyle/>
        <a:p>
          <a:r>
            <a:rPr lang="en-US" dirty="0"/>
            <a:t>In Development</a:t>
          </a:r>
        </a:p>
      </dgm:t>
    </dgm:pt>
    <dgm:pt modelId="{ECAA0E1E-0045-AE4C-9DC7-4CE1B6E5DEC2}" type="parTrans" cxnId="{45E71F3D-342C-E544-A5A0-54CF6BE5C441}">
      <dgm:prSet/>
      <dgm:spPr/>
      <dgm:t>
        <a:bodyPr/>
        <a:lstStyle/>
        <a:p>
          <a:endParaRPr lang="en-US"/>
        </a:p>
      </dgm:t>
    </dgm:pt>
    <dgm:pt modelId="{D9CA62EE-CE9D-D44F-ACAE-DF51F65AF445}" type="sibTrans" cxnId="{45E71F3D-342C-E544-A5A0-54CF6BE5C441}">
      <dgm:prSet/>
      <dgm:spPr/>
      <dgm:t>
        <a:bodyPr/>
        <a:lstStyle/>
        <a:p>
          <a:endParaRPr lang="en-US"/>
        </a:p>
      </dgm:t>
    </dgm:pt>
    <dgm:pt modelId="{B7EDAFFB-FFD4-3A4F-8AB3-D51CA9B928A3}">
      <dgm:prSet phldrT="[Text]"/>
      <dgm:spPr>
        <a:solidFill>
          <a:srgbClr val="00B0F0"/>
        </a:solidFill>
        <a:ln w="25400">
          <a:solidFill>
            <a:schemeClr val="accent6">
              <a:lumMod val="50000"/>
            </a:schemeClr>
          </a:solidFill>
        </a:ln>
      </dgm:spPr>
      <dgm:t>
        <a:bodyPr/>
        <a:lstStyle/>
        <a:p>
          <a:r>
            <a:rPr lang="en-US"/>
            <a:t>Not in Place</a:t>
          </a:r>
        </a:p>
      </dgm:t>
    </dgm:pt>
    <dgm:pt modelId="{1A30B94E-126A-0D4F-A494-B33D3FC7FA80}" type="parTrans" cxnId="{F72DB2D0-6158-7248-9993-CB0FBDCCBEF1}">
      <dgm:prSet/>
      <dgm:spPr/>
      <dgm:t>
        <a:bodyPr/>
        <a:lstStyle/>
        <a:p>
          <a:endParaRPr lang="en-US"/>
        </a:p>
      </dgm:t>
    </dgm:pt>
    <dgm:pt modelId="{5553A9CA-7BAC-C641-A857-8B84122414B7}" type="sibTrans" cxnId="{F72DB2D0-6158-7248-9993-CB0FBDCCBEF1}">
      <dgm:prSet/>
      <dgm:spPr/>
      <dgm:t>
        <a:bodyPr/>
        <a:lstStyle/>
        <a:p>
          <a:endParaRPr lang="en-US"/>
        </a:p>
      </dgm:t>
    </dgm:pt>
    <dgm:pt modelId="{4AACC5FD-0631-244F-8D0C-B2A2AE7B627A}" type="pres">
      <dgm:prSet presAssocID="{582AEAB9-40F3-894B-B46C-3EC6EDE0BDDE}" presName="diagram" presStyleCnt="0">
        <dgm:presLayoutVars>
          <dgm:dir/>
          <dgm:resizeHandles val="exact"/>
        </dgm:presLayoutVars>
      </dgm:prSet>
      <dgm:spPr/>
    </dgm:pt>
    <dgm:pt modelId="{4B04D35E-6A92-F447-911F-F0AA298A2A6F}" type="pres">
      <dgm:prSet presAssocID="{2224FFD0-0A6F-274F-83DE-C765A2951AD1}" presName="node" presStyleLbl="node1" presStyleIdx="0" presStyleCnt="3">
        <dgm:presLayoutVars>
          <dgm:bulletEnabled val="1"/>
        </dgm:presLayoutVars>
      </dgm:prSet>
      <dgm:spPr/>
    </dgm:pt>
    <dgm:pt modelId="{DF216D7F-0041-C44A-B816-8F9410D696FD}" type="pres">
      <dgm:prSet presAssocID="{43C65E6B-928B-2B44-BF17-2707C46FCF15}" presName="sibTrans" presStyleCnt="0"/>
      <dgm:spPr/>
    </dgm:pt>
    <dgm:pt modelId="{BFFAE8EF-2265-8B4A-9B03-204C8BF69655}" type="pres">
      <dgm:prSet presAssocID="{F8F3E885-D592-0B45-B326-FF25BE034BBA}" presName="node" presStyleLbl="node1" presStyleIdx="1" presStyleCnt="3">
        <dgm:presLayoutVars>
          <dgm:bulletEnabled val="1"/>
        </dgm:presLayoutVars>
      </dgm:prSet>
      <dgm:spPr/>
    </dgm:pt>
    <dgm:pt modelId="{C95B7D7B-03BF-EE4B-ABCF-6C2F0C321E26}" type="pres">
      <dgm:prSet presAssocID="{D9CA62EE-CE9D-D44F-ACAE-DF51F65AF445}" presName="sibTrans" presStyleCnt="0"/>
      <dgm:spPr/>
    </dgm:pt>
    <dgm:pt modelId="{2F305457-0E8D-2449-8B8E-21D4927D2B06}" type="pres">
      <dgm:prSet presAssocID="{B7EDAFFB-FFD4-3A4F-8AB3-D51CA9B928A3}" presName="node" presStyleLbl="node1" presStyleIdx="2" presStyleCnt="3">
        <dgm:presLayoutVars>
          <dgm:bulletEnabled val="1"/>
        </dgm:presLayoutVars>
      </dgm:prSet>
      <dgm:spPr/>
    </dgm:pt>
  </dgm:ptLst>
  <dgm:cxnLst>
    <dgm:cxn modelId="{45E71F3D-342C-E544-A5A0-54CF6BE5C441}" srcId="{582AEAB9-40F3-894B-B46C-3EC6EDE0BDDE}" destId="{F8F3E885-D592-0B45-B326-FF25BE034BBA}" srcOrd="1" destOrd="0" parTransId="{ECAA0E1E-0045-AE4C-9DC7-4CE1B6E5DEC2}" sibTransId="{D9CA62EE-CE9D-D44F-ACAE-DF51F65AF445}"/>
    <dgm:cxn modelId="{77DFAE3F-27B2-2D48-9D79-57CFCD7E439C}" type="presOf" srcId="{582AEAB9-40F3-894B-B46C-3EC6EDE0BDDE}" destId="{4AACC5FD-0631-244F-8D0C-B2A2AE7B627A}" srcOrd="0" destOrd="0" presId="urn:microsoft.com/office/officeart/2005/8/layout/default"/>
    <dgm:cxn modelId="{C9574049-CD12-7644-AC30-16F0187693CF}" type="presOf" srcId="{2224FFD0-0A6F-274F-83DE-C765A2951AD1}" destId="{4B04D35E-6A92-F447-911F-F0AA298A2A6F}" srcOrd="0" destOrd="0" presId="urn:microsoft.com/office/officeart/2005/8/layout/default"/>
    <dgm:cxn modelId="{477C1266-7E17-F042-909A-4F787216CCA3}" type="presOf" srcId="{B7EDAFFB-FFD4-3A4F-8AB3-D51CA9B928A3}" destId="{2F305457-0E8D-2449-8B8E-21D4927D2B06}" srcOrd="0" destOrd="0" presId="urn:microsoft.com/office/officeart/2005/8/layout/default"/>
    <dgm:cxn modelId="{EDD6509C-9D39-FB44-9952-0833C768C15B}" srcId="{582AEAB9-40F3-894B-B46C-3EC6EDE0BDDE}" destId="{2224FFD0-0A6F-274F-83DE-C765A2951AD1}" srcOrd="0" destOrd="0" parTransId="{EE6CA10B-202C-E647-9624-5AE3DC263C8D}" sibTransId="{43C65E6B-928B-2B44-BF17-2707C46FCF15}"/>
    <dgm:cxn modelId="{912B4BCD-9D93-3E4C-8386-7B4DAA082449}" type="presOf" srcId="{F8F3E885-D592-0B45-B326-FF25BE034BBA}" destId="{BFFAE8EF-2265-8B4A-9B03-204C8BF69655}" srcOrd="0" destOrd="0" presId="urn:microsoft.com/office/officeart/2005/8/layout/default"/>
    <dgm:cxn modelId="{F72DB2D0-6158-7248-9993-CB0FBDCCBEF1}" srcId="{582AEAB9-40F3-894B-B46C-3EC6EDE0BDDE}" destId="{B7EDAFFB-FFD4-3A4F-8AB3-D51CA9B928A3}" srcOrd="2" destOrd="0" parTransId="{1A30B94E-126A-0D4F-A494-B33D3FC7FA80}" sibTransId="{5553A9CA-7BAC-C641-A857-8B84122414B7}"/>
    <dgm:cxn modelId="{55AB1CB8-BAA0-9C43-8FDE-0083E9BC3C45}" type="presParOf" srcId="{4AACC5FD-0631-244F-8D0C-B2A2AE7B627A}" destId="{4B04D35E-6A92-F447-911F-F0AA298A2A6F}" srcOrd="0" destOrd="0" presId="urn:microsoft.com/office/officeart/2005/8/layout/default"/>
    <dgm:cxn modelId="{B3F54CE4-CCFF-7843-B3C9-229A85DF7EB1}" type="presParOf" srcId="{4AACC5FD-0631-244F-8D0C-B2A2AE7B627A}" destId="{DF216D7F-0041-C44A-B816-8F9410D696FD}" srcOrd="1" destOrd="0" presId="urn:microsoft.com/office/officeart/2005/8/layout/default"/>
    <dgm:cxn modelId="{6C40190F-FEC2-B44C-94D2-7125E88326BF}" type="presParOf" srcId="{4AACC5FD-0631-244F-8D0C-B2A2AE7B627A}" destId="{BFFAE8EF-2265-8B4A-9B03-204C8BF69655}" srcOrd="2" destOrd="0" presId="urn:microsoft.com/office/officeart/2005/8/layout/default"/>
    <dgm:cxn modelId="{4FEB9754-33C9-084B-86D9-6FF2B052C8D9}" type="presParOf" srcId="{4AACC5FD-0631-244F-8D0C-B2A2AE7B627A}" destId="{C95B7D7B-03BF-EE4B-ABCF-6C2F0C321E26}" srcOrd="3" destOrd="0" presId="urn:microsoft.com/office/officeart/2005/8/layout/default"/>
    <dgm:cxn modelId="{2935106C-9C2E-5E4B-B696-2F6CAA391BB4}" type="presParOf" srcId="{4AACC5FD-0631-244F-8D0C-B2A2AE7B627A}" destId="{2F305457-0E8D-2449-8B8E-21D4927D2B0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64FEE16-0E51-EA4F-8054-722988E1EC4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14351AD9-CD97-3345-B0AA-8A0BB76D2A30}">
      <dgm:prSet phldrT="[Text]" custT="1"/>
      <dgm:spPr>
        <a:noFill/>
        <a:ln w="63500">
          <a:solidFill>
            <a:srgbClr val="0070C0"/>
          </a:solidFill>
        </a:ln>
      </dgm:spPr>
      <dgm:t>
        <a:bodyPr/>
        <a:lstStyle/>
        <a:p>
          <a:r>
            <a:rPr lang="en-US" sz="2800" dirty="0">
              <a:solidFill>
                <a:srgbClr val="0070C0"/>
              </a:solidFill>
            </a:rPr>
            <a:t>1.7</a:t>
          </a:r>
          <a:r>
            <a:rPr lang="en-US" sz="2800" baseline="0" dirty="0">
              <a:solidFill>
                <a:srgbClr val="0070C0"/>
              </a:solidFill>
            </a:rPr>
            <a:t> Professional Development</a:t>
          </a:r>
          <a:endParaRPr lang="en-US" sz="2800" dirty="0">
            <a:solidFill>
              <a:srgbClr val="0070C0"/>
            </a:solidFill>
          </a:endParaRPr>
        </a:p>
      </dgm:t>
    </dgm:pt>
    <dgm:pt modelId="{F68CF7C4-7CE3-0A45-A39A-8291CDACFF18}" type="parTrans" cxnId="{CD72D485-C501-EE44-A1AA-8FBFE7455E8D}">
      <dgm:prSet/>
      <dgm:spPr/>
      <dgm:t>
        <a:bodyPr/>
        <a:lstStyle/>
        <a:p>
          <a:endParaRPr lang="en-US"/>
        </a:p>
      </dgm:t>
    </dgm:pt>
    <dgm:pt modelId="{B5F03750-F28E-B04C-A36F-5F8D009A2206}" type="sibTrans" cxnId="{CD72D485-C501-EE44-A1AA-8FBFE7455E8D}">
      <dgm:prSet/>
      <dgm:spPr/>
      <dgm:t>
        <a:bodyPr/>
        <a:lstStyle/>
        <a:p>
          <a:endParaRPr lang="en-US"/>
        </a:p>
      </dgm:t>
    </dgm:pt>
    <dgm:pt modelId="{98141451-E793-2640-84E6-A504CBCE984D}">
      <dgm:prSet phldrT="[Text]" custT="1"/>
      <dgm:spPr/>
      <dgm:t>
        <a:bodyPr/>
        <a:lstStyle/>
        <a:p>
          <a:r>
            <a:rPr lang="en-US" sz="2000" dirty="0"/>
            <a:t>A written process is used for orienting all faculty/staff on 4 core Tier I SWPBIS practices:</a:t>
          </a:r>
          <a:br>
            <a:rPr lang="en-US" sz="2000" dirty="0"/>
          </a:br>
          <a:r>
            <a:rPr lang="en-US" sz="2000" dirty="0"/>
            <a:t>(a) teaching school-wide expectations, (b) acknowledging appropriate behavior, (c) correcting errors, and (d) requesting assistance. </a:t>
          </a:r>
        </a:p>
      </dgm:t>
    </dgm:pt>
    <dgm:pt modelId="{1B33202D-0A1D-704B-BCF9-05BBE7904B01}" type="parTrans" cxnId="{AC83FE1C-8B8C-6941-881D-A58EEC5C6BA1}">
      <dgm:prSet/>
      <dgm:spPr/>
      <dgm:t>
        <a:bodyPr/>
        <a:lstStyle/>
        <a:p>
          <a:endParaRPr lang="en-US"/>
        </a:p>
      </dgm:t>
    </dgm:pt>
    <dgm:pt modelId="{3B755758-10EA-2546-A4E3-1DFDA9497800}" type="sibTrans" cxnId="{AC83FE1C-8B8C-6941-881D-A58EEC5C6BA1}">
      <dgm:prSet/>
      <dgm:spPr/>
      <dgm:t>
        <a:bodyPr/>
        <a:lstStyle/>
        <a:p>
          <a:endParaRPr lang="en-US"/>
        </a:p>
      </dgm:t>
    </dgm:pt>
    <dgm:pt modelId="{9F9FFB40-39A4-324B-B527-6B06F9937A00}" type="pres">
      <dgm:prSet presAssocID="{764FEE16-0E51-EA4F-8054-722988E1EC48}" presName="linear" presStyleCnt="0">
        <dgm:presLayoutVars>
          <dgm:animLvl val="lvl"/>
          <dgm:resizeHandles val="exact"/>
        </dgm:presLayoutVars>
      </dgm:prSet>
      <dgm:spPr/>
    </dgm:pt>
    <dgm:pt modelId="{D14697AA-80EE-634B-ABFC-A66EF1D17A06}" type="pres">
      <dgm:prSet presAssocID="{14351AD9-CD97-3345-B0AA-8A0BB76D2A30}" presName="parentText" presStyleLbl="node1" presStyleIdx="0" presStyleCnt="1">
        <dgm:presLayoutVars>
          <dgm:chMax val="0"/>
          <dgm:bulletEnabled val="1"/>
        </dgm:presLayoutVars>
      </dgm:prSet>
      <dgm:spPr/>
    </dgm:pt>
    <dgm:pt modelId="{3F3B6172-041A-CA4E-8146-5DC1464E25E8}" type="pres">
      <dgm:prSet presAssocID="{14351AD9-CD97-3345-B0AA-8A0BB76D2A30}" presName="childText" presStyleLbl="revTx" presStyleIdx="0" presStyleCnt="1">
        <dgm:presLayoutVars>
          <dgm:bulletEnabled val="1"/>
        </dgm:presLayoutVars>
      </dgm:prSet>
      <dgm:spPr/>
    </dgm:pt>
  </dgm:ptLst>
  <dgm:cxnLst>
    <dgm:cxn modelId="{AC83FE1C-8B8C-6941-881D-A58EEC5C6BA1}" srcId="{14351AD9-CD97-3345-B0AA-8A0BB76D2A30}" destId="{98141451-E793-2640-84E6-A504CBCE984D}" srcOrd="0" destOrd="0" parTransId="{1B33202D-0A1D-704B-BCF9-05BBE7904B01}" sibTransId="{3B755758-10EA-2546-A4E3-1DFDA9497800}"/>
    <dgm:cxn modelId="{148FF321-1033-A446-AB20-289C768FB471}" type="presOf" srcId="{98141451-E793-2640-84E6-A504CBCE984D}" destId="{3F3B6172-041A-CA4E-8146-5DC1464E25E8}" srcOrd="0" destOrd="0" presId="urn:microsoft.com/office/officeart/2005/8/layout/vList2"/>
    <dgm:cxn modelId="{CD72D485-C501-EE44-A1AA-8FBFE7455E8D}" srcId="{764FEE16-0E51-EA4F-8054-722988E1EC48}" destId="{14351AD9-CD97-3345-B0AA-8A0BB76D2A30}" srcOrd="0" destOrd="0" parTransId="{F68CF7C4-7CE3-0A45-A39A-8291CDACFF18}" sibTransId="{B5F03750-F28E-B04C-A36F-5F8D009A2206}"/>
    <dgm:cxn modelId="{CFDE738F-5B06-9A42-B6A6-FDF7301B5BE6}" type="presOf" srcId="{764FEE16-0E51-EA4F-8054-722988E1EC48}" destId="{9F9FFB40-39A4-324B-B527-6B06F9937A00}" srcOrd="0" destOrd="0" presId="urn:microsoft.com/office/officeart/2005/8/layout/vList2"/>
    <dgm:cxn modelId="{6CE529DD-A432-F043-86CC-E594014F865D}" type="presOf" srcId="{14351AD9-CD97-3345-B0AA-8A0BB76D2A30}" destId="{D14697AA-80EE-634B-ABFC-A66EF1D17A06}" srcOrd="0" destOrd="0" presId="urn:microsoft.com/office/officeart/2005/8/layout/vList2"/>
    <dgm:cxn modelId="{6EA45CE9-4E75-C44C-9A43-3792FFE6EFDB}" type="presParOf" srcId="{9F9FFB40-39A4-324B-B527-6B06F9937A00}" destId="{D14697AA-80EE-634B-ABFC-A66EF1D17A06}" srcOrd="0" destOrd="0" presId="urn:microsoft.com/office/officeart/2005/8/layout/vList2"/>
    <dgm:cxn modelId="{123E8062-3423-C149-A15B-74BCEDCB36DD}" type="presParOf" srcId="{9F9FFB40-39A4-324B-B527-6B06F9937A00}" destId="{3F3B6172-041A-CA4E-8146-5DC1464E25E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82AEAB9-40F3-894B-B46C-3EC6EDE0BDD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224FFD0-0A6F-274F-83DE-C765A2951AD1}">
      <dgm:prSet phldrT="[Text]"/>
      <dgm:spPr>
        <a:solidFill>
          <a:srgbClr val="00B0F0"/>
        </a:solidFill>
        <a:ln w="25400">
          <a:solidFill>
            <a:schemeClr val="accent6">
              <a:lumMod val="50000"/>
            </a:schemeClr>
          </a:solidFill>
        </a:ln>
      </dgm:spPr>
      <dgm:t>
        <a:bodyPr/>
        <a:lstStyle/>
        <a:p>
          <a:r>
            <a:rPr lang="en-US" dirty="0"/>
            <a:t>In Place</a:t>
          </a:r>
        </a:p>
      </dgm:t>
    </dgm:pt>
    <dgm:pt modelId="{EE6CA10B-202C-E647-9624-5AE3DC263C8D}" type="parTrans" cxnId="{EDD6509C-9D39-FB44-9952-0833C768C15B}">
      <dgm:prSet/>
      <dgm:spPr/>
      <dgm:t>
        <a:bodyPr/>
        <a:lstStyle/>
        <a:p>
          <a:endParaRPr lang="en-US"/>
        </a:p>
      </dgm:t>
    </dgm:pt>
    <dgm:pt modelId="{43C65E6B-928B-2B44-BF17-2707C46FCF15}" type="sibTrans" cxnId="{EDD6509C-9D39-FB44-9952-0833C768C15B}">
      <dgm:prSet/>
      <dgm:spPr/>
      <dgm:t>
        <a:bodyPr/>
        <a:lstStyle/>
        <a:p>
          <a:endParaRPr lang="en-US"/>
        </a:p>
      </dgm:t>
    </dgm:pt>
    <dgm:pt modelId="{F8F3E885-D592-0B45-B326-FF25BE034BBA}">
      <dgm:prSet phldrT="[Text]"/>
      <dgm:spPr>
        <a:solidFill>
          <a:srgbClr val="00B0F0"/>
        </a:solidFill>
        <a:ln w="25400">
          <a:solidFill>
            <a:schemeClr val="accent6">
              <a:lumMod val="50000"/>
            </a:schemeClr>
          </a:solidFill>
        </a:ln>
      </dgm:spPr>
      <dgm:t>
        <a:bodyPr/>
        <a:lstStyle/>
        <a:p>
          <a:r>
            <a:rPr lang="en-US" dirty="0"/>
            <a:t>In Development</a:t>
          </a:r>
        </a:p>
      </dgm:t>
    </dgm:pt>
    <dgm:pt modelId="{ECAA0E1E-0045-AE4C-9DC7-4CE1B6E5DEC2}" type="parTrans" cxnId="{45E71F3D-342C-E544-A5A0-54CF6BE5C441}">
      <dgm:prSet/>
      <dgm:spPr/>
      <dgm:t>
        <a:bodyPr/>
        <a:lstStyle/>
        <a:p>
          <a:endParaRPr lang="en-US"/>
        </a:p>
      </dgm:t>
    </dgm:pt>
    <dgm:pt modelId="{D9CA62EE-CE9D-D44F-ACAE-DF51F65AF445}" type="sibTrans" cxnId="{45E71F3D-342C-E544-A5A0-54CF6BE5C441}">
      <dgm:prSet/>
      <dgm:spPr/>
      <dgm:t>
        <a:bodyPr/>
        <a:lstStyle/>
        <a:p>
          <a:endParaRPr lang="en-US"/>
        </a:p>
      </dgm:t>
    </dgm:pt>
    <dgm:pt modelId="{B7EDAFFB-FFD4-3A4F-8AB3-D51CA9B928A3}">
      <dgm:prSet phldrT="[Text]"/>
      <dgm:spPr>
        <a:solidFill>
          <a:srgbClr val="00B0F0"/>
        </a:solidFill>
        <a:ln w="25400">
          <a:solidFill>
            <a:schemeClr val="accent6">
              <a:lumMod val="50000"/>
            </a:schemeClr>
          </a:solidFill>
        </a:ln>
      </dgm:spPr>
      <dgm:t>
        <a:bodyPr/>
        <a:lstStyle/>
        <a:p>
          <a:r>
            <a:rPr lang="en-US"/>
            <a:t>Not in Place</a:t>
          </a:r>
        </a:p>
      </dgm:t>
    </dgm:pt>
    <dgm:pt modelId="{1A30B94E-126A-0D4F-A494-B33D3FC7FA80}" type="parTrans" cxnId="{F72DB2D0-6158-7248-9993-CB0FBDCCBEF1}">
      <dgm:prSet/>
      <dgm:spPr/>
      <dgm:t>
        <a:bodyPr/>
        <a:lstStyle/>
        <a:p>
          <a:endParaRPr lang="en-US"/>
        </a:p>
      </dgm:t>
    </dgm:pt>
    <dgm:pt modelId="{5553A9CA-7BAC-C641-A857-8B84122414B7}" type="sibTrans" cxnId="{F72DB2D0-6158-7248-9993-CB0FBDCCBEF1}">
      <dgm:prSet/>
      <dgm:spPr/>
      <dgm:t>
        <a:bodyPr/>
        <a:lstStyle/>
        <a:p>
          <a:endParaRPr lang="en-US"/>
        </a:p>
      </dgm:t>
    </dgm:pt>
    <dgm:pt modelId="{4AACC5FD-0631-244F-8D0C-B2A2AE7B627A}" type="pres">
      <dgm:prSet presAssocID="{582AEAB9-40F3-894B-B46C-3EC6EDE0BDDE}" presName="diagram" presStyleCnt="0">
        <dgm:presLayoutVars>
          <dgm:dir/>
          <dgm:resizeHandles val="exact"/>
        </dgm:presLayoutVars>
      </dgm:prSet>
      <dgm:spPr/>
    </dgm:pt>
    <dgm:pt modelId="{4B04D35E-6A92-F447-911F-F0AA298A2A6F}" type="pres">
      <dgm:prSet presAssocID="{2224FFD0-0A6F-274F-83DE-C765A2951AD1}" presName="node" presStyleLbl="node1" presStyleIdx="0" presStyleCnt="3">
        <dgm:presLayoutVars>
          <dgm:bulletEnabled val="1"/>
        </dgm:presLayoutVars>
      </dgm:prSet>
      <dgm:spPr/>
    </dgm:pt>
    <dgm:pt modelId="{DF216D7F-0041-C44A-B816-8F9410D696FD}" type="pres">
      <dgm:prSet presAssocID="{43C65E6B-928B-2B44-BF17-2707C46FCF15}" presName="sibTrans" presStyleCnt="0"/>
      <dgm:spPr/>
    </dgm:pt>
    <dgm:pt modelId="{BFFAE8EF-2265-8B4A-9B03-204C8BF69655}" type="pres">
      <dgm:prSet presAssocID="{F8F3E885-D592-0B45-B326-FF25BE034BBA}" presName="node" presStyleLbl="node1" presStyleIdx="1" presStyleCnt="3">
        <dgm:presLayoutVars>
          <dgm:bulletEnabled val="1"/>
        </dgm:presLayoutVars>
      </dgm:prSet>
      <dgm:spPr/>
    </dgm:pt>
    <dgm:pt modelId="{C95B7D7B-03BF-EE4B-ABCF-6C2F0C321E26}" type="pres">
      <dgm:prSet presAssocID="{D9CA62EE-CE9D-D44F-ACAE-DF51F65AF445}" presName="sibTrans" presStyleCnt="0"/>
      <dgm:spPr/>
    </dgm:pt>
    <dgm:pt modelId="{2F305457-0E8D-2449-8B8E-21D4927D2B06}" type="pres">
      <dgm:prSet presAssocID="{B7EDAFFB-FFD4-3A4F-8AB3-D51CA9B928A3}" presName="node" presStyleLbl="node1" presStyleIdx="2" presStyleCnt="3">
        <dgm:presLayoutVars>
          <dgm:bulletEnabled val="1"/>
        </dgm:presLayoutVars>
      </dgm:prSet>
      <dgm:spPr/>
    </dgm:pt>
  </dgm:ptLst>
  <dgm:cxnLst>
    <dgm:cxn modelId="{45E71F3D-342C-E544-A5A0-54CF6BE5C441}" srcId="{582AEAB9-40F3-894B-B46C-3EC6EDE0BDDE}" destId="{F8F3E885-D592-0B45-B326-FF25BE034BBA}" srcOrd="1" destOrd="0" parTransId="{ECAA0E1E-0045-AE4C-9DC7-4CE1B6E5DEC2}" sibTransId="{D9CA62EE-CE9D-D44F-ACAE-DF51F65AF445}"/>
    <dgm:cxn modelId="{4684403F-FCCB-7B45-8DDD-250F78AD0379}" type="presOf" srcId="{2224FFD0-0A6F-274F-83DE-C765A2951AD1}" destId="{4B04D35E-6A92-F447-911F-F0AA298A2A6F}" srcOrd="0" destOrd="0" presId="urn:microsoft.com/office/officeart/2005/8/layout/default"/>
    <dgm:cxn modelId="{FAAE2073-B9BF-E447-8F26-78003E6DDBA9}" type="presOf" srcId="{B7EDAFFB-FFD4-3A4F-8AB3-D51CA9B928A3}" destId="{2F305457-0E8D-2449-8B8E-21D4927D2B06}" srcOrd="0" destOrd="0" presId="urn:microsoft.com/office/officeart/2005/8/layout/default"/>
    <dgm:cxn modelId="{0FEBFE74-419B-A74E-B26A-07419F35DA80}" type="presOf" srcId="{F8F3E885-D592-0B45-B326-FF25BE034BBA}" destId="{BFFAE8EF-2265-8B4A-9B03-204C8BF69655}" srcOrd="0" destOrd="0" presId="urn:microsoft.com/office/officeart/2005/8/layout/default"/>
    <dgm:cxn modelId="{9D25AA8A-FF74-114F-8877-1C1AC0922888}" type="presOf" srcId="{582AEAB9-40F3-894B-B46C-3EC6EDE0BDDE}" destId="{4AACC5FD-0631-244F-8D0C-B2A2AE7B627A}" srcOrd="0" destOrd="0" presId="urn:microsoft.com/office/officeart/2005/8/layout/default"/>
    <dgm:cxn modelId="{EDD6509C-9D39-FB44-9952-0833C768C15B}" srcId="{582AEAB9-40F3-894B-B46C-3EC6EDE0BDDE}" destId="{2224FFD0-0A6F-274F-83DE-C765A2951AD1}" srcOrd="0" destOrd="0" parTransId="{EE6CA10B-202C-E647-9624-5AE3DC263C8D}" sibTransId="{43C65E6B-928B-2B44-BF17-2707C46FCF15}"/>
    <dgm:cxn modelId="{F72DB2D0-6158-7248-9993-CB0FBDCCBEF1}" srcId="{582AEAB9-40F3-894B-B46C-3EC6EDE0BDDE}" destId="{B7EDAFFB-FFD4-3A4F-8AB3-D51CA9B928A3}" srcOrd="2" destOrd="0" parTransId="{1A30B94E-126A-0D4F-A494-B33D3FC7FA80}" sibTransId="{5553A9CA-7BAC-C641-A857-8B84122414B7}"/>
    <dgm:cxn modelId="{E1A54DFC-50F9-F844-A1CD-443F3D371342}" type="presParOf" srcId="{4AACC5FD-0631-244F-8D0C-B2A2AE7B627A}" destId="{4B04D35E-6A92-F447-911F-F0AA298A2A6F}" srcOrd="0" destOrd="0" presId="urn:microsoft.com/office/officeart/2005/8/layout/default"/>
    <dgm:cxn modelId="{3A0E9F6E-3F5D-3C4E-812D-EC2F4354514A}" type="presParOf" srcId="{4AACC5FD-0631-244F-8D0C-B2A2AE7B627A}" destId="{DF216D7F-0041-C44A-B816-8F9410D696FD}" srcOrd="1" destOrd="0" presId="urn:microsoft.com/office/officeart/2005/8/layout/default"/>
    <dgm:cxn modelId="{0DEA8592-EBDB-4B4A-A45B-37B05674915B}" type="presParOf" srcId="{4AACC5FD-0631-244F-8D0C-B2A2AE7B627A}" destId="{BFFAE8EF-2265-8B4A-9B03-204C8BF69655}" srcOrd="2" destOrd="0" presId="urn:microsoft.com/office/officeart/2005/8/layout/default"/>
    <dgm:cxn modelId="{AFBCFBD5-3A42-044D-A677-5ED3670924C9}" type="presParOf" srcId="{4AACC5FD-0631-244F-8D0C-B2A2AE7B627A}" destId="{C95B7D7B-03BF-EE4B-ABCF-6C2F0C321E26}" srcOrd="3" destOrd="0" presId="urn:microsoft.com/office/officeart/2005/8/layout/default"/>
    <dgm:cxn modelId="{19DBF5EF-66A5-A14D-A938-1F82E39BDDE6}" type="presParOf" srcId="{4AACC5FD-0631-244F-8D0C-B2A2AE7B627A}" destId="{2F305457-0E8D-2449-8B8E-21D4927D2B0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64FEE16-0E51-EA4F-8054-722988E1EC4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14351AD9-CD97-3345-B0AA-8A0BB76D2A30}">
      <dgm:prSet phldrT="[Text]" custT="1"/>
      <dgm:spPr>
        <a:noFill/>
        <a:ln w="63500">
          <a:solidFill>
            <a:srgbClr val="0070C0"/>
          </a:solidFill>
        </a:ln>
      </dgm:spPr>
      <dgm:t>
        <a:bodyPr/>
        <a:lstStyle/>
        <a:p>
          <a:r>
            <a:rPr lang="en-US" sz="2800" dirty="0">
              <a:solidFill>
                <a:srgbClr val="0070C0"/>
              </a:solidFill>
            </a:rPr>
            <a:t>1.8</a:t>
          </a:r>
          <a:r>
            <a:rPr lang="en-US" sz="2800" baseline="0" dirty="0">
              <a:solidFill>
                <a:srgbClr val="0070C0"/>
              </a:solidFill>
            </a:rPr>
            <a:t> Classroom Procedures:</a:t>
          </a:r>
          <a:endParaRPr lang="en-US" sz="2800" dirty="0">
            <a:solidFill>
              <a:srgbClr val="0070C0"/>
            </a:solidFill>
          </a:endParaRPr>
        </a:p>
      </dgm:t>
    </dgm:pt>
    <dgm:pt modelId="{F68CF7C4-7CE3-0A45-A39A-8291CDACFF18}" type="parTrans" cxnId="{CD72D485-C501-EE44-A1AA-8FBFE7455E8D}">
      <dgm:prSet/>
      <dgm:spPr/>
      <dgm:t>
        <a:bodyPr/>
        <a:lstStyle/>
        <a:p>
          <a:endParaRPr lang="en-US"/>
        </a:p>
      </dgm:t>
    </dgm:pt>
    <dgm:pt modelId="{B5F03750-F28E-B04C-A36F-5F8D009A2206}" type="sibTrans" cxnId="{CD72D485-C501-EE44-A1AA-8FBFE7455E8D}">
      <dgm:prSet/>
      <dgm:spPr/>
      <dgm:t>
        <a:bodyPr/>
        <a:lstStyle/>
        <a:p>
          <a:endParaRPr lang="en-US"/>
        </a:p>
      </dgm:t>
    </dgm:pt>
    <dgm:pt modelId="{98141451-E793-2640-84E6-A504CBCE984D}">
      <dgm:prSet phldrT="[Text]" custT="1"/>
      <dgm:spPr/>
      <dgm:t>
        <a:bodyPr/>
        <a:lstStyle/>
        <a:p>
          <a:r>
            <a:rPr lang="en-US" sz="2200" dirty="0"/>
            <a:t>Tier I features (school-wide expectations, routines, acknowledgements, in-class continuum of consequences) are implemented within classrooms and consistent with school-wide systems. </a:t>
          </a:r>
        </a:p>
      </dgm:t>
    </dgm:pt>
    <dgm:pt modelId="{1B33202D-0A1D-704B-BCF9-05BBE7904B01}" type="parTrans" cxnId="{AC83FE1C-8B8C-6941-881D-A58EEC5C6BA1}">
      <dgm:prSet/>
      <dgm:spPr/>
      <dgm:t>
        <a:bodyPr/>
        <a:lstStyle/>
        <a:p>
          <a:endParaRPr lang="en-US"/>
        </a:p>
      </dgm:t>
    </dgm:pt>
    <dgm:pt modelId="{3B755758-10EA-2546-A4E3-1DFDA9497800}" type="sibTrans" cxnId="{AC83FE1C-8B8C-6941-881D-A58EEC5C6BA1}">
      <dgm:prSet/>
      <dgm:spPr/>
      <dgm:t>
        <a:bodyPr/>
        <a:lstStyle/>
        <a:p>
          <a:endParaRPr lang="en-US"/>
        </a:p>
      </dgm:t>
    </dgm:pt>
    <dgm:pt modelId="{9F9FFB40-39A4-324B-B527-6B06F9937A00}" type="pres">
      <dgm:prSet presAssocID="{764FEE16-0E51-EA4F-8054-722988E1EC48}" presName="linear" presStyleCnt="0">
        <dgm:presLayoutVars>
          <dgm:animLvl val="lvl"/>
          <dgm:resizeHandles val="exact"/>
        </dgm:presLayoutVars>
      </dgm:prSet>
      <dgm:spPr/>
    </dgm:pt>
    <dgm:pt modelId="{D14697AA-80EE-634B-ABFC-A66EF1D17A06}" type="pres">
      <dgm:prSet presAssocID="{14351AD9-CD97-3345-B0AA-8A0BB76D2A30}" presName="parentText" presStyleLbl="node1" presStyleIdx="0" presStyleCnt="1">
        <dgm:presLayoutVars>
          <dgm:chMax val="0"/>
          <dgm:bulletEnabled val="1"/>
        </dgm:presLayoutVars>
      </dgm:prSet>
      <dgm:spPr/>
    </dgm:pt>
    <dgm:pt modelId="{3F3B6172-041A-CA4E-8146-5DC1464E25E8}" type="pres">
      <dgm:prSet presAssocID="{14351AD9-CD97-3345-B0AA-8A0BB76D2A30}" presName="childText" presStyleLbl="revTx" presStyleIdx="0" presStyleCnt="1">
        <dgm:presLayoutVars>
          <dgm:bulletEnabled val="1"/>
        </dgm:presLayoutVars>
      </dgm:prSet>
      <dgm:spPr/>
    </dgm:pt>
  </dgm:ptLst>
  <dgm:cxnLst>
    <dgm:cxn modelId="{AC83FE1C-8B8C-6941-881D-A58EEC5C6BA1}" srcId="{14351AD9-CD97-3345-B0AA-8A0BB76D2A30}" destId="{98141451-E793-2640-84E6-A504CBCE984D}" srcOrd="0" destOrd="0" parTransId="{1B33202D-0A1D-704B-BCF9-05BBE7904B01}" sibTransId="{3B755758-10EA-2546-A4E3-1DFDA9497800}"/>
    <dgm:cxn modelId="{2AB6B631-7C89-8740-BF26-6073E060399B}" type="presOf" srcId="{764FEE16-0E51-EA4F-8054-722988E1EC48}" destId="{9F9FFB40-39A4-324B-B527-6B06F9937A00}" srcOrd="0" destOrd="0" presId="urn:microsoft.com/office/officeart/2005/8/layout/vList2"/>
    <dgm:cxn modelId="{880D0736-440D-5B44-B6E5-982BDBBC7027}" type="presOf" srcId="{98141451-E793-2640-84E6-A504CBCE984D}" destId="{3F3B6172-041A-CA4E-8146-5DC1464E25E8}" srcOrd="0" destOrd="0" presId="urn:microsoft.com/office/officeart/2005/8/layout/vList2"/>
    <dgm:cxn modelId="{CD72D485-C501-EE44-A1AA-8FBFE7455E8D}" srcId="{764FEE16-0E51-EA4F-8054-722988E1EC48}" destId="{14351AD9-CD97-3345-B0AA-8A0BB76D2A30}" srcOrd="0" destOrd="0" parTransId="{F68CF7C4-7CE3-0A45-A39A-8291CDACFF18}" sibTransId="{B5F03750-F28E-B04C-A36F-5F8D009A2206}"/>
    <dgm:cxn modelId="{13DC01E8-62B0-624B-AB49-96EAB9202AD7}" type="presOf" srcId="{14351AD9-CD97-3345-B0AA-8A0BB76D2A30}" destId="{D14697AA-80EE-634B-ABFC-A66EF1D17A06}" srcOrd="0" destOrd="0" presId="urn:microsoft.com/office/officeart/2005/8/layout/vList2"/>
    <dgm:cxn modelId="{16D2EAE8-31F7-2741-9620-DDA8C31FF154}" type="presParOf" srcId="{9F9FFB40-39A4-324B-B527-6B06F9937A00}" destId="{D14697AA-80EE-634B-ABFC-A66EF1D17A06}" srcOrd="0" destOrd="0" presId="urn:microsoft.com/office/officeart/2005/8/layout/vList2"/>
    <dgm:cxn modelId="{DCBC5300-053D-AF49-A1FE-0815E7A120E1}" type="presParOf" srcId="{9F9FFB40-39A4-324B-B527-6B06F9937A00}" destId="{3F3B6172-041A-CA4E-8146-5DC1464E25E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E23804-AA22-413E-A650-4AD384A7A290}" type="doc">
      <dgm:prSet loTypeId="urn:microsoft.com/office/officeart/2005/8/layout/radial1" loCatId="relationship" qsTypeId="urn:microsoft.com/office/officeart/2005/8/quickstyle/simple1" qsCatId="simple" csTypeId="urn:microsoft.com/office/officeart/2005/8/colors/accent2_4" csCatId="accent2" phldr="1"/>
      <dgm:spPr/>
    </dgm:pt>
    <dgm:pt modelId="{DBAE8ED5-C5FE-41C5-A4CE-E1899CDAE84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effectLst/>
              <a:latin typeface="Calibri" pitchFamily="34" charset="0"/>
              <a:ea typeface="ＭＳ Ｐゴシック" pitchFamily="34" charset="-128"/>
            </a:rPr>
            <a:t>Coaching Roles</a:t>
          </a:r>
          <a:endParaRPr kumimoji="0" lang="en-US" sz="2000" b="0" i="0" u="none" strike="noStrike" cap="none" normalizeH="0" baseline="0" dirty="0">
            <a:ln/>
            <a:effectLst/>
            <a:latin typeface="Times New Roman" pitchFamily="18" charset="0"/>
            <a:ea typeface="ＭＳ Ｐゴシック" pitchFamily="34" charset="-128"/>
          </a:endParaRPr>
        </a:p>
      </dgm:t>
    </dgm:pt>
    <dgm:pt modelId="{2409F828-3769-48CB-976D-AADB4D2DC677}" type="parTrans" cxnId="{78615DB5-63E8-45D0-8C24-6F33EDA6AD0B}">
      <dgm:prSet/>
      <dgm:spPr/>
      <dgm:t>
        <a:bodyPr/>
        <a:lstStyle/>
        <a:p>
          <a:endParaRPr lang="en-US" sz="1600"/>
        </a:p>
      </dgm:t>
    </dgm:pt>
    <dgm:pt modelId="{7D44C7D2-9E4F-4B2E-87F3-64231A6E6CAB}" type="sibTrans" cxnId="{78615DB5-63E8-45D0-8C24-6F33EDA6AD0B}">
      <dgm:prSet/>
      <dgm:spPr/>
      <dgm:t>
        <a:bodyPr/>
        <a:lstStyle/>
        <a:p>
          <a:endParaRPr lang="en-US" sz="1600"/>
        </a:p>
      </dgm:t>
    </dgm:pt>
    <dgm:pt modelId="{018B2EDC-A0B6-419C-AFE8-D4D96D31C637}">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effectLst/>
              <a:latin typeface="Calibri" pitchFamily="34" charset="0"/>
              <a:ea typeface="ＭＳ Ｐゴシック" pitchFamily="34" charset="-128"/>
            </a:rPr>
            <a:t>Facilitate</a:t>
          </a:r>
          <a:endParaRPr kumimoji="0" lang="en-US" sz="1800" b="0" i="0" u="none" strike="noStrike"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0D0FA7B1-E964-46C4-9874-8C5B615B00FF}" type="parTrans" cxnId="{AF97A4BF-D278-4C24-BED4-F0A8DACA83E6}">
      <dgm:prSet custT="1"/>
      <dgm:spPr/>
      <dgm:t>
        <a:bodyPr/>
        <a:lstStyle/>
        <a:p>
          <a:endParaRPr lang="en-US" sz="400"/>
        </a:p>
      </dgm:t>
    </dgm:pt>
    <dgm:pt modelId="{D1FDC9FD-5AFA-4F64-A096-467E4557B8BF}" type="sibTrans" cxnId="{AF97A4BF-D278-4C24-BED4-F0A8DACA83E6}">
      <dgm:prSet/>
      <dgm:spPr/>
      <dgm:t>
        <a:bodyPr/>
        <a:lstStyle/>
        <a:p>
          <a:endParaRPr lang="en-US" sz="1600"/>
        </a:p>
      </dgm:t>
    </dgm:pt>
    <dgm:pt modelId="{8B9D2A4D-677C-4B25-88FA-E6A9723D466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effectLst/>
              <a:latin typeface="Calibri" pitchFamily="34" charset="0"/>
              <a:ea typeface="ＭＳ Ｐゴシック" pitchFamily="34" charset="-128"/>
            </a:rPr>
            <a:t>Content Knowledge</a:t>
          </a:r>
          <a:endParaRPr kumimoji="0" lang="en-US" sz="1800" b="0" i="0" u="none" strike="noStrike" cap="none" normalizeH="0" baseline="0" dirty="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75AC7514-58D5-4ED0-BA97-B1BABC01E375}" type="parTrans" cxnId="{F35D20EC-AA0C-4CF7-B2B4-5E6C529F9431}">
      <dgm:prSet custT="1"/>
      <dgm:spPr/>
      <dgm:t>
        <a:bodyPr/>
        <a:lstStyle/>
        <a:p>
          <a:endParaRPr lang="en-US" sz="400"/>
        </a:p>
      </dgm:t>
    </dgm:pt>
    <dgm:pt modelId="{F516BDE4-F594-4E63-9016-89BA9349B72C}" type="sibTrans" cxnId="{F35D20EC-AA0C-4CF7-B2B4-5E6C529F9431}">
      <dgm:prSet/>
      <dgm:spPr/>
      <dgm:t>
        <a:bodyPr/>
        <a:lstStyle/>
        <a:p>
          <a:endParaRPr lang="en-US" sz="1600"/>
        </a:p>
      </dgm:t>
    </dgm:pt>
    <dgm:pt modelId="{2730A294-8234-45A7-A653-C8146CA8902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effectLst/>
              <a:latin typeface="Calibri" pitchFamily="34" charset="0"/>
              <a:ea typeface="ＭＳ Ｐゴシック" pitchFamily="34" charset="-128"/>
            </a:rPr>
            <a:t>Communicate</a:t>
          </a:r>
          <a:endParaRPr kumimoji="0" lang="en-US" sz="1800" b="0" i="0" u="none" strike="noStrike"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64B6A9E9-CA22-4B66-8283-965AB3FD5CDD}" type="parTrans" cxnId="{30085088-7C74-4554-BED5-BE54BBC03DBD}">
      <dgm:prSet custT="1"/>
      <dgm:spPr/>
      <dgm:t>
        <a:bodyPr/>
        <a:lstStyle/>
        <a:p>
          <a:endParaRPr lang="en-US" sz="400"/>
        </a:p>
      </dgm:t>
    </dgm:pt>
    <dgm:pt modelId="{C97C2E40-C88E-4F2B-9C05-D73A4D66BCD4}" type="sibTrans" cxnId="{30085088-7C74-4554-BED5-BE54BBC03DBD}">
      <dgm:prSet/>
      <dgm:spPr/>
      <dgm:t>
        <a:bodyPr/>
        <a:lstStyle/>
        <a:p>
          <a:endParaRPr lang="en-US" sz="1600"/>
        </a:p>
      </dgm:t>
    </dgm:pt>
    <dgm:pt modelId="{ACC3CF3B-C244-4340-822B-6278FD1F305D}" type="pres">
      <dgm:prSet presAssocID="{FAE23804-AA22-413E-A650-4AD384A7A290}" presName="cycle" presStyleCnt="0">
        <dgm:presLayoutVars>
          <dgm:chMax val="1"/>
          <dgm:dir/>
          <dgm:animLvl val="ctr"/>
          <dgm:resizeHandles val="exact"/>
        </dgm:presLayoutVars>
      </dgm:prSet>
      <dgm:spPr/>
    </dgm:pt>
    <dgm:pt modelId="{015E76EF-D3BB-417B-B665-08118B7A04C3}" type="pres">
      <dgm:prSet presAssocID="{DBAE8ED5-C5FE-41C5-A4CE-E1899CDAE84F}" presName="centerShape" presStyleLbl="node0" presStyleIdx="0" presStyleCnt="1"/>
      <dgm:spPr/>
    </dgm:pt>
    <dgm:pt modelId="{9AB71A95-54C5-4683-A336-33D727872654}" type="pres">
      <dgm:prSet presAssocID="{0D0FA7B1-E964-46C4-9874-8C5B615B00FF}" presName="Name9" presStyleLbl="parChTrans1D2" presStyleIdx="0" presStyleCnt="3"/>
      <dgm:spPr/>
    </dgm:pt>
    <dgm:pt modelId="{EC6F0807-5D0D-4C6D-AAF8-675AE5D9EAEC}" type="pres">
      <dgm:prSet presAssocID="{0D0FA7B1-E964-46C4-9874-8C5B615B00FF}" presName="connTx" presStyleLbl="parChTrans1D2" presStyleIdx="0" presStyleCnt="3"/>
      <dgm:spPr/>
    </dgm:pt>
    <dgm:pt modelId="{ACF4FA95-2A1F-4693-BD9D-58F903D4801E}" type="pres">
      <dgm:prSet presAssocID="{018B2EDC-A0B6-419C-AFE8-D4D96D31C637}" presName="node" presStyleLbl="node1" presStyleIdx="0" presStyleCnt="3" custScaleX="112179">
        <dgm:presLayoutVars>
          <dgm:bulletEnabled val="1"/>
        </dgm:presLayoutVars>
      </dgm:prSet>
      <dgm:spPr/>
    </dgm:pt>
    <dgm:pt modelId="{18E66A00-ACB2-44B6-B92C-A48B43CC7078}" type="pres">
      <dgm:prSet presAssocID="{75AC7514-58D5-4ED0-BA97-B1BABC01E375}" presName="Name9" presStyleLbl="parChTrans1D2" presStyleIdx="1" presStyleCnt="3"/>
      <dgm:spPr/>
    </dgm:pt>
    <dgm:pt modelId="{9616E30C-D7C6-41FE-83A4-4AADB2962D0F}" type="pres">
      <dgm:prSet presAssocID="{75AC7514-58D5-4ED0-BA97-B1BABC01E375}" presName="connTx" presStyleLbl="parChTrans1D2" presStyleIdx="1" presStyleCnt="3"/>
      <dgm:spPr/>
    </dgm:pt>
    <dgm:pt modelId="{5744B105-91D1-4B33-9B9C-CAF3CB2CCCCF}" type="pres">
      <dgm:prSet presAssocID="{8B9D2A4D-677C-4B25-88FA-E6A9723D466E}" presName="node" presStyleLbl="node1" presStyleIdx="1" presStyleCnt="3" custScaleX="112179">
        <dgm:presLayoutVars>
          <dgm:bulletEnabled val="1"/>
        </dgm:presLayoutVars>
      </dgm:prSet>
      <dgm:spPr/>
    </dgm:pt>
    <dgm:pt modelId="{37D887C4-F113-468D-B743-6E9DA74D9510}" type="pres">
      <dgm:prSet presAssocID="{64B6A9E9-CA22-4B66-8283-965AB3FD5CDD}" presName="Name9" presStyleLbl="parChTrans1D2" presStyleIdx="2" presStyleCnt="3"/>
      <dgm:spPr/>
    </dgm:pt>
    <dgm:pt modelId="{9FC41B70-68E7-4EA4-AA11-F0AF603D3DE4}" type="pres">
      <dgm:prSet presAssocID="{64B6A9E9-CA22-4B66-8283-965AB3FD5CDD}" presName="connTx" presStyleLbl="parChTrans1D2" presStyleIdx="2" presStyleCnt="3"/>
      <dgm:spPr/>
    </dgm:pt>
    <dgm:pt modelId="{A653CDA3-502D-47DA-AFF3-B32994D7377C}" type="pres">
      <dgm:prSet presAssocID="{2730A294-8234-45A7-A653-C8146CA8902E}" presName="node" presStyleLbl="node1" presStyleIdx="2" presStyleCnt="3" custScaleX="112179">
        <dgm:presLayoutVars>
          <dgm:bulletEnabled val="1"/>
        </dgm:presLayoutVars>
      </dgm:prSet>
      <dgm:spPr/>
    </dgm:pt>
  </dgm:ptLst>
  <dgm:cxnLst>
    <dgm:cxn modelId="{6A8E8C0E-EC9B-A34A-8469-A2076F562E3A}" type="presOf" srcId="{2730A294-8234-45A7-A653-C8146CA8902E}" destId="{A653CDA3-502D-47DA-AFF3-B32994D7377C}" srcOrd="0" destOrd="0" presId="urn:microsoft.com/office/officeart/2005/8/layout/radial1"/>
    <dgm:cxn modelId="{8A475F17-0249-994F-A16C-031AE0A8BFFE}" type="presOf" srcId="{DBAE8ED5-C5FE-41C5-A4CE-E1899CDAE84F}" destId="{015E76EF-D3BB-417B-B665-08118B7A04C3}" srcOrd="0" destOrd="0" presId="urn:microsoft.com/office/officeart/2005/8/layout/radial1"/>
    <dgm:cxn modelId="{FE3EA11E-B766-D242-945E-4FDCF3FEB59C}" type="presOf" srcId="{64B6A9E9-CA22-4B66-8283-965AB3FD5CDD}" destId="{37D887C4-F113-468D-B743-6E9DA74D9510}" srcOrd="0" destOrd="0" presId="urn:microsoft.com/office/officeart/2005/8/layout/radial1"/>
    <dgm:cxn modelId="{82D8773A-F4E9-AA49-AC19-BFA7971874EF}" type="presOf" srcId="{018B2EDC-A0B6-419C-AFE8-D4D96D31C637}" destId="{ACF4FA95-2A1F-4693-BD9D-58F903D4801E}" srcOrd="0" destOrd="0" presId="urn:microsoft.com/office/officeart/2005/8/layout/radial1"/>
    <dgm:cxn modelId="{07C5E372-8CB2-784E-9BA1-EDA000AD0D2F}" type="presOf" srcId="{64B6A9E9-CA22-4B66-8283-965AB3FD5CDD}" destId="{9FC41B70-68E7-4EA4-AA11-F0AF603D3DE4}" srcOrd="1" destOrd="0" presId="urn:microsoft.com/office/officeart/2005/8/layout/radial1"/>
    <dgm:cxn modelId="{93844D7D-51F4-CD4B-B6E3-A675494C1CEC}" type="presOf" srcId="{75AC7514-58D5-4ED0-BA97-B1BABC01E375}" destId="{9616E30C-D7C6-41FE-83A4-4AADB2962D0F}" srcOrd="1" destOrd="0" presId="urn:microsoft.com/office/officeart/2005/8/layout/radial1"/>
    <dgm:cxn modelId="{30085088-7C74-4554-BED5-BE54BBC03DBD}" srcId="{DBAE8ED5-C5FE-41C5-A4CE-E1899CDAE84F}" destId="{2730A294-8234-45A7-A653-C8146CA8902E}" srcOrd="2" destOrd="0" parTransId="{64B6A9E9-CA22-4B66-8283-965AB3FD5CDD}" sibTransId="{C97C2E40-C88E-4F2B-9C05-D73A4D66BCD4}"/>
    <dgm:cxn modelId="{D5F55C92-472B-4F49-A22E-29B83FD2E8D7}" type="presOf" srcId="{8B9D2A4D-677C-4B25-88FA-E6A9723D466E}" destId="{5744B105-91D1-4B33-9B9C-CAF3CB2CCCCF}" srcOrd="0" destOrd="0" presId="urn:microsoft.com/office/officeart/2005/8/layout/radial1"/>
    <dgm:cxn modelId="{B490B59E-84F4-DA4A-8B1C-A340E95C5FD8}" type="presOf" srcId="{75AC7514-58D5-4ED0-BA97-B1BABC01E375}" destId="{18E66A00-ACB2-44B6-B92C-A48B43CC7078}" srcOrd="0" destOrd="0" presId="urn:microsoft.com/office/officeart/2005/8/layout/radial1"/>
    <dgm:cxn modelId="{4E4E7AB0-8751-634B-9557-1D3BB0567A13}" type="presOf" srcId="{0D0FA7B1-E964-46C4-9874-8C5B615B00FF}" destId="{EC6F0807-5D0D-4C6D-AAF8-675AE5D9EAEC}" srcOrd="1" destOrd="0" presId="urn:microsoft.com/office/officeart/2005/8/layout/radial1"/>
    <dgm:cxn modelId="{78615DB5-63E8-45D0-8C24-6F33EDA6AD0B}" srcId="{FAE23804-AA22-413E-A650-4AD384A7A290}" destId="{DBAE8ED5-C5FE-41C5-A4CE-E1899CDAE84F}" srcOrd="0" destOrd="0" parTransId="{2409F828-3769-48CB-976D-AADB4D2DC677}" sibTransId="{7D44C7D2-9E4F-4B2E-87F3-64231A6E6CAB}"/>
    <dgm:cxn modelId="{AF97A4BF-D278-4C24-BED4-F0A8DACA83E6}" srcId="{DBAE8ED5-C5FE-41C5-A4CE-E1899CDAE84F}" destId="{018B2EDC-A0B6-419C-AFE8-D4D96D31C637}" srcOrd="0" destOrd="0" parTransId="{0D0FA7B1-E964-46C4-9874-8C5B615B00FF}" sibTransId="{D1FDC9FD-5AFA-4F64-A096-467E4557B8BF}"/>
    <dgm:cxn modelId="{AFCF40CA-A5AC-F245-B9CA-EAF21B70F9AE}" type="presOf" srcId="{FAE23804-AA22-413E-A650-4AD384A7A290}" destId="{ACC3CF3B-C244-4340-822B-6278FD1F305D}" srcOrd="0" destOrd="0" presId="urn:microsoft.com/office/officeart/2005/8/layout/radial1"/>
    <dgm:cxn modelId="{F35D20EC-AA0C-4CF7-B2B4-5E6C529F9431}" srcId="{DBAE8ED5-C5FE-41C5-A4CE-E1899CDAE84F}" destId="{8B9D2A4D-677C-4B25-88FA-E6A9723D466E}" srcOrd="1" destOrd="0" parTransId="{75AC7514-58D5-4ED0-BA97-B1BABC01E375}" sibTransId="{F516BDE4-F594-4E63-9016-89BA9349B72C}"/>
    <dgm:cxn modelId="{069564FA-A6CF-5D49-A30F-B4160E908740}" type="presOf" srcId="{0D0FA7B1-E964-46C4-9874-8C5B615B00FF}" destId="{9AB71A95-54C5-4683-A336-33D727872654}" srcOrd="0" destOrd="0" presId="urn:microsoft.com/office/officeart/2005/8/layout/radial1"/>
    <dgm:cxn modelId="{41C5AB06-1FA2-8D41-9A8C-3F40ACA621BA}" type="presParOf" srcId="{ACC3CF3B-C244-4340-822B-6278FD1F305D}" destId="{015E76EF-D3BB-417B-B665-08118B7A04C3}" srcOrd="0" destOrd="0" presId="urn:microsoft.com/office/officeart/2005/8/layout/radial1"/>
    <dgm:cxn modelId="{D89721BD-989B-ED43-A6FB-CDD72BB06A20}" type="presParOf" srcId="{ACC3CF3B-C244-4340-822B-6278FD1F305D}" destId="{9AB71A95-54C5-4683-A336-33D727872654}" srcOrd="1" destOrd="0" presId="urn:microsoft.com/office/officeart/2005/8/layout/radial1"/>
    <dgm:cxn modelId="{D2881881-36F5-2F42-9B8A-54FDF515040C}" type="presParOf" srcId="{9AB71A95-54C5-4683-A336-33D727872654}" destId="{EC6F0807-5D0D-4C6D-AAF8-675AE5D9EAEC}" srcOrd="0" destOrd="0" presId="urn:microsoft.com/office/officeart/2005/8/layout/radial1"/>
    <dgm:cxn modelId="{CC57707E-B2BF-964A-9648-92A4B9E6FEF6}" type="presParOf" srcId="{ACC3CF3B-C244-4340-822B-6278FD1F305D}" destId="{ACF4FA95-2A1F-4693-BD9D-58F903D4801E}" srcOrd="2" destOrd="0" presId="urn:microsoft.com/office/officeart/2005/8/layout/radial1"/>
    <dgm:cxn modelId="{D9344555-A0CB-9341-94E8-119AE9D83083}" type="presParOf" srcId="{ACC3CF3B-C244-4340-822B-6278FD1F305D}" destId="{18E66A00-ACB2-44B6-B92C-A48B43CC7078}" srcOrd="3" destOrd="0" presId="urn:microsoft.com/office/officeart/2005/8/layout/radial1"/>
    <dgm:cxn modelId="{3EFBEEFB-B52C-5D41-B55F-357DD5BE01D6}" type="presParOf" srcId="{18E66A00-ACB2-44B6-B92C-A48B43CC7078}" destId="{9616E30C-D7C6-41FE-83A4-4AADB2962D0F}" srcOrd="0" destOrd="0" presId="urn:microsoft.com/office/officeart/2005/8/layout/radial1"/>
    <dgm:cxn modelId="{B6752D07-7E50-CA48-B513-D8AF6E7E4165}" type="presParOf" srcId="{ACC3CF3B-C244-4340-822B-6278FD1F305D}" destId="{5744B105-91D1-4B33-9B9C-CAF3CB2CCCCF}" srcOrd="4" destOrd="0" presId="urn:microsoft.com/office/officeart/2005/8/layout/radial1"/>
    <dgm:cxn modelId="{882A3C93-1525-A645-8F32-EACD113BD0EA}" type="presParOf" srcId="{ACC3CF3B-C244-4340-822B-6278FD1F305D}" destId="{37D887C4-F113-468D-B743-6E9DA74D9510}" srcOrd="5" destOrd="0" presId="urn:microsoft.com/office/officeart/2005/8/layout/radial1"/>
    <dgm:cxn modelId="{B308A6D9-6ABA-D84F-8EB2-F300B2F77E8E}" type="presParOf" srcId="{37D887C4-F113-468D-B743-6E9DA74D9510}" destId="{9FC41B70-68E7-4EA4-AA11-F0AF603D3DE4}" srcOrd="0" destOrd="0" presId="urn:microsoft.com/office/officeart/2005/8/layout/radial1"/>
    <dgm:cxn modelId="{E8D813CB-FFFB-C341-AEBC-9FC9088C52C1}" type="presParOf" srcId="{ACC3CF3B-C244-4340-822B-6278FD1F305D}" destId="{A653CDA3-502D-47DA-AFF3-B32994D7377C}" srcOrd="6"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82AEAB9-40F3-894B-B46C-3EC6EDE0BDD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224FFD0-0A6F-274F-83DE-C765A2951AD1}">
      <dgm:prSet phldrT="[Text]"/>
      <dgm:spPr>
        <a:solidFill>
          <a:srgbClr val="00B0F0"/>
        </a:solidFill>
        <a:ln w="25400">
          <a:solidFill>
            <a:schemeClr val="accent6">
              <a:lumMod val="50000"/>
            </a:schemeClr>
          </a:solidFill>
        </a:ln>
      </dgm:spPr>
      <dgm:t>
        <a:bodyPr/>
        <a:lstStyle/>
        <a:p>
          <a:r>
            <a:rPr lang="en-US" dirty="0"/>
            <a:t>In Place</a:t>
          </a:r>
        </a:p>
      </dgm:t>
    </dgm:pt>
    <dgm:pt modelId="{EE6CA10B-202C-E647-9624-5AE3DC263C8D}" type="parTrans" cxnId="{EDD6509C-9D39-FB44-9952-0833C768C15B}">
      <dgm:prSet/>
      <dgm:spPr/>
      <dgm:t>
        <a:bodyPr/>
        <a:lstStyle/>
        <a:p>
          <a:endParaRPr lang="en-US"/>
        </a:p>
      </dgm:t>
    </dgm:pt>
    <dgm:pt modelId="{43C65E6B-928B-2B44-BF17-2707C46FCF15}" type="sibTrans" cxnId="{EDD6509C-9D39-FB44-9952-0833C768C15B}">
      <dgm:prSet/>
      <dgm:spPr/>
      <dgm:t>
        <a:bodyPr/>
        <a:lstStyle/>
        <a:p>
          <a:endParaRPr lang="en-US"/>
        </a:p>
      </dgm:t>
    </dgm:pt>
    <dgm:pt modelId="{F8F3E885-D592-0B45-B326-FF25BE034BBA}">
      <dgm:prSet phldrT="[Text]"/>
      <dgm:spPr>
        <a:solidFill>
          <a:srgbClr val="00B0F0"/>
        </a:solidFill>
        <a:ln w="25400">
          <a:solidFill>
            <a:schemeClr val="accent6">
              <a:lumMod val="50000"/>
            </a:schemeClr>
          </a:solidFill>
        </a:ln>
      </dgm:spPr>
      <dgm:t>
        <a:bodyPr/>
        <a:lstStyle/>
        <a:p>
          <a:r>
            <a:rPr lang="en-US" dirty="0"/>
            <a:t>In Development</a:t>
          </a:r>
        </a:p>
      </dgm:t>
    </dgm:pt>
    <dgm:pt modelId="{ECAA0E1E-0045-AE4C-9DC7-4CE1B6E5DEC2}" type="parTrans" cxnId="{45E71F3D-342C-E544-A5A0-54CF6BE5C441}">
      <dgm:prSet/>
      <dgm:spPr/>
      <dgm:t>
        <a:bodyPr/>
        <a:lstStyle/>
        <a:p>
          <a:endParaRPr lang="en-US"/>
        </a:p>
      </dgm:t>
    </dgm:pt>
    <dgm:pt modelId="{D9CA62EE-CE9D-D44F-ACAE-DF51F65AF445}" type="sibTrans" cxnId="{45E71F3D-342C-E544-A5A0-54CF6BE5C441}">
      <dgm:prSet/>
      <dgm:spPr/>
      <dgm:t>
        <a:bodyPr/>
        <a:lstStyle/>
        <a:p>
          <a:endParaRPr lang="en-US"/>
        </a:p>
      </dgm:t>
    </dgm:pt>
    <dgm:pt modelId="{B7EDAFFB-FFD4-3A4F-8AB3-D51CA9B928A3}">
      <dgm:prSet phldrT="[Text]"/>
      <dgm:spPr>
        <a:solidFill>
          <a:srgbClr val="00B0F0"/>
        </a:solidFill>
        <a:ln w="25400">
          <a:solidFill>
            <a:schemeClr val="accent6">
              <a:lumMod val="50000"/>
            </a:schemeClr>
          </a:solidFill>
        </a:ln>
      </dgm:spPr>
      <dgm:t>
        <a:bodyPr/>
        <a:lstStyle/>
        <a:p>
          <a:r>
            <a:rPr lang="en-US"/>
            <a:t>Not in Place</a:t>
          </a:r>
        </a:p>
      </dgm:t>
    </dgm:pt>
    <dgm:pt modelId="{1A30B94E-126A-0D4F-A494-B33D3FC7FA80}" type="parTrans" cxnId="{F72DB2D0-6158-7248-9993-CB0FBDCCBEF1}">
      <dgm:prSet/>
      <dgm:spPr/>
      <dgm:t>
        <a:bodyPr/>
        <a:lstStyle/>
        <a:p>
          <a:endParaRPr lang="en-US"/>
        </a:p>
      </dgm:t>
    </dgm:pt>
    <dgm:pt modelId="{5553A9CA-7BAC-C641-A857-8B84122414B7}" type="sibTrans" cxnId="{F72DB2D0-6158-7248-9993-CB0FBDCCBEF1}">
      <dgm:prSet/>
      <dgm:spPr/>
      <dgm:t>
        <a:bodyPr/>
        <a:lstStyle/>
        <a:p>
          <a:endParaRPr lang="en-US"/>
        </a:p>
      </dgm:t>
    </dgm:pt>
    <dgm:pt modelId="{4AACC5FD-0631-244F-8D0C-B2A2AE7B627A}" type="pres">
      <dgm:prSet presAssocID="{582AEAB9-40F3-894B-B46C-3EC6EDE0BDDE}" presName="diagram" presStyleCnt="0">
        <dgm:presLayoutVars>
          <dgm:dir/>
          <dgm:resizeHandles val="exact"/>
        </dgm:presLayoutVars>
      </dgm:prSet>
      <dgm:spPr/>
    </dgm:pt>
    <dgm:pt modelId="{4B04D35E-6A92-F447-911F-F0AA298A2A6F}" type="pres">
      <dgm:prSet presAssocID="{2224FFD0-0A6F-274F-83DE-C765A2951AD1}" presName="node" presStyleLbl="node1" presStyleIdx="0" presStyleCnt="3">
        <dgm:presLayoutVars>
          <dgm:bulletEnabled val="1"/>
        </dgm:presLayoutVars>
      </dgm:prSet>
      <dgm:spPr/>
    </dgm:pt>
    <dgm:pt modelId="{DF216D7F-0041-C44A-B816-8F9410D696FD}" type="pres">
      <dgm:prSet presAssocID="{43C65E6B-928B-2B44-BF17-2707C46FCF15}" presName="sibTrans" presStyleCnt="0"/>
      <dgm:spPr/>
    </dgm:pt>
    <dgm:pt modelId="{BFFAE8EF-2265-8B4A-9B03-204C8BF69655}" type="pres">
      <dgm:prSet presAssocID="{F8F3E885-D592-0B45-B326-FF25BE034BBA}" presName="node" presStyleLbl="node1" presStyleIdx="1" presStyleCnt="3">
        <dgm:presLayoutVars>
          <dgm:bulletEnabled val="1"/>
        </dgm:presLayoutVars>
      </dgm:prSet>
      <dgm:spPr/>
    </dgm:pt>
    <dgm:pt modelId="{C95B7D7B-03BF-EE4B-ABCF-6C2F0C321E26}" type="pres">
      <dgm:prSet presAssocID="{D9CA62EE-CE9D-D44F-ACAE-DF51F65AF445}" presName="sibTrans" presStyleCnt="0"/>
      <dgm:spPr/>
    </dgm:pt>
    <dgm:pt modelId="{2F305457-0E8D-2449-8B8E-21D4927D2B06}" type="pres">
      <dgm:prSet presAssocID="{B7EDAFFB-FFD4-3A4F-8AB3-D51CA9B928A3}" presName="node" presStyleLbl="node1" presStyleIdx="2" presStyleCnt="3">
        <dgm:presLayoutVars>
          <dgm:bulletEnabled val="1"/>
        </dgm:presLayoutVars>
      </dgm:prSet>
      <dgm:spPr/>
    </dgm:pt>
  </dgm:ptLst>
  <dgm:cxnLst>
    <dgm:cxn modelId="{45E71F3D-342C-E544-A5A0-54CF6BE5C441}" srcId="{582AEAB9-40F3-894B-B46C-3EC6EDE0BDDE}" destId="{F8F3E885-D592-0B45-B326-FF25BE034BBA}" srcOrd="1" destOrd="0" parTransId="{ECAA0E1E-0045-AE4C-9DC7-4CE1B6E5DEC2}" sibTransId="{D9CA62EE-CE9D-D44F-ACAE-DF51F65AF445}"/>
    <dgm:cxn modelId="{9BD73A75-9F27-904D-B5B0-A337B41B7BBC}" type="presOf" srcId="{582AEAB9-40F3-894B-B46C-3EC6EDE0BDDE}" destId="{4AACC5FD-0631-244F-8D0C-B2A2AE7B627A}" srcOrd="0" destOrd="0" presId="urn:microsoft.com/office/officeart/2005/8/layout/default"/>
    <dgm:cxn modelId="{EDD6509C-9D39-FB44-9952-0833C768C15B}" srcId="{582AEAB9-40F3-894B-B46C-3EC6EDE0BDDE}" destId="{2224FFD0-0A6F-274F-83DE-C765A2951AD1}" srcOrd="0" destOrd="0" parTransId="{EE6CA10B-202C-E647-9624-5AE3DC263C8D}" sibTransId="{43C65E6B-928B-2B44-BF17-2707C46FCF15}"/>
    <dgm:cxn modelId="{9A3C61CF-C405-3E4F-8103-D3D83FBAF0AB}" type="presOf" srcId="{B7EDAFFB-FFD4-3A4F-8AB3-D51CA9B928A3}" destId="{2F305457-0E8D-2449-8B8E-21D4927D2B06}" srcOrd="0" destOrd="0" presId="urn:microsoft.com/office/officeart/2005/8/layout/default"/>
    <dgm:cxn modelId="{F72DB2D0-6158-7248-9993-CB0FBDCCBEF1}" srcId="{582AEAB9-40F3-894B-B46C-3EC6EDE0BDDE}" destId="{B7EDAFFB-FFD4-3A4F-8AB3-D51CA9B928A3}" srcOrd="2" destOrd="0" parTransId="{1A30B94E-126A-0D4F-A494-B33D3FC7FA80}" sibTransId="{5553A9CA-7BAC-C641-A857-8B84122414B7}"/>
    <dgm:cxn modelId="{8505FFE0-0EAE-C443-8C8D-B8ABC73CB68F}" type="presOf" srcId="{F8F3E885-D592-0B45-B326-FF25BE034BBA}" destId="{BFFAE8EF-2265-8B4A-9B03-204C8BF69655}" srcOrd="0" destOrd="0" presId="urn:microsoft.com/office/officeart/2005/8/layout/default"/>
    <dgm:cxn modelId="{B941B9E4-E4EE-A345-9FBE-9C38D0AF7BEF}" type="presOf" srcId="{2224FFD0-0A6F-274F-83DE-C765A2951AD1}" destId="{4B04D35E-6A92-F447-911F-F0AA298A2A6F}" srcOrd="0" destOrd="0" presId="urn:microsoft.com/office/officeart/2005/8/layout/default"/>
    <dgm:cxn modelId="{34984A07-3755-0F40-B46D-8D3D68F84CB1}" type="presParOf" srcId="{4AACC5FD-0631-244F-8D0C-B2A2AE7B627A}" destId="{4B04D35E-6A92-F447-911F-F0AA298A2A6F}" srcOrd="0" destOrd="0" presId="urn:microsoft.com/office/officeart/2005/8/layout/default"/>
    <dgm:cxn modelId="{CA0AAE7F-6AD4-A04A-A29F-DBB188EF44F3}" type="presParOf" srcId="{4AACC5FD-0631-244F-8D0C-B2A2AE7B627A}" destId="{DF216D7F-0041-C44A-B816-8F9410D696FD}" srcOrd="1" destOrd="0" presId="urn:microsoft.com/office/officeart/2005/8/layout/default"/>
    <dgm:cxn modelId="{15E9D168-6818-FD4F-BBC9-C83BB922496B}" type="presParOf" srcId="{4AACC5FD-0631-244F-8D0C-B2A2AE7B627A}" destId="{BFFAE8EF-2265-8B4A-9B03-204C8BF69655}" srcOrd="2" destOrd="0" presId="urn:microsoft.com/office/officeart/2005/8/layout/default"/>
    <dgm:cxn modelId="{87908E3C-D936-8B44-9CDF-0A4A9742AD99}" type="presParOf" srcId="{4AACC5FD-0631-244F-8D0C-B2A2AE7B627A}" destId="{C95B7D7B-03BF-EE4B-ABCF-6C2F0C321E26}" srcOrd="3" destOrd="0" presId="urn:microsoft.com/office/officeart/2005/8/layout/default"/>
    <dgm:cxn modelId="{A315FB5C-8081-6E47-97E7-6D708B0DE54D}" type="presParOf" srcId="{4AACC5FD-0631-244F-8D0C-B2A2AE7B627A}" destId="{2F305457-0E8D-2449-8B8E-21D4927D2B0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64FEE16-0E51-EA4F-8054-722988E1EC4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14351AD9-CD97-3345-B0AA-8A0BB76D2A30}">
      <dgm:prSet phldrT="[Text]" custT="1"/>
      <dgm:spPr>
        <a:noFill/>
        <a:ln w="63500">
          <a:solidFill>
            <a:srgbClr val="0070C0"/>
          </a:solidFill>
        </a:ln>
      </dgm:spPr>
      <dgm:t>
        <a:bodyPr/>
        <a:lstStyle/>
        <a:p>
          <a:r>
            <a:rPr lang="en-US" sz="2800" dirty="0">
              <a:solidFill>
                <a:srgbClr val="0070C0"/>
              </a:solidFill>
            </a:rPr>
            <a:t>1.9</a:t>
          </a:r>
          <a:r>
            <a:rPr lang="en-US" sz="2800" baseline="0" dirty="0">
              <a:solidFill>
                <a:srgbClr val="0070C0"/>
              </a:solidFill>
            </a:rPr>
            <a:t> Feedback and Acknowledgement</a:t>
          </a:r>
          <a:endParaRPr lang="en-US" sz="2800" dirty="0">
            <a:solidFill>
              <a:srgbClr val="0070C0"/>
            </a:solidFill>
          </a:endParaRPr>
        </a:p>
      </dgm:t>
    </dgm:pt>
    <dgm:pt modelId="{F68CF7C4-7CE3-0A45-A39A-8291CDACFF18}" type="parTrans" cxnId="{CD72D485-C501-EE44-A1AA-8FBFE7455E8D}">
      <dgm:prSet/>
      <dgm:spPr/>
      <dgm:t>
        <a:bodyPr/>
        <a:lstStyle/>
        <a:p>
          <a:endParaRPr lang="en-US"/>
        </a:p>
      </dgm:t>
    </dgm:pt>
    <dgm:pt modelId="{B5F03750-F28E-B04C-A36F-5F8D009A2206}" type="sibTrans" cxnId="{CD72D485-C501-EE44-A1AA-8FBFE7455E8D}">
      <dgm:prSet/>
      <dgm:spPr/>
      <dgm:t>
        <a:bodyPr/>
        <a:lstStyle/>
        <a:p>
          <a:endParaRPr lang="en-US"/>
        </a:p>
      </dgm:t>
    </dgm:pt>
    <dgm:pt modelId="{98141451-E793-2640-84E6-A504CBCE984D}">
      <dgm:prSet phldrT="[Text]"/>
      <dgm:spPr/>
      <dgm:t>
        <a:bodyPr/>
        <a:lstStyle/>
        <a:p>
          <a:r>
            <a:rPr lang="en-US" dirty="0"/>
            <a:t>A formal system (i.e., written</a:t>
          </a:r>
          <a:r>
            <a:rPr lang="en-US" baseline="0" dirty="0"/>
            <a:t> </a:t>
          </a:r>
          <a:r>
            <a:rPr lang="en-US" dirty="0"/>
            <a:t>set of procedures for specific behavior feedback that is</a:t>
          </a:r>
          <a:br>
            <a:rPr lang="en-US" dirty="0"/>
          </a:br>
          <a:r>
            <a:rPr lang="en-US" dirty="0"/>
            <a:t>[a] linked to school-wide expectations and [b] used across settings and within classrooms) is in place and used by at least 90% of a sample of staff and received by at least 50% of a sample of students. </a:t>
          </a:r>
        </a:p>
      </dgm:t>
    </dgm:pt>
    <dgm:pt modelId="{1B33202D-0A1D-704B-BCF9-05BBE7904B01}" type="parTrans" cxnId="{AC83FE1C-8B8C-6941-881D-A58EEC5C6BA1}">
      <dgm:prSet/>
      <dgm:spPr/>
      <dgm:t>
        <a:bodyPr/>
        <a:lstStyle/>
        <a:p>
          <a:endParaRPr lang="en-US"/>
        </a:p>
      </dgm:t>
    </dgm:pt>
    <dgm:pt modelId="{3B755758-10EA-2546-A4E3-1DFDA9497800}" type="sibTrans" cxnId="{AC83FE1C-8B8C-6941-881D-A58EEC5C6BA1}">
      <dgm:prSet/>
      <dgm:spPr/>
      <dgm:t>
        <a:bodyPr/>
        <a:lstStyle/>
        <a:p>
          <a:endParaRPr lang="en-US"/>
        </a:p>
      </dgm:t>
    </dgm:pt>
    <dgm:pt modelId="{9F9FFB40-39A4-324B-B527-6B06F9937A00}" type="pres">
      <dgm:prSet presAssocID="{764FEE16-0E51-EA4F-8054-722988E1EC48}" presName="linear" presStyleCnt="0">
        <dgm:presLayoutVars>
          <dgm:animLvl val="lvl"/>
          <dgm:resizeHandles val="exact"/>
        </dgm:presLayoutVars>
      </dgm:prSet>
      <dgm:spPr/>
    </dgm:pt>
    <dgm:pt modelId="{D14697AA-80EE-634B-ABFC-A66EF1D17A06}" type="pres">
      <dgm:prSet presAssocID="{14351AD9-CD97-3345-B0AA-8A0BB76D2A30}" presName="parentText" presStyleLbl="node1" presStyleIdx="0" presStyleCnt="1">
        <dgm:presLayoutVars>
          <dgm:chMax val="0"/>
          <dgm:bulletEnabled val="1"/>
        </dgm:presLayoutVars>
      </dgm:prSet>
      <dgm:spPr/>
    </dgm:pt>
    <dgm:pt modelId="{3F3B6172-041A-CA4E-8146-5DC1464E25E8}" type="pres">
      <dgm:prSet presAssocID="{14351AD9-CD97-3345-B0AA-8A0BB76D2A30}" presName="childText" presStyleLbl="revTx" presStyleIdx="0" presStyleCnt="1">
        <dgm:presLayoutVars>
          <dgm:bulletEnabled val="1"/>
        </dgm:presLayoutVars>
      </dgm:prSet>
      <dgm:spPr/>
    </dgm:pt>
  </dgm:ptLst>
  <dgm:cxnLst>
    <dgm:cxn modelId="{AC83FE1C-8B8C-6941-881D-A58EEC5C6BA1}" srcId="{14351AD9-CD97-3345-B0AA-8A0BB76D2A30}" destId="{98141451-E793-2640-84E6-A504CBCE984D}" srcOrd="0" destOrd="0" parTransId="{1B33202D-0A1D-704B-BCF9-05BBE7904B01}" sibTransId="{3B755758-10EA-2546-A4E3-1DFDA9497800}"/>
    <dgm:cxn modelId="{30515748-8517-A247-8816-737BCB5A49C6}" type="presOf" srcId="{764FEE16-0E51-EA4F-8054-722988E1EC48}" destId="{9F9FFB40-39A4-324B-B527-6B06F9937A00}" srcOrd="0" destOrd="0" presId="urn:microsoft.com/office/officeart/2005/8/layout/vList2"/>
    <dgm:cxn modelId="{CD72D485-C501-EE44-A1AA-8FBFE7455E8D}" srcId="{764FEE16-0E51-EA4F-8054-722988E1EC48}" destId="{14351AD9-CD97-3345-B0AA-8A0BB76D2A30}" srcOrd="0" destOrd="0" parTransId="{F68CF7C4-7CE3-0A45-A39A-8291CDACFF18}" sibTransId="{B5F03750-F28E-B04C-A36F-5F8D009A2206}"/>
    <dgm:cxn modelId="{AB24C786-D20E-014A-929F-F4FC8EB43DDD}" type="presOf" srcId="{14351AD9-CD97-3345-B0AA-8A0BB76D2A30}" destId="{D14697AA-80EE-634B-ABFC-A66EF1D17A06}" srcOrd="0" destOrd="0" presId="urn:microsoft.com/office/officeart/2005/8/layout/vList2"/>
    <dgm:cxn modelId="{A7CE5E8D-6E5A-2C4F-A415-8469FA98A8F9}" type="presOf" srcId="{98141451-E793-2640-84E6-A504CBCE984D}" destId="{3F3B6172-041A-CA4E-8146-5DC1464E25E8}" srcOrd="0" destOrd="0" presId="urn:microsoft.com/office/officeart/2005/8/layout/vList2"/>
    <dgm:cxn modelId="{C1396B28-96C6-0443-8833-B74BD86AB995}" type="presParOf" srcId="{9F9FFB40-39A4-324B-B527-6B06F9937A00}" destId="{D14697AA-80EE-634B-ABFC-A66EF1D17A06}" srcOrd="0" destOrd="0" presId="urn:microsoft.com/office/officeart/2005/8/layout/vList2"/>
    <dgm:cxn modelId="{2F67C80B-8578-3F4D-BDE7-72C9DED4C4A9}" type="presParOf" srcId="{9F9FFB40-39A4-324B-B527-6B06F9937A00}" destId="{3F3B6172-041A-CA4E-8146-5DC1464E25E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82AEAB9-40F3-894B-B46C-3EC6EDE0BDD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224FFD0-0A6F-274F-83DE-C765A2951AD1}">
      <dgm:prSet phldrT="[Text]"/>
      <dgm:spPr>
        <a:solidFill>
          <a:srgbClr val="00B0F0"/>
        </a:solidFill>
        <a:ln w="25400">
          <a:solidFill>
            <a:schemeClr val="accent6">
              <a:lumMod val="50000"/>
            </a:schemeClr>
          </a:solidFill>
        </a:ln>
      </dgm:spPr>
      <dgm:t>
        <a:bodyPr/>
        <a:lstStyle/>
        <a:p>
          <a:r>
            <a:rPr lang="en-US" dirty="0"/>
            <a:t>In Place</a:t>
          </a:r>
        </a:p>
      </dgm:t>
    </dgm:pt>
    <dgm:pt modelId="{EE6CA10B-202C-E647-9624-5AE3DC263C8D}" type="parTrans" cxnId="{EDD6509C-9D39-FB44-9952-0833C768C15B}">
      <dgm:prSet/>
      <dgm:spPr/>
      <dgm:t>
        <a:bodyPr/>
        <a:lstStyle/>
        <a:p>
          <a:endParaRPr lang="en-US"/>
        </a:p>
      </dgm:t>
    </dgm:pt>
    <dgm:pt modelId="{43C65E6B-928B-2B44-BF17-2707C46FCF15}" type="sibTrans" cxnId="{EDD6509C-9D39-FB44-9952-0833C768C15B}">
      <dgm:prSet/>
      <dgm:spPr/>
      <dgm:t>
        <a:bodyPr/>
        <a:lstStyle/>
        <a:p>
          <a:endParaRPr lang="en-US"/>
        </a:p>
      </dgm:t>
    </dgm:pt>
    <dgm:pt modelId="{F8F3E885-D592-0B45-B326-FF25BE034BBA}">
      <dgm:prSet phldrT="[Text]"/>
      <dgm:spPr>
        <a:solidFill>
          <a:srgbClr val="00B0F0"/>
        </a:solidFill>
        <a:ln w="25400">
          <a:solidFill>
            <a:schemeClr val="accent6">
              <a:lumMod val="50000"/>
            </a:schemeClr>
          </a:solidFill>
        </a:ln>
      </dgm:spPr>
      <dgm:t>
        <a:bodyPr/>
        <a:lstStyle/>
        <a:p>
          <a:r>
            <a:rPr lang="en-US" dirty="0"/>
            <a:t>In Development</a:t>
          </a:r>
        </a:p>
      </dgm:t>
    </dgm:pt>
    <dgm:pt modelId="{ECAA0E1E-0045-AE4C-9DC7-4CE1B6E5DEC2}" type="parTrans" cxnId="{45E71F3D-342C-E544-A5A0-54CF6BE5C441}">
      <dgm:prSet/>
      <dgm:spPr/>
      <dgm:t>
        <a:bodyPr/>
        <a:lstStyle/>
        <a:p>
          <a:endParaRPr lang="en-US"/>
        </a:p>
      </dgm:t>
    </dgm:pt>
    <dgm:pt modelId="{D9CA62EE-CE9D-D44F-ACAE-DF51F65AF445}" type="sibTrans" cxnId="{45E71F3D-342C-E544-A5A0-54CF6BE5C441}">
      <dgm:prSet/>
      <dgm:spPr/>
      <dgm:t>
        <a:bodyPr/>
        <a:lstStyle/>
        <a:p>
          <a:endParaRPr lang="en-US"/>
        </a:p>
      </dgm:t>
    </dgm:pt>
    <dgm:pt modelId="{B7EDAFFB-FFD4-3A4F-8AB3-D51CA9B928A3}">
      <dgm:prSet phldrT="[Text]"/>
      <dgm:spPr>
        <a:solidFill>
          <a:srgbClr val="00B0F0"/>
        </a:solidFill>
        <a:ln w="25400">
          <a:solidFill>
            <a:schemeClr val="accent6">
              <a:lumMod val="50000"/>
            </a:schemeClr>
          </a:solidFill>
        </a:ln>
      </dgm:spPr>
      <dgm:t>
        <a:bodyPr/>
        <a:lstStyle/>
        <a:p>
          <a:r>
            <a:rPr lang="en-US"/>
            <a:t>Not in Place</a:t>
          </a:r>
        </a:p>
      </dgm:t>
    </dgm:pt>
    <dgm:pt modelId="{1A30B94E-126A-0D4F-A494-B33D3FC7FA80}" type="parTrans" cxnId="{F72DB2D0-6158-7248-9993-CB0FBDCCBEF1}">
      <dgm:prSet/>
      <dgm:spPr/>
      <dgm:t>
        <a:bodyPr/>
        <a:lstStyle/>
        <a:p>
          <a:endParaRPr lang="en-US"/>
        </a:p>
      </dgm:t>
    </dgm:pt>
    <dgm:pt modelId="{5553A9CA-7BAC-C641-A857-8B84122414B7}" type="sibTrans" cxnId="{F72DB2D0-6158-7248-9993-CB0FBDCCBEF1}">
      <dgm:prSet/>
      <dgm:spPr/>
      <dgm:t>
        <a:bodyPr/>
        <a:lstStyle/>
        <a:p>
          <a:endParaRPr lang="en-US"/>
        </a:p>
      </dgm:t>
    </dgm:pt>
    <dgm:pt modelId="{4AACC5FD-0631-244F-8D0C-B2A2AE7B627A}" type="pres">
      <dgm:prSet presAssocID="{582AEAB9-40F3-894B-B46C-3EC6EDE0BDDE}" presName="diagram" presStyleCnt="0">
        <dgm:presLayoutVars>
          <dgm:dir/>
          <dgm:resizeHandles val="exact"/>
        </dgm:presLayoutVars>
      </dgm:prSet>
      <dgm:spPr/>
    </dgm:pt>
    <dgm:pt modelId="{4B04D35E-6A92-F447-911F-F0AA298A2A6F}" type="pres">
      <dgm:prSet presAssocID="{2224FFD0-0A6F-274F-83DE-C765A2951AD1}" presName="node" presStyleLbl="node1" presStyleIdx="0" presStyleCnt="3">
        <dgm:presLayoutVars>
          <dgm:bulletEnabled val="1"/>
        </dgm:presLayoutVars>
      </dgm:prSet>
      <dgm:spPr/>
    </dgm:pt>
    <dgm:pt modelId="{DF216D7F-0041-C44A-B816-8F9410D696FD}" type="pres">
      <dgm:prSet presAssocID="{43C65E6B-928B-2B44-BF17-2707C46FCF15}" presName="sibTrans" presStyleCnt="0"/>
      <dgm:spPr/>
    </dgm:pt>
    <dgm:pt modelId="{BFFAE8EF-2265-8B4A-9B03-204C8BF69655}" type="pres">
      <dgm:prSet presAssocID="{F8F3E885-D592-0B45-B326-FF25BE034BBA}" presName="node" presStyleLbl="node1" presStyleIdx="1" presStyleCnt="3">
        <dgm:presLayoutVars>
          <dgm:bulletEnabled val="1"/>
        </dgm:presLayoutVars>
      </dgm:prSet>
      <dgm:spPr/>
    </dgm:pt>
    <dgm:pt modelId="{C95B7D7B-03BF-EE4B-ABCF-6C2F0C321E26}" type="pres">
      <dgm:prSet presAssocID="{D9CA62EE-CE9D-D44F-ACAE-DF51F65AF445}" presName="sibTrans" presStyleCnt="0"/>
      <dgm:spPr/>
    </dgm:pt>
    <dgm:pt modelId="{2F305457-0E8D-2449-8B8E-21D4927D2B06}" type="pres">
      <dgm:prSet presAssocID="{B7EDAFFB-FFD4-3A4F-8AB3-D51CA9B928A3}" presName="node" presStyleLbl="node1" presStyleIdx="2" presStyleCnt="3">
        <dgm:presLayoutVars>
          <dgm:bulletEnabled val="1"/>
        </dgm:presLayoutVars>
      </dgm:prSet>
      <dgm:spPr/>
    </dgm:pt>
  </dgm:ptLst>
  <dgm:cxnLst>
    <dgm:cxn modelId="{2F09CB18-0D6E-A34C-8F5F-6BCF9A664175}" type="presOf" srcId="{2224FFD0-0A6F-274F-83DE-C765A2951AD1}" destId="{4B04D35E-6A92-F447-911F-F0AA298A2A6F}" srcOrd="0" destOrd="0" presId="urn:microsoft.com/office/officeart/2005/8/layout/default"/>
    <dgm:cxn modelId="{45E71F3D-342C-E544-A5A0-54CF6BE5C441}" srcId="{582AEAB9-40F3-894B-B46C-3EC6EDE0BDDE}" destId="{F8F3E885-D592-0B45-B326-FF25BE034BBA}" srcOrd="1" destOrd="0" parTransId="{ECAA0E1E-0045-AE4C-9DC7-4CE1B6E5DEC2}" sibTransId="{D9CA62EE-CE9D-D44F-ACAE-DF51F65AF445}"/>
    <dgm:cxn modelId="{93142759-2D3D-3441-8CC8-17468D3EE7A7}" type="presOf" srcId="{F8F3E885-D592-0B45-B326-FF25BE034BBA}" destId="{BFFAE8EF-2265-8B4A-9B03-204C8BF69655}" srcOrd="0" destOrd="0" presId="urn:microsoft.com/office/officeart/2005/8/layout/default"/>
    <dgm:cxn modelId="{EDD6509C-9D39-FB44-9952-0833C768C15B}" srcId="{582AEAB9-40F3-894B-B46C-3EC6EDE0BDDE}" destId="{2224FFD0-0A6F-274F-83DE-C765A2951AD1}" srcOrd="0" destOrd="0" parTransId="{EE6CA10B-202C-E647-9624-5AE3DC263C8D}" sibTransId="{43C65E6B-928B-2B44-BF17-2707C46FCF15}"/>
    <dgm:cxn modelId="{F555C6AC-6E0B-5F41-AF6E-57AD0052E12F}" type="presOf" srcId="{B7EDAFFB-FFD4-3A4F-8AB3-D51CA9B928A3}" destId="{2F305457-0E8D-2449-8B8E-21D4927D2B06}" srcOrd="0" destOrd="0" presId="urn:microsoft.com/office/officeart/2005/8/layout/default"/>
    <dgm:cxn modelId="{9F86C8AC-CAEC-1E48-A373-4DA5E0DAF5F0}" type="presOf" srcId="{582AEAB9-40F3-894B-B46C-3EC6EDE0BDDE}" destId="{4AACC5FD-0631-244F-8D0C-B2A2AE7B627A}" srcOrd="0" destOrd="0" presId="urn:microsoft.com/office/officeart/2005/8/layout/default"/>
    <dgm:cxn modelId="{F72DB2D0-6158-7248-9993-CB0FBDCCBEF1}" srcId="{582AEAB9-40F3-894B-B46C-3EC6EDE0BDDE}" destId="{B7EDAFFB-FFD4-3A4F-8AB3-D51CA9B928A3}" srcOrd="2" destOrd="0" parTransId="{1A30B94E-126A-0D4F-A494-B33D3FC7FA80}" sibTransId="{5553A9CA-7BAC-C641-A857-8B84122414B7}"/>
    <dgm:cxn modelId="{C52314D5-363D-574A-B78E-78A58A2DFA4B}" type="presParOf" srcId="{4AACC5FD-0631-244F-8D0C-B2A2AE7B627A}" destId="{4B04D35E-6A92-F447-911F-F0AA298A2A6F}" srcOrd="0" destOrd="0" presId="urn:microsoft.com/office/officeart/2005/8/layout/default"/>
    <dgm:cxn modelId="{DB658A92-5FB8-4047-8EC4-D943E9B66CE7}" type="presParOf" srcId="{4AACC5FD-0631-244F-8D0C-B2A2AE7B627A}" destId="{DF216D7F-0041-C44A-B816-8F9410D696FD}" srcOrd="1" destOrd="0" presId="urn:microsoft.com/office/officeart/2005/8/layout/default"/>
    <dgm:cxn modelId="{648043CA-6DDA-5F4B-82D3-1C4D17FA6CC3}" type="presParOf" srcId="{4AACC5FD-0631-244F-8D0C-B2A2AE7B627A}" destId="{BFFAE8EF-2265-8B4A-9B03-204C8BF69655}" srcOrd="2" destOrd="0" presId="urn:microsoft.com/office/officeart/2005/8/layout/default"/>
    <dgm:cxn modelId="{4449A444-8954-1C46-91EE-264BDE68357A}" type="presParOf" srcId="{4AACC5FD-0631-244F-8D0C-B2A2AE7B627A}" destId="{C95B7D7B-03BF-EE4B-ABCF-6C2F0C321E26}" srcOrd="3" destOrd="0" presId="urn:microsoft.com/office/officeart/2005/8/layout/default"/>
    <dgm:cxn modelId="{62672645-EC07-A34A-932E-BB76A2960472}" type="presParOf" srcId="{4AACC5FD-0631-244F-8D0C-B2A2AE7B627A}" destId="{2F305457-0E8D-2449-8B8E-21D4927D2B0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64FEE16-0E51-EA4F-8054-722988E1EC4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14351AD9-CD97-3345-B0AA-8A0BB76D2A30}">
      <dgm:prSet phldrT="[Text]" custT="1"/>
      <dgm:spPr>
        <a:noFill/>
        <a:ln w="63500">
          <a:solidFill>
            <a:srgbClr val="0070C0"/>
          </a:solidFill>
        </a:ln>
      </dgm:spPr>
      <dgm:t>
        <a:bodyPr/>
        <a:lstStyle/>
        <a:p>
          <a:r>
            <a:rPr lang="en-US" sz="2800" dirty="0">
              <a:solidFill>
                <a:srgbClr val="0070C0"/>
              </a:solidFill>
            </a:rPr>
            <a:t>1.10 Faculty Involvement</a:t>
          </a:r>
        </a:p>
      </dgm:t>
    </dgm:pt>
    <dgm:pt modelId="{F68CF7C4-7CE3-0A45-A39A-8291CDACFF18}" type="parTrans" cxnId="{CD72D485-C501-EE44-A1AA-8FBFE7455E8D}">
      <dgm:prSet/>
      <dgm:spPr/>
      <dgm:t>
        <a:bodyPr/>
        <a:lstStyle/>
        <a:p>
          <a:endParaRPr lang="en-US"/>
        </a:p>
      </dgm:t>
    </dgm:pt>
    <dgm:pt modelId="{B5F03750-F28E-B04C-A36F-5F8D009A2206}" type="sibTrans" cxnId="{CD72D485-C501-EE44-A1AA-8FBFE7455E8D}">
      <dgm:prSet/>
      <dgm:spPr/>
      <dgm:t>
        <a:bodyPr/>
        <a:lstStyle/>
        <a:p>
          <a:endParaRPr lang="en-US"/>
        </a:p>
      </dgm:t>
    </dgm:pt>
    <dgm:pt modelId="{98141451-E793-2640-84E6-A504CBCE984D}">
      <dgm:prSet phldrT="[Text]" custT="1"/>
      <dgm:spPr/>
      <dgm:t>
        <a:bodyPr/>
        <a:lstStyle/>
        <a:p>
          <a:r>
            <a:rPr lang="en-US" sz="2200" dirty="0"/>
            <a:t>Faculty are shown school- wide data regularly and provide input on universal foundations (e.g., expectations, acknowledgements, definitions, consequences) at least every 12 months. </a:t>
          </a:r>
        </a:p>
      </dgm:t>
    </dgm:pt>
    <dgm:pt modelId="{1B33202D-0A1D-704B-BCF9-05BBE7904B01}" type="parTrans" cxnId="{AC83FE1C-8B8C-6941-881D-A58EEC5C6BA1}">
      <dgm:prSet/>
      <dgm:spPr/>
      <dgm:t>
        <a:bodyPr/>
        <a:lstStyle/>
        <a:p>
          <a:endParaRPr lang="en-US"/>
        </a:p>
      </dgm:t>
    </dgm:pt>
    <dgm:pt modelId="{3B755758-10EA-2546-A4E3-1DFDA9497800}" type="sibTrans" cxnId="{AC83FE1C-8B8C-6941-881D-A58EEC5C6BA1}">
      <dgm:prSet/>
      <dgm:spPr/>
      <dgm:t>
        <a:bodyPr/>
        <a:lstStyle/>
        <a:p>
          <a:endParaRPr lang="en-US"/>
        </a:p>
      </dgm:t>
    </dgm:pt>
    <dgm:pt modelId="{9F9FFB40-39A4-324B-B527-6B06F9937A00}" type="pres">
      <dgm:prSet presAssocID="{764FEE16-0E51-EA4F-8054-722988E1EC48}" presName="linear" presStyleCnt="0">
        <dgm:presLayoutVars>
          <dgm:animLvl val="lvl"/>
          <dgm:resizeHandles val="exact"/>
        </dgm:presLayoutVars>
      </dgm:prSet>
      <dgm:spPr/>
    </dgm:pt>
    <dgm:pt modelId="{D14697AA-80EE-634B-ABFC-A66EF1D17A06}" type="pres">
      <dgm:prSet presAssocID="{14351AD9-CD97-3345-B0AA-8A0BB76D2A30}" presName="parentText" presStyleLbl="node1" presStyleIdx="0" presStyleCnt="1">
        <dgm:presLayoutVars>
          <dgm:chMax val="0"/>
          <dgm:bulletEnabled val="1"/>
        </dgm:presLayoutVars>
      </dgm:prSet>
      <dgm:spPr/>
    </dgm:pt>
    <dgm:pt modelId="{3F3B6172-041A-CA4E-8146-5DC1464E25E8}" type="pres">
      <dgm:prSet presAssocID="{14351AD9-CD97-3345-B0AA-8A0BB76D2A30}" presName="childText" presStyleLbl="revTx" presStyleIdx="0" presStyleCnt="1">
        <dgm:presLayoutVars>
          <dgm:bulletEnabled val="1"/>
        </dgm:presLayoutVars>
      </dgm:prSet>
      <dgm:spPr/>
    </dgm:pt>
  </dgm:ptLst>
  <dgm:cxnLst>
    <dgm:cxn modelId="{A50DFD18-1238-FC4C-A3BA-49E26C4B99F7}" type="presOf" srcId="{14351AD9-CD97-3345-B0AA-8A0BB76D2A30}" destId="{D14697AA-80EE-634B-ABFC-A66EF1D17A06}" srcOrd="0" destOrd="0" presId="urn:microsoft.com/office/officeart/2005/8/layout/vList2"/>
    <dgm:cxn modelId="{AC83FE1C-8B8C-6941-881D-A58EEC5C6BA1}" srcId="{14351AD9-CD97-3345-B0AA-8A0BB76D2A30}" destId="{98141451-E793-2640-84E6-A504CBCE984D}" srcOrd="0" destOrd="0" parTransId="{1B33202D-0A1D-704B-BCF9-05BBE7904B01}" sibTransId="{3B755758-10EA-2546-A4E3-1DFDA9497800}"/>
    <dgm:cxn modelId="{2FD72A78-4354-284E-B836-796518BF0F51}" type="presOf" srcId="{98141451-E793-2640-84E6-A504CBCE984D}" destId="{3F3B6172-041A-CA4E-8146-5DC1464E25E8}" srcOrd="0" destOrd="0" presId="urn:microsoft.com/office/officeart/2005/8/layout/vList2"/>
    <dgm:cxn modelId="{CD72D485-C501-EE44-A1AA-8FBFE7455E8D}" srcId="{764FEE16-0E51-EA4F-8054-722988E1EC48}" destId="{14351AD9-CD97-3345-B0AA-8A0BB76D2A30}" srcOrd="0" destOrd="0" parTransId="{F68CF7C4-7CE3-0A45-A39A-8291CDACFF18}" sibTransId="{B5F03750-F28E-B04C-A36F-5F8D009A2206}"/>
    <dgm:cxn modelId="{2360DEBE-0DFC-BE44-B2D4-08DFC22C09CC}" type="presOf" srcId="{764FEE16-0E51-EA4F-8054-722988E1EC48}" destId="{9F9FFB40-39A4-324B-B527-6B06F9937A00}" srcOrd="0" destOrd="0" presId="urn:microsoft.com/office/officeart/2005/8/layout/vList2"/>
    <dgm:cxn modelId="{6B6CA4B9-BB35-8D4A-BFFA-22805E74ED66}" type="presParOf" srcId="{9F9FFB40-39A4-324B-B527-6B06F9937A00}" destId="{D14697AA-80EE-634B-ABFC-A66EF1D17A06}" srcOrd="0" destOrd="0" presId="urn:microsoft.com/office/officeart/2005/8/layout/vList2"/>
    <dgm:cxn modelId="{C6724663-C326-C747-A515-BDF18ABF6B72}" type="presParOf" srcId="{9F9FFB40-39A4-324B-B527-6B06F9937A00}" destId="{3F3B6172-041A-CA4E-8146-5DC1464E25E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82AEAB9-40F3-894B-B46C-3EC6EDE0BDD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224FFD0-0A6F-274F-83DE-C765A2951AD1}">
      <dgm:prSet phldrT="[Text]"/>
      <dgm:spPr>
        <a:solidFill>
          <a:srgbClr val="00B0F0"/>
        </a:solidFill>
        <a:ln w="25400">
          <a:solidFill>
            <a:schemeClr val="accent6">
              <a:lumMod val="50000"/>
            </a:schemeClr>
          </a:solidFill>
        </a:ln>
      </dgm:spPr>
      <dgm:t>
        <a:bodyPr/>
        <a:lstStyle/>
        <a:p>
          <a:r>
            <a:rPr lang="en-US" dirty="0"/>
            <a:t>In Place</a:t>
          </a:r>
        </a:p>
      </dgm:t>
    </dgm:pt>
    <dgm:pt modelId="{EE6CA10B-202C-E647-9624-5AE3DC263C8D}" type="parTrans" cxnId="{EDD6509C-9D39-FB44-9952-0833C768C15B}">
      <dgm:prSet/>
      <dgm:spPr/>
      <dgm:t>
        <a:bodyPr/>
        <a:lstStyle/>
        <a:p>
          <a:endParaRPr lang="en-US"/>
        </a:p>
      </dgm:t>
    </dgm:pt>
    <dgm:pt modelId="{43C65E6B-928B-2B44-BF17-2707C46FCF15}" type="sibTrans" cxnId="{EDD6509C-9D39-FB44-9952-0833C768C15B}">
      <dgm:prSet/>
      <dgm:spPr/>
      <dgm:t>
        <a:bodyPr/>
        <a:lstStyle/>
        <a:p>
          <a:endParaRPr lang="en-US"/>
        </a:p>
      </dgm:t>
    </dgm:pt>
    <dgm:pt modelId="{F8F3E885-D592-0B45-B326-FF25BE034BBA}">
      <dgm:prSet phldrT="[Text]"/>
      <dgm:spPr>
        <a:solidFill>
          <a:srgbClr val="00B0F0"/>
        </a:solidFill>
        <a:ln w="25400">
          <a:solidFill>
            <a:schemeClr val="accent6">
              <a:lumMod val="50000"/>
            </a:schemeClr>
          </a:solidFill>
        </a:ln>
      </dgm:spPr>
      <dgm:t>
        <a:bodyPr/>
        <a:lstStyle/>
        <a:p>
          <a:r>
            <a:rPr lang="en-US" dirty="0"/>
            <a:t>In Development</a:t>
          </a:r>
        </a:p>
      </dgm:t>
    </dgm:pt>
    <dgm:pt modelId="{ECAA0E1E-0045-AE4C-9DC7-4CE1B6E5DEC2}" type="parTrans" cxnId="{45E71F3D-342C-E544-A5A0-54CF6BE5C441}">
      <dgm:prSet/>
      <dgm:spPr/>
      <dgm:t>
        <a:bodyPr/>
        <a:lstStyle/>
        <a:p>
          <a:endParaRPr lang="en-US"/>
        </a:p>
      </dgm:t>
    </dgm:pt>
    <dgm:pt modelId="{D9CA62EE-CE9D-D44F-ACAE-DF51F65AF445}" type="sibTrans" cxnId="{45E71F3D-342C-E544-A5A0-54CF6BE5C441}">
      <dgm:prSet/>
      <dgm:spPr/>
      <dgm:t>
        <a:bodyPr/>
        <a:lstStyle/>
        <a:p>
          <a:endParaRPr lang="en-US"/>
        </a:p>
      </dgm:t>
    </dgm:pt>
    <dgm:pt modelId="{B7EDAFFB-FFD4-3A4F-8AB3-D51CA9B928A3}">
      <dgm:prSet phldrT="[Text]"/>
      <dgm:spPr>
        <a:solidFill>
          <a:srgbClr val="00B0F0"/>
        </a:solidFill>
        <a:ln w="25400">
          <a:solidFill>
            <a:schemeClr val="accent6">
              <a:lumMod val="50000"/>
            </a:schemeClr>
          </a:solidFill>
        </a:ln>
      </dgm:spPr>
      <dgm:t>
        <a:bodyPr/>
        <a:lstStyle/>
        <a:p>
          <a:r>
            <a:rPr lang="en-US"/>
            <a:t>Not in Place</a:t>
          </a:r>
        </a:p>
      </dgm:t>
    </dgm:pt>
    <dgm:pt modelId="{1A30B94E-126A-0D4F-A494-B33D3FC7FA80}" type="parTrans" cxnId="{F72DB2D0-6158-7248-9993-CB0FBDCCBEF1}">
      <dgm:prSet/>
      <dgm:spPr/>
      <dgm:t>
        <a:bodyPr/>
        <a:lstStyle/>
        <a:p>
          <a:endParaRPr lang="en-US"/>
        </a:p>
      </dgm:t>
    </dgm:pt>
    <dgm:pt modelId="{5553A9CA-7BAC-C641-A857-8B84122414B7}" type="sibTrans" cxnId="{F72DB2D0-6158-7248-9993-CB0FBDCCBEF1}">
      <dgm:prSet/>
      <dgm:spPr/>
      <dgm:t>
        <a:bodyPr/>
        <a:lstStyle/>
        <a:p>
          <a:endParaRPr lang="en-US"/>
        </a:p>
      </dgm:t>
    </dgm:pt>
    <dgm:pt modelId="{4AACC5FD-0631-244F-8D0C-B2A2AE7B627A}" type="pres">
      <dgm:prSet presAssocID="{582AEAB9-40F3-894B-B46C-3EC6EDE0BDDE}" presName="diagram" presStyleCnt="0">
        <dgm:presLayoutVars>
          <dgm:dir/>
          <dgm:resizeHandles val="exact"/>
        </dgm:presLayoutVars>
      </dgm:prSet>
      <dgm:spPr/>
    </dgm:pt>
    <dgm:pt modelId="{4B04D35E-6A92-F447-911F-F0AA298A2A6F}" type="pres">
      <dgm:prSet presAssocID="{2224FFD0-0A6F-274F-83DE-C765A2951AD1}" presName="node" presStyleLbl="node1" presStyleIdx="0" presStyleCnt="3">
        <dgm:presLayoutVars>
          <dgm:bulletEnabled val="1"/>
        </dgm:presLayoutVars>
      </dgm:prSet>
      <dgm:spPr/>
    </dgm:pt>
    <dgm:pt modelId="{DF216D7F-0041-C44A-B816-8F9410D696FD}" type="pres">
      <dgm:prSet presAssocID="{43C65E6B-928B-2B44-BF17-2707C46FCF15}" presName="sibTrans" presStyleCnt="0"/>
      <dgm:spPr/>
    </dgm:pt>
    <dgm:pt modelId="{BFFAE8EF-2265-8B4A-9B03-204C8BF69655}" type="pres">
      <dgm:prSet presAssocID="{F8F3E885-D592-0B45-B326-FF25BE034BBA}" presName="node" presStyleLbl="node1" presStyleIdx="1" presStyleCnt="3">
        <dgm:presLayoutVars>
          <dgm:bulletEnabled val="1"/>
        </dgm:presLayoutVars>
      </dgm:prSet>
      <dgm:spPr/>
    </dgm:pt>
    <dgm:pt modelId="{C95B7D7B-03BF-EE4B-ABCF-6C2F0C321E26}" type="pres">
      <dgm:prSet presAssocID="{D9CA62EE-CE9D-D44F-ACAE-DF51F65AF445}" presName="sibTrans" presStyleCnt="0"/>
      <dgm:spPr/>
    </dgm:pt>
    <dgm:pt modelId="{2F305457-0E8D-2449-8B8E-21D4927D2B06}" type="pres">
      <dgm:prSet presAssocID="{B7EDAFFB-FFD4-3A4F-8AB3-D51CA9B928A3}" presName="node" presStyleLbl="node1" presStyleIdx="2" presStyleCnt="3">
        <dgm:presLayoutVars>
          <dgm:bulletEnabled val="1"/>
        </dgm:presLayoutVars>
      </dgm:prSet>
      <dgm:spPr/>
    </dgm:pt>
  </dgm:ptLst>
  <dgm:cxnLst>
    <dgm:cxn modelId="{2FC7CC2F-C412-BA49-A7D4-8C89262784D9}" type="presOf" srcId="{B7EDAFFB-FFD4-3A4F-8AB3-D51CA9B928A3}" destId="{2F305457-0E8D-2449-8B8E-21D4927D2B06}" srcOrd="0" destOrd="0" presId="urn:microsoft.com/office/officeart/2005/8/layout/default"/>
    <dgm:cxn modelId="{45E71F3D-342C-E544-A5A0-54CF6BE5C441}" srcId="{582AEAB9-40F3-894B-B46C-3EC6EDE0BDDE}" destId="{F8F3E885-D592-0B45-B326-FF25BE034BBA}" srcOrd="1" destOrd="0" parTransId="{ECAA0E1E-0045-AE4C-9DC7-4CE1B6E5DEC2}" sibTransId="{D9CA62EE-CE9D-D44F-ACAE-DF51F65AF445}"/>
    <dgm:cxn modelId="{BDE8474F-F342-1444-978A-5A8B4220328D}" type="presOf" srcId="{582AEAB9-40F3-894B-B46C-3EC6EDE0BDDE}" destId="{4AACC5FD-0631-244F-8D0C-B2A2AE7B627A}" srcOrd="0" destOrd="0" presId="urn:microsoft.com/office/officeart/2005/8/layout/default"/>
    <dgm:cxn modelId="{C2DB2971-2230-C242-B629-B523015ADB3D}" type="presOf" srcId="{2224FFD0-0A6F-274F-83DE-C765A2951AD1}" destId="{4B04D35E-6A92-F447-911F-F0AA298A2A6F}" srcOrd="0" destOrd="0" presId="urn:microsoft.com/office/officeart/2005/8/layout/default"/>
    <dgm:cxn modelId="{EDD6509C-9D39-FB44-9952-0833C768C15B}" srcId="{582AEAB9-40F3-894B-B46C-3EC6EDE0BDDE}" destId="{2224FFD0-0A6F-274F-83DE-C765A2951AD1}" srcOrd="0" destOrd="0" parTransId="{EE6CA10B-202C-E647-9624-5AE3DC263C8D}" sibTransId="{43C65E6B-928B-2B44-BF17-2707C46FCF15}"/>
    <dgm:cxn modelId="{F72DB2D0-6158-7248-9993-CB0FBDCCBEF1}" srcId="{582AEAB9-40F3-894B-B46C-3EC6EDE0BDDE}" destId="{B7EDAFFB-FFD4-3A4F-8AB3-D51CA9B928A3}" srcOrd="2" destOrd="0" parTransId="{1A30B94E-126A-0D4F-A494-B33D3FC7FA80}" sibTransId="{5553A9CA-7BAC-C641-A857-8B84122414B7}"/>
    <dgm:cxn modelId="{4545ADEC-1F83-8349-977F-37DD3B83875E}" type="presOf" srcId="{F8F3E885-D592-0B45-B326-FF25BE034BBA}" destId="{BFFAE8EF-2265-8B4A-9B03-204C8BF69655}" srcOrd="0" destOrd="0" presId="urn:microsoft.com/office/officeart/2005/8/layout/default"/>
    <dgm:cxn modelId="{32886E1E-D81A-E847-BB1A-8E7642D93D93}" type="presParOf" srcId="{4AACC5FD-0631-244F-8D0C-B2A2AE7B627A}" destId="{4B04D35E-6A92-F447-911F-F0AA298A2A6F}" srcOrd="0" destOrd="0" presId="urn:microsoft.com/office/officeart/2005/8/layout/default"/>
    <dgm:cxn modelId="{456D94C4-BCF9-DE47-949E-4C87DA013994}" type="presParOf" srcId="{4AACC5FD-0631-244F-8D0C-B2A2AE7B627A}" destId="{DF216D7F-0041-C44A-B816-8F9410D696FD}" srcOrd="1" destOrd="0" presId="urn:microsoft.com/office/officeart/2005/8/layout/default"/>
    <dgm:cxn modelId="{9618DC93-E064-1146-8B7F-F1031CDAE975}" type="presParOf" srcId="{4AACC5FD-0631-244F-8D0C-B2A2AE7B627A}" destId="{BFFAE8EF-2265-8B4A-9B03-204C8BF69655}" srcOrd="2" destOrd="0" presId="urn:microsoft.com/office/officeart/2005/8/layout/default"/>
    <dgm:cxn modelId="{88425AA3-3CDA-6E4D-9C59-4EC0ECD8FA36}" type="presParOf" srcId="{4AACC5FD-0631-244F-8D0C-B2A2AE7B627A}" destId="{C95B7D7B-03BF-EE4B-ABCF-6C2F0C321E26}" srcOrd="3" destOrd="0" presId="urn:microsoft.com/office/officeart/2005/8/layout/default"/>
    <dgm:cxn modelId="{3C38528A-D244-6C48-BDF6-8C081CC80B9E}" type="presParOf" srcId="{4AACC5FD-0631-244F-8D0C-B2A2AE7B627A}" destId="{2F305457-0E8D-2449-8B8E-21D4927D2B0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64FEE16-0E51-EA4F-8054-722988E1EC4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14351AD9-CD97-3345-B0AA-8A0BB76D2A30}">
      <dgm:prSet phldrT="[Text]" custT="1"/>
      <dgm:spPr>
        <a:noFill/>
        <a:ln w="63500">
          <a:solidFill>
            <a:srgbClr val="0070C0"/>
          </a:solidFill>
        </a:ln>
      </dgm:spPr>
      <dgm:t>
        <a:bodyPr/>
        <a:lstStyle/>
        <a:p>
          <a:r>
            <a:rPr lang="en-US" sz="2800" dirty="0">
              <a:solidFill>
                <a:srgbClr val="0070C0"/>
              </a:solidFill>
            </a:rPr>
            <a:t>1.11 Student / Family / Community Involvement</a:t>
          </a:r>
        </a:p>
      </dgm:t>
    </dgm:pt>
    <dgm:pt modelId="{F68CF7C4-7CE3-0A45-A39A-8291CDACFF18}" type="parTrans" cxnId="{CD72D485-C501-EE44-A1AA-8FBFE7455E8D}">
      <dgm:prSet/>
      <dgm:spPr/>
      <dgm:t>
        <a:bodyPr/>
        <a:lstStyle/>
        <a:p>
          <a:endParaRPr lang="en-US"/>
        </a:p>
      </dgm:t>
    </dgm:pt>
    <dgm:pt modelId="{B5F03750-F28E-B04C-A36F-5F8D009A2206}" type="sibTrans" cxnId="{CD72D485-C501-EE44-A1AA-8FBFE7455E8D}">
      <dgm:prSet/>
      <dgm:spPr/>
      <dgm:t>
        <a:bodyPr/>
        <a:lstStyle/>
        <a:p>
          <a:endParaRPr lang="en-US"/>
        </a:p>
      </dgm:t>
    </dgm:pt>
    <dgm:pt modelId="{98141451-E793-2640-84E6-A504CBCE984D}">
      <dgm:prSet phldrT="[Text]" custT="1"/>
      <dgm:spPr/>
      <dgm:t>
        <a:bodyPr/>
        <a:lstStyle/>
        <a:p>
          <a:r>
            <a:rPr lang="en-US" sz="2200" dirty="0"/>
            <a:t>Stakeholders (students, families, and community members) provide input on universal foundations (e.g., expectations, consequences, acknowledgements) at least every 12 months</a:t>
          </a:r>
          <a:r>
            <a:rPr lang="en-US" sz="2500" dirty="0"/>
            <a:t>. </a:t>
          </a:r>
        </a:p>
      </dgm:t>
    </dgm:pt>
    <dgm:pt modelId="{1B33202D-0A1D-704B-BCF9-05BBE7904B01}" type="parTrans" cxnId="{AC83FE1C-8B8C-6941-881D-A58EEC5C6BA1}">
      <dgm:prSet/>
      <dgm:spPr/>
      <dgm:t>
        <a:bodyPr/>
        <a:lstStyle/>
        <a:p>
          <a:endParaRPr lang="en-US"/>
        </a:p>
      </dgm:t>
    </dgm:pt>
    <dgm:pt modelId="{3B755758-10EA-2546-A4E3-1DFDA9497800}" type="sibTrans" cxnId="{AC83FE1C-8B8C-6941-881D-A58EEC5C6BA1}">
      <dgm:prSet/>
      <dgm:spPr/>
      <dgm:t>
        <a:bodyPr/>
        <a:lstStyle/>
        <a:p>
          <a:endParaRPr lang="en-US"/>
        </a:p>
      </dgm:t>
    </dgm:pt>
    <dgm:pt modelId="{9F9FFB40-39A4-324B-B527-6B06F9937A00}" type="pres">
      <dgm:prSet presAssocID="{764FEE16-0E51-EA4F-8054-722988E1EC48}" presName="linear" presStyleCnt="0">
        <dgm:presLayoutVars>
          <dgm:animLvl val="lvl"/>
          <dgm:resizeHandles val="exact"/>
        </dgm:presLayoutVars>
      </dgm:prSet>
      <dgm:spPr/>
    </dgm:pt>
    <dgm:pt modelId="{D14697AA-80EE-634B-ABFC-A66EF1D17A06}" type="pres">
      <dgm:prSet presAssocID="{14351AD9-CD97-3345-B0AA-8A0BB76D2A30}" presName="parentText" presStyleLbl="node1" presStyleIdx="0" presStyleCnt="1">
        <dgm:presLayoutVars>
          <dgm:chMax val="0"/>
          <dgm:bulletEnabled val="1"/>
        </dgm:presLayoutVars>
      </dgm:prSet>
      <dgm:spPr/>
    </dgm:pt>
    <dgm:pt modelId="{3F3B6172-041A-CA4E-8146-5DC1464E25E8}" type="pres">
      <dgm:prSet presAssocID="{14351AD9-CD97-3345-B0AA-8A0BB76D2A30}" presName="childText" presStyleLbl="revTx" presStyleIdx="0" presStyleCnt="1">
        <dgm:presLayoutVars>
          <dgm:bulletEnabled val="1"/>
        </dgm:presLayoutVars>
      </dgm:prSet>
      <dgm:spPr/>
    </dgm:pt>
  </dgm:ptLst>
  <dgm:cxnLst>
    <dgm:cxn modelId="{AC83FE1C-8B8C-6941-881D-A58EEC5C6BA1}" srcId="{14351AD9-CD97-3345-B0AA-8A0BB76D2A30}" destId="{98141451-E793-2640-84E6-A504CBCE984D}" srcOrd="0" destOrd="0" parTransId="{1B33202D-0A1D-704B-BCF9-05BBE7904B01}" sibTransId="{3B755758-10EA-2546-A4E3-1DFDA9497800}"/>
    <dgm:cxn modelId="{7977BC40-9F99-9A47-9F51-DA7A89423206}" type="presOf" srcId="{764FEE16-0E51-EA4F-8054-722988E1EC48}" destId="{9F9FFB40-39A4-324B-B527-6B06F9937A00}" srcOrd="0" destOrd="0" presId="urn:microsoft.com/office/officeart/2005/8/layout/vList2"/>
    <dgm:cxn modelId="{CD72D485-C501-EE44-A1AA-8FBFE7455E8D}" srcId="{764FEE16-0E51-EA4F-8054-722988E1EC48}" destId="{14351AD9-CD97-3345-B0AA-8A0BB76D2A30}" srcOrd="0" destOrd="0" parTransId="{F68CF7C4-7CE3-0A45-A39A-8291CDACFF18}" sibTransId="{B5F03750-F28E-B04C-A36F-5F8D009A2206}"/>
    <dgm:cxn modelId="{1F0287DA-BB12-7B40-9B9F-6FCE1CDA426D}" type="presOf" srcId="{14351AD9-CD97-3345-B0AA-8A0BB76D2A30}" destId="{D14697AA-80EE-634B-ABFC-A66EF1D17A06}" srcOrd="0" destOrd="0" presId="urn:microsoft.com/office/officeart/2005/8/layout/vList2"/>
    <dgm:cxn modelId="{E79C7FEB-B4AA-DA42-A2BB-315B9B7E68FC}" type="presOf" srcId="{98141451-E793-2640-84E6-A504CBCE984D}" destId="{3F3B6172-041A-CA4E-8146-5DC1464E25E8}" srcOrd="0" destOrd="0" presId="urn:microsoft.com/office/officeart/2005/8/layout/vList2"/>
    <dgm:cxn modelId="{E7FA4068-8250-E34B-975F-2146A06A7956}" type="presParOf" srcId="{9F9FFB40-39A4-324B-B527-6B06F9937A00}" destId="{D14697AA-80EE-634B-ABFC-A66EF1D17A06}" srcOrd="0" destOrd="0" presId="urn:microsoft.com/office/officeart/2005/8/layout/vList2"/>
    <dgm:cxn modelId="{2DEA8509-F007-2F4D-BE35-B9B8AA306DA2}" type="presParOf" srcId="{9F9FFB40-39A4-324B-B527-6B06F9937A00}" destId="{3F3B6172-041A-CA4E-8146-5DC1464E25E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82AEAB9-40F3-894B-B46C-3EC6EDE0BDD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224FFD0-0A6F-274F-83DE-C765A2951AD1}">
      <dgm:prSet phldrT="[Text]"/>
      <dgm:spPr>
        <a:solidFill>
          <a:srgbClr val="00B0F0"/>
        </a:solidFill>
        <a:ln w="25400">
          <a:solidFill>
            <a:schemeClr val="accent6">
              <a:lumMod val="50000"/>
            </a:schemeClr>
          </a:solidFill>
        </a:ln>
      </dgm:spPr>
      <dgm:t>
        <a:bodyPr/>
        <a:lstStyle/>
        <a:p>
          <a:r>
            <a:rPr lang="en-US" dirty="0"/>
            <a:t>In Place</a:t>
          </a:r>
        </a:p>
      </dgm:t>
    </dgm:pt>
    <dgm:pt modelId="{EE6CA10B-202C-E647-9624-5AE3DC263C8D}" type="parTrans" cxnId="{EDD6509C-9D39-FB44-9952-0833C768C15B}">
      <dgm:prSet/>
      <dgm:spPr/>
      <dgm:t>
        <a:bodyPr/>
        <a:lstStyle/>
        <a:p>
          <a:endParaRPr lang="en-US"/>
        </a:p>
      </dgm:t>
    </dgm:pt>
    <dgm:pt modelId="{43C65E6B-928B-2B44-BF17-2707C46FCF15}" type="sibTrans" cxnId="{EDD6509C-9D39-FB44-9952-0833C768C15B}">
      <dgm:prSet/>
      <dgm:spPr/>
      <dgm:t>
        <a:bodyPr/>
        <a:lstStyle/>
        <a:p>
          <a:endParaRPr lang="en-US"/>
        </a:p>
      </dgm:t>
    </dgm:pt>
    <dgm:pt modelId="{F8F3E885-D592-0B45-B326-FF25BE034BBA}">
      <dgm:prSet phldrT="[Text]"/>
      <dgm:spPr>
        <a:solidFill>
          <a:srgbClr val="00B0F0"/>
        </a:solidFill>
        <a:ln w="25400">
          <a:solidFill>
            <a:schemeClr val="accent6">
              <a:lumMod val="50000"/>
            </a:schemeClr>
          </a:solidFill>
        </a:ln>
      </dgm:spPr>
      <dgm:t>
        <a:bodyPr/>
        <a:lstStyle/>
        <a:p>
          <a:r>
            <a:rPr lang="en-US" dirty="0"/>
            <a:t>In Development</a:t>
          </a:r>
        </a:p>
      </dgm:t>
    </dgm:pt>
    <dgm:pt modelId="{ECAA0E1E-0045-AE4C-9DC7-4CE1B6E5DEC2}" type="parTrans" cxnId="{45E71F3D-342C-E544-A5A0-54CF6BE5C441}">
      <dgm:prSet/>
      <dgm:spPr/>
      <dgm:t>
        <a:bodyPr/>
        <a:lstStyle/>
        <a:p>
          <a:endParaRPr lang="en-US"/>
        </a:p>
      </dgm:t>
    </dgm:pt>
    <dgm:pt modelId="{D9CA62EE-CE9D-D44F-ACAE-DF51F65AF445}" type="sibTrans" cxnId="{45E71F3D-342C-E544-A5A0-54CF6BE5C441}">
      <dgm:prSet/>
      <dgm:spPr/>
      <dgm:t>
        <a:bodyPr/>
        <a:lstStyle/>
        <a:p>
          <a:endParaRPr lang="en-US"/>
        </a:p>
      </dgm:t>
    </dgm:pt>
    <dgm:pt modelId="{B7EDAFFB-FFD4-3A4F-8AB3-D51CA9B928A3}">
      <dgm:prSet phldrT="[Text]"/>
      <dgm:spPr>
        <a:solidFill>
          <a:srgbClr val="00B0F0"/>
        </a:solidFill>
        <a:ln w="25400">
          <a:solidFill>
            <a:schemeClr val="accent6">
              <a:lumMod val="50000"/>
            </a:schemeClr>
          </a:solidFill>
        </a:ln>
      </dgm:spPr>
      <dgm:t>
        <a:bodyPr/>
        <a:lstStyle/>
        <a:p>
          <a:r>
            <a:rPr lang="en-US"/>
            <a:t>Not in Place</a:t>
          </a:r>
        </a:p>
      </dgm:t>
    </dgm:pt>
    <dgm:pt modelId="{1A30B94E-126A-0D4F-A494-B33D3FC7FA80}" type="parTrans" cxnId="{F72DB2D0-6158-7248-9993-CB0FBDCCBEF1}">
      <dgm:prSet/>
      <dgm:spPr/>
      <dgm:t>
        <a:bodyPr/>
        <a:lstStyle/>
        <a:p>
          <a:endParaRPr lang="en-US"/>
        </a:p>
      </dgm:t>
    </dgm:pt>
    <dgm:pt modelId="{5553A9CA-7BAC-C641-A857-8B84122414B7}" type="sibTrans" cxnId="{F72DB2D0-6158-7248-9993-CB0FBDCCBEF1}">
      <dgm:prSet/>
      <dgm:spPr/>
      <dgm:t>
        <a:bodyPr/>
        <a:lstStyle/>
        <a:p>
          <a:endParaRPr lang="en-US"/>
        </a:p>
      </dgm:t>
    </dgm:pt>
    <dgm:pt modelId="{4AACC5FD-0631-244F-8D0C-B2A2AE7B627A}" type="pres">
      <dgm:prSet presAssocID="{582AEAB9-40F3-894B-B46C-3EC6EDE0BDDE}" presName="diagram" presStyleCnt="0">
        <dgm:presLayoutVars>
          <dgm:dir/>
          <dgm:resizeHandles val="exact"/>
        </dgm:presLayoutVars>
      </dgm:prSet>
      <dgm:spPr/>
    </dgm:pt>
    <dgm:pt modelId="{4B04D35E-6A92-F447-911F-F0AA298A2A6F}" type="pres">
      <dgm:prSet presAssocID="{2224FFD0-0A6F-274F-83DE-C765A2951AD1}" presName="node" presStyleLbl="node1" presStyleIdx="0" presStyleCnt="3">
        <dgm:presLayoutVars>
          <dgm:bulletEnabled val="1"/>
        </dgm:presLayoutVars>
      </dgm:prSet>
      <dgm:spPr/>
    </dgm:pt>
    <dgm:pt modelId="{DF216D7F-0041-C44A-B816-8F9410D696FD}" type="pres">
      <dgm:prSet presAssocID="{43C65E6B-928B-2B44-BF17-2707C46FCF15}" presName="sibTrans" presStyleCnt="0"/>
      <dgm:spPr/>
    </dgm:pt>
    <dgm:pt modelId="{BFFAE8EF-2265-8B4A-9B03-204C8BF69655}" type="pres">
      <dgm:prSet presAssocID="{F8F3E885-D592-0B45-B326-FF25BE034BBA}" presName="node" presStyleLbl="node1" presStyleIdx="1" presStyleCnt="3">
        <dgm:presLayoutVars>
          <dgm:bulletEnabled val="1"/>
        </dgm:presLayoutVars>
      </dgm:prSet>
      <dgm:spPr/>
    </dgm:pt>
    <dgm:pt modelId="{C95B7D7B-03BF-EE4B-ABCF-6C2F0C321E26}" type="pres">
      <dgm:prSet presAssocID="{D9CA62EE-CE9D-D44F-ACAE-DF51F65AF445}" presName="sibTrans" presStyleCnt="0"/>
      <dgm:spPr/>
    </dgm:pt>
    <dgm:pt modelId="{2F305457-0E8D-2449-8B8E-21D4927D2B06}" type="pres">
      <dgm:prSet presAssocID="{B7EDAFFB-FFD4-3A4F-8AB3-D51CA9B928A3}" presName="node" presStyleLbl="node1" presStyleIdx="2" presStyleCnt="3">
        <dgm:presLayoutVars>
          <dgm:bulletEnabled val="1"/>
        </dgm:presLayoutVars>
      </dgm:prSet>
      <dgm:spPr/>
    </dgm:pt>
  </dgm:ptLst>
  <dgm:cxnLst>
    <dgm:cxn modelId="{A6BA2A0D-3EFE-7D41-BE47-485EAFF4CE7C}" type="presOf" srcId="{582AEAB9-40F3-894B-B46C-3EC6EDE0BDDE}" destId="{4AACC5FD-0631-244F-8D0C-B2A2AE7B627A}" srcOrd="0" destOrd="0" presId="urn:microsoft.com/office/officeart/2005/8/layout/default"/>
    <dgm:cxn modelId="{45E71F3D-342C-E544-A5A0-54CF6BE5C441}" srcId="{582AEAB9-40F3-894B-B46C-3EC6EDE0BDDE}" destId="{F8F3E885-D592-0B45-B326-FF25BE034BBA}" srcOrd="1" destOrd="0" parTransId="{ECAA0E1E-0045-AE4C-9DC7-4CE1B6E5DEC2}" sibTransId="{D9CA62EE-CE9D-D44F-ACAE-DF51F65AF445}"/>
    <dgm:cxn modelId="{EDD6509C-9D39-FB44-9952-0833C768C15B}" srcId="{582AEAB9-40F3-894B-B46C-3EC6EDE0BDDE}" destId="{2224FFD0-0A6F-274F-83DE-C765A2951AD1}" srcOrd="0" destOrd="0" parTransId="{EE6CA10B-202C-E647-9624-5AE3DC263C8D}" sibTransId="{43C65E6B-928B-2B44-BF17-2707C46FCF15}"/>
    <dgm:cxn modelId="{DABF8FB0-C3BF-5547-B02C-8DB6E797BCBB}" type="presOf" srcId="{2224FFD0-0A6F-274F-83DE-C765A2951AD1}" destId="{4B04D35E-6A92-F447-911F-F0AA298A2A6F}" srcOrd="0" destOrd="0" presId="urn:microsoft.com/office/officeart/2005/8/layout/default"/>
    <dgm:cxn modelId="{CB6B78B4-D31A-7A40-9374-3EA6F8E42FB5}" type="presOf" srcId="{B7EDAFFB-FFD4-3A4F-8AB3-D51CA9B928A3}" destId="{2F305457-0E8D-2449-8B8E-21D4927D2B06}" srcOrd="0" destOrd="0" presId="urn:microsoft.com/office/officeart/2005/8/layout/default"/>
    <dgm:cxn modelId="{5FD43CB9-940A-0D4B-B9BE-5B583B6A7403}" type="presOf" srcId="{F8F3E885-D592-0B45-B326-FF25BE034BBA}" destId="{BFFAE8EF-2265-8B4A-9B03-204C8BF69655}" srcOrd="0" destOrd="0" presId="urn:microsoft.com/office/officeart/2005/8/layout/default"/>
    <dgm:cxn modelId="{F72DB2D0-6158-7248-9993-CB0FBDCCBEF1}" srcId="{582AEAB9-40F3-894B-B46C-3EC6EDE0BDDE}" destId="{B7EDAFFB-FFD4-3A4F-8AB3-D51CA9B928A3}" srcOrd="2" destOrd="0" parTransId="{1A30B94E-126A-0D4F-A494-B33D3FC7FA80}" sibTransId="{5553A9CA-7BAC-C641-A857-8B84122414B7}"/>
    <dgm:cxn modelId="{30566E02-F0A5-2D42-B2F9-BBCDFE544143}" type="presParOf" srcId="{4AACC5FD-0631-244F-8D0C-B2A2AE7B627A}" destId="{4B04D35E-6A92-F447-911F-F0AA298A2A6F}" srcOrd="0" destOrd="0" presId="urn:microsoft.com/office/officeart/2005/8/layout/default"/>
    <dgm:cxn modelId="{98CD95C6-D26A-5C44-B64A-77E15A48DE9A}" type="presParOf" srcId="{4AACC5FD-0631-244F-8D0C-B2A2AE7B627A}" destId="{DF216D7F-0041-C44A-B816-8F9410D696FD}" srcOrd="1" destOrd="0" presId="urn:microsoft.com/office/officeart/2005/8/layout/default"/>
    <dgm:cxn modelId="{C8EC74A1-B31C-CB4C-BF6D-96E587098E7B}" type="presParOf" srcId="{4AACC5FD-0631-244F-8D0C-B2A2AE7B627A}" destId="{BFFAE8EF-2265-8B4A-9B03-204C8BF69655}" srcOrd="2" destOrd="0" presId="urn:microsoft.com/office/officeart/2005/8/layout/default"/>
    <dgm:cxn modelId="{2EA0F86C-06A4-AD49-ACA2-588058A4915A}" type="presParOf" srcId="{4AACC5FD-0631-244F-8D0C-B2A2AE7B627A}" destId="{C95B7D7B-03BF-EE4B-ABCF-6C2F0C321E26}" srcOrd="3" destOrd="0" presId="urn:microsoft.com/office/officeart/2005/8/layout/default"/>
    <dgm:cxn modelId="{76CD11C9-B11E-444B-B7F6-28047950B67C}" type="presParOf" srcId="{4AACC5FD-0631-244F-8D0C-B2A2AE7B627A}" destId="{2F305457-0E8D-2449-8B8E-21D4927D2B0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64FEE16-0E51-EA4F-8054-722988E1EC4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14351AD9-CD97-3345-B0AA-8A0BB76D2A30}">
      <dgm:prSet phldrT="[Text]" custT="1"/>
      <dgm:spPr>
        <a:noFill/>
        <a:ln w="63500">
          <a:solidFill>
            <a:srgbClr val="0070C0"/>
          </a:solidFill>
        </a:ln>
      </dgm:spPr>
      <dgm:t>
        <a:bodyPr/>
        <a:lstStyle/>
        <a:p>
          <a:r>
            <a:rPr lang="en-US" sz="2800" dirty="0">
              <a:solidFill>
                <a:srgbClr val="0070C0"/>
              </a:solidFill>
            </a:rPr>
            <a:t>1.12</a:t>
          </a:r>
          <a:r>
            <a:rPr lang="en-US" sz="2800" baseline="0" dirty="0">
              <a:solidFill>
                <a:srgbClr val="0070C0"/>
              </a:solidFill>
            </a:rPr>
            <a:t> Discipline Data</a:t>
          </a:r>
          <a:endParaRPr lang="en-US" sz="2800" dirty="0">
            <a:solidFill>
              <a:srgbClr val="0070C0"/>
            </a:solidFill>
          </a:endParaRPr>
        </a:p>
      </dgm:t>
    </dgm:pt>
    <dgm:pt modelId="{F68CF7C4-7CE3-0A45-A39A-8291CDACFF18}" type="parTrans" cxnId="{CD72D485-C501-EE44-A1AA-8FBFE7455E8D}">
      <dgm:prSet/>
      <dgm:spPr/>
      <dgm:t>
        <a:bodyPr/>
        <a:lstStyle/>
        <a:p>
          <a:endParaRPr lang="en-US"/>
        </a:p>
      </dgm:t>
    </dgm:pt>
    <dgm:pt modelId="{B5F03750-F28E-B04C-A36F-5F8D009A2206}" type="sibTrans" cxnId="{CD72D485-C501-EE44-A1AA-8FBFE7455E8D}">
      <dgm:prSet/>
      <dgm:spPr/>
      <dgm:t>
        <a:bodyPr/>
        <a:lstStyle/>
        <a:p>
          <a:endParaRPr lang="en-US"/>
        </a:p>
      </dgm:t>
    </dgm:pt>
    <dgm:pt modelId="{98141451-E793-2640-84E6-A504CBCE984D}">
      <dgm:prSet phldrT="[Text]" custT="1"/>
      <dgm:spPr/>
      <dgm:t>
        <a:bodyPr/>
        <a:lstStyle/>
        <a:p>
          <a:r>
            <a:rPr lang="en-US" sz="2200" dirty="0"/>
            <a:t>Tier I team has instantaneous access to graphed reports summarizing discipline data organized by the frequency of problem behavior events by behavior, location, time of day, and by individual student. </a:t>
          </a:r>
        </a:p>
      </dgm:t>
    </dgm:pt>
    <dgm:pt modelId="{1B33202D-0A1D-704B-BCF9-05BBE7904B01}" type="parTrans" cxnId="{AC83FE1C-8B8C-6941-881D-A58EEC5C6BA1}">
      <dgm:prSet/>
      <dgm:spPr/>
      <dgm:t>
        <a:bodyPr/>
        <a:lstStyle/>
        <a:p>
          <a:endParaRPr lang="en-US"/>
        </a:p>
      </dgm:t>
    </dgm:pt>
    <dgm:pt modelId="{3B755758-10EA-2546-A4E3-1DFDA9497800}" type="sibTrans" cxnId="{AC83FE1C-8B8C-6941-881D-A58EEC5C6BA1}">
      <dgm:prSet/>
      <dgm:spPr/>
      <dgm:t>
        <a:bodyPr/>
        <a:lstStyle/>
        <a:p>
          <a:endParaRPr lang="en-US"/>
        </a:p>
      </dgm:t>
    </dgm:pt>
    <dgm:pt modelId="{9F9FFB40-39A4-324B-B527-6B06F9937A00}" type="pres">
      <dgm:prSet presAssocID="{764FEE16-0E51-EA4F-8054-722988E1EC48}" presName="linear" presStyleCnt="0">
        <dgm:presLayoutVars>
          <dgm:animLvl val="lvl"/>
          <dgm:resizeHandles val="exact"/>
        </dgm:presLayoutVars>
      </dgm:prSet>
      <dgm:spPr/>
    </dgm:pt>
    <dgm:pt modelId="{D14697AA-80EE-634B-ABFC-A66EF1D17A06}" type="pres">
      <dgm:prSet presAssocID="{14351AD9-CD97-3345-B0AA-8A0BB76D2A30}" presName="parentText" presStyleLbl="node1" presStyleIdx="0" presStyleCnt="1">
        <dgm:presLayoutVars>
          <dgm:chMax val="0"/>
          <dgm:bulletEnabled val="1"/>
        </dgm:presLayoutVars>
      </dgm:prSet>
      <dgm:spPr/>
    </dgm:pt>
    <dgm:pt modelId="{3F3B6172-041A-CA4E-8146-5DC1464E25E8}" type="pres">
      <dgm:prSet presAssocID="{14351AD9-CD97-3345-B0AA-8A0BB76D2A30}" presName="childText" presStyleLbl="revTx" presStyleIdx="0" presStyleCnt="1">
        <dgm:presLayoutVars>
          <dgm:bulletEnabled val="1"/>
        </dgm:presLayoutVars>
      </dgm:prSet>
      <dgm:spPr/>
    </dgm:pt>
  </dgm:ptLst>
  <dgm:cxnLst>
    <dgm:cxn modelId="{98994C18-81B6-114B-98A8-2425C39A4642}" type="presOf" srcId="{14351AD9-CD97-3345-B0AA-8A0BB76D2A30}" destId="{D14697AA-80EE-634B-ABFC-A66EF1D17A06}" srcOrd="0" destOrd="0" presId="urn:microsoft.com/office/officeart/2005/8/layout/vList2"/>
    <dgm:cxn modelId="{AC83FE1C-8B8C-6941-881D-A58EEC5C6BA1}" srcId="{14351AD9-CD97-3345-B0AA-8A0BB76D2A30}" destId="{98141451-E793-2640-84E6-A504CBCE984D}" srcOrd="0" destOrd="0" parTransId="{1B33202D-0A1D-704B-BCF9-05BBE7904B01}" sibTransId="{3B755758-10EA-2546-A4E3-1DFDA9497800}"/>
    <dgm:cxn modelId="{CD72D485-C501-EE44-A1AA-8FBFE7455E8D}" srcId="{764FEE16-0E51-EA4F-8054-722988E1EC48}" destId="{14351AD9-CD97-3345-B0AA-8A0BB76D2A30}" srcOrd="0" destOrd="0" parTransId="{F68CF7C4-7CE3-0A45-A39A-8291CDACFF18}" sibTransId="{B5F03750-F28E-B04C-A36F-5F8D009A2206}"/>
    <dgm:cxn modelId="{12ADB68E-3807-BF4F-A586-C549FA3F2B00}" type="presOf" srcId="{98141451-E793-2640-84E6-A504CBCE984D}" destId="{3F3B6172-041A-CA4E-8146-5DC1464E25E8}" srcOrd="0" destOrd="0" presId="urn:microsoft.com/office/officeart/2005/8/layout/vList2"/>
    <dgm:cxn modelId="{97F97BDF-4C6C-7747-B248-33EF78B7C6B1}" type="presOf" srcId="{764FEE16-0E51-EA4F-8054-722988E1EC48}" destId="{9F9FFB40-39A4-324B-B527-6B06F9937A00}" srcOrd="0" destOrd="0" presId="urn:microsoft.com/office/officeart/2005/8/layout/vList2"/>
    <dgm:cxn modelId="{40377BD8-57B1-C849-8E67-DE370CEA6273}" type="presParOf" srcId="{9F9FFB40-39A4-324B-B527-6B06F9937A00}" destId="{D14697AA-80EE-634B-ABFC-A66EF1D17A06}" srcOrd="0" destOrd="0" presId="urn:microsoft.com/office/officeart/2005/8/layout/vList2"/>
    <dgm:cxn modelId="{C83E49AA-FC8B-0344-A8C9-BFED0976D3C5}" type="presParOf" srcId="{9F9FFB40-39A4-324B-B527-6B06F9937A00}" destId="{3F3B6172-041A-CA4E-8146-5DC1464E25E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82AEAB9-40F3-894B-B46C-3EC6EDE0BDD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224FFD0-0A6F-274F-83DE-C765A2951AD1}">
      <dgm:prSet phldrT="[Text]"/>
      <dgm:spPr>
        <a:solidFill>
          <a:srgbClr val="00B0F0"/>
        </a:solidFill>
        <a:ln w="25400">
          <a:solidFill>
            <a:schemeClr val="accent6">
              <a:lumMod val="50000"/>
            </a:schemeClr>
          </a:solidFill>
        </a:ln>
      </dgm:spPr>
      <dgm:t>
        <a:bodyPr/>
        <a:lstStyle/>
        <a:p>
          <a:r>
            <a:rPr lang="en-US" dirty="0"/>
            <a:t>In Place</a:t>
          </a:r>
        </a:p>
      </dgm:t>
    </dgm:pt>
    <dgm:pt modelId="{EE6CA10B-202C-E647-9624-5AE3DC263C8D}" type="parTrans" cxnId="{EDD6509C-9D39-FB44-9952-0833C768C15B}">
      <dgm:prSet/>
      <dgm:spPr/>
      <dgm:t>
        <a:bodyPr/>
        <a:lstStyle/>
        <a:p>
          <a:endParaRPr lang="en-US"/>
        </a:p>
      </dgm:t>
    </dgm:pt>
    <dgm:pt modelId="{43C65E6B-928B-2B44-BF17-2707C46FCF15}" type="sibTrans" cxnId="{EDD6509C-9D39-FB44-9952-0833C768C15B}">
      <dgm:prSet/>
      <dgm:spPr/>
      <dgm:t>
        <a:bodyPr/>
        <a:lstStyle/>
        <a:p>
          <a:endParaRPr lang="en-US"/>
        </a:p>
      </dgm:t>
    </dgm:pt>
    <dgm:pt modelId="{F8F3E885-D592-0B45-B326-FF25BE034BBA}">
      <dgm:prSet phldrT="[Text]"/>
      <dgm:spPr>
        <a:solidFill>
          <a:srgbClr val="00B0F0"/>
        </a:solidFill>
        <a:ln w="25400">
          <a:solidFill>
            <a:schemeClr val="accent6">
              <a:lumMod val="50000"/>
            </a:schemeClr>
          </a:solidFill>
        </a:ln>
      </dgm:spPr>
      <dgm:t>
        <a:bodyPr/>
        <a:lstStyle/>
        <a:p>
          <a:r>
            <a:rPr lang="en-US" dirty="0"/>
            <a:t>In Development</a:t>
          </a:r>
        </a:p>
      </dgm:t>
    </dgm:pt>
    <dgm:pt modelId="{ECAA0E1E-0045-AE4C-9DC7-4CE1B6E5DEC2}" type="parTrans" cxnId="{45E71F3D-342C-E544-A5A0-54CF6BE5C441}">
      <dgm:prSet/>
      <dgm:spPr/>
      <dgm:t>
        <a:bodyPr/>
        <a:lstStyle/>
        <a:p>
          <a:endParaRPr lang="en-US"/>
        </a:p>
      </dgm:t>
    </dgm:pt>
    <dgm:pt modelId="{D9CA62EE-CE9D-D44F-ACAE-DF51F65AF445}" type="sibTrans" cxnId="{45E71F3D-342C-E544-A5A0-54CF6BE5C441}">
      <dgm:prSet/>
      <dgm:spPr/>
      <dgm:t>
        <a:bodyPr/>
        <a:lstStyle/>
        <a:p>
          <a:endParaRPr lang="en-US"/>
        </a:p>
      </dgm:t>
    </dgm:pt>
    <dgm:pt modelId="{B7EDAFFB-FFD4-3A4F-8AB3-D51CA9B928A3}">
      <dgm:prSet phldrT="[Text]"/>
      <dgm:spPr>
        <a:solidFill>
          <a:srgbClr val="00B0F0"/>
        </a:solidFill>
        <a:ln w="25400">
          <a:solidFill>
            <a:schemeClr val="accent6">
              <a:lumMod val="50000"/>
            </a:schemeClr>
          </a:solidFill>
        </a:ln>
      </dgm:spPr>
      <dgm:t>
        <a:bodyPr/>
        <a:lstStyle/>
        <a:p>
          <a:r>
            <a:rPr lang="en-US"/>
            <a:t>Not in Place</a:t>
          </a:r>
        </a:p>
      </dgm:t>
    </dgm:pt>
    <dgm:pt modelId="{1A30B94E-126A-0D4F-A494-B33D3FC7FA80}" type="parTrans" cxnId="{F72DB2D0-6158-7248-9993-CB0FBDCCBEF1}">
      <dgm:prSet/>
      <dgm:spPr/>
      <dgm:t>
        <a:bodyPr/>
        <a:lstStyle/>
        <a:p>
          <a:endParaRPr lang="en-US"/>
        </a:p>
      </dgm:t>
    </dgm:pt>
    <dgm:pt modelId="{5553A9CA-7BAC-C641-A857-8B84122414B7}" type="sibTrans" cxnId="{F72DB2D0-6158-7248-9993-CB0FBDCCBEF1}">
      <dgm:prSet/>
      <dgm:spPr/>
      <dgm:t>
        <a:bodyPr/>
        <a:lstStyle/>
        <a:p>
          <a:endParaRPr lang="en-US"/>
        </a:p>
      </dgm:t>
    </dgm:pt>
    <dgm:pt modelId="{4AACC5FD-0631-244F-8D0C-B2A2AE7B627A}" type="pres">
      <dgm:prSet presAssocID="{582AEAB9-40F3-894B-B46C-3EC6EDE0BDDE}" presName="diagram" presStyleCnt="0">
        <dgm:presLayoutVars>
          <dgm:dir/>
          <dgm:resizeHandles val="exact"/>
        </dgm:presLayoutVars>
      </dgm:prSet>
      <dgm:spPr/>
    </dgm:pt>
    <dgm:pt modelId="{4B04D35E-6A92-F447-911F-F0AA298A2A6F}" type="pres">
      <dgm:prSet presAssocID="{2224FFD0-0A6F-274F-83DE-C765A2951AD1}" presName="node" presStyleLbl="node1" presStyleIdx="0" presStyleCnt="3">
        <dgm:presLayoutVars>
          <dgm:bulletEnabled val="1"/>
        </dgm:presLayoutVars>
      </dgm:prSet>
      <dgm:spPr/>
    </dgm:pt>
    <dgm:pt modelId="{DF216D7F-0041-C44A-B816-8F9410D696FD}" type="pres">
      <dgm:prSet presAssocID="{43C65E6B-928B-2B44-BF17-2707C46FCF15}" presName="sibTrans" presStyleCnt="0"/>
      <dgm:spPr/>
    </dgm:pt>
    <dgm:pt modelId="{BFFAE8EF-2265-8B4A-9B03-204C8BF69655}" type="pres">
      <dgm:prSet presAssocID="{F8F3E885-D592-0B45-B326-FF25BE034BBA}" presName="node" presStyleLbl="node1" presStyleIdx="1" presStyleCnt="3">
        <dgm:presLayoutVars>
          <dgm:bulletEnabled val="1"/>
        </dgm:presLayoutVars>
      </dgm:prSet>
      <dgm:spPr/>
    </dgm:pt>
    <dgm:pt modelId="{C95B7D7B-03BF-EE4B-ABCF-6C2F0C321E26}" type="pres">
      <dgm:prSet presAssocID="{D9CA62EE-CE9D-D44F-ACAE-DF51F65AF445}" presName="sibTrans" presStyleCnt="0"/>
      <dgm:spPr/>
    </dgm:pt>
    <dgm:pt modelId="{2F305457-0E8D-2449-8B8E-21D4927D2B06}" type="pres">
      <dgm:prSet presAssocID="{B7EDAFFB-FFD4-3A4F-8AB3-D51CA9B928A3}" presName="node" presStyleLbl="node1" presStyleIdx="2" presStyleCnt="3">
        <dgm:presLayoutVars>
          <dgm:bulletEnabled val="1"/>
        </dgm:presLayoutVars>
      </dgm:prSet>
      <dgm:spPr/>
    </dgm:pt>
  </dgm:ptLst>
  <dgm:cxnLst>
    <dgm:cxn modelId="{382FF919-C476-4C43-AC1B-AC7DDF294BBF}" type="presOf" srcId="{2224FFD0-0A6F-274F-83DE-C765A2951AD1}" destId="{4B04D35E-6A92-F447-911F-F0AA298A2A6F}" srcOrd="0" destOrd="0" presId="urn:microsoft.com/office/officeart/2005/8/layout/default"/>
    <dgm:cxn modelId="{45E71F3D-342C-E544-A5A0-54CF6BE5C441}" srcId="{582AEAB9-40F3-894B-B46C-3EC6EDE0BDDE}" destId="{F8F3E885-D592-0B45-B326-FF25BE034BBA}" srcOrd="1" destOrd="0" parTransId="{ECAA0E1E-0045-AE4C-9DC7-4CE1B6E5DEC2}" sibTransId="{D9CA62EE-CE9D-D44F-ACAE-DF51F65AF445}"/>
    <dgm:cxn modelId="{41F5D444-FA7B-7E4B-A785-2C29CBB85A08}" type="presOf" srcId="{F8F3E885-D592-0B45-B326-FF25BE034BBA}" destId="{BFFAE8EF-2265-8B4A-9B03-204C8BF69655}" srcOrd="0" destOrd="0" presId="urn:microsoft.com/office/officeart/2005/8/layout/default"/>
    <dgm:cxn modelId="{F2F83B4D-215A-FA49-8F6E-22EAD3BE7B4E}" type="presOf" srcId="{582AEAB9-40F3-894B-B46C-3EC6EDE0BDDE}" destId="{4AACC5FD-0631-244F-8D0C-B2A2AE7B627A}" srcOrd="0" destOrd="0" presId="urn:microsoft.com/office/officeart/2005/8/layout/default"/>
    <dgm:cxn modelId="{EDD6509C-9D39-FB44-9952-0833C768C15B}" srcId="{582AEAB9-40F3-894B-B46C-3EC6EDE0BDDE}" destId="{2224FFD0-0A6F-274F-83DE-C765A2951AD1}" srcOrd="0" destOrd="0" parTransId="{EE6CA10B-202C-E647-9624-5AE3DC263C8D}" sibTransId="{43C65E6B-928B-2B44-BF17-2707C46FCF15}"/>
    <dgm:cxn modelId="{3D6FC8C1-C91B-DC49-9242-98CEC84C50A1}" type="presOf" srcId="{B7EDAFFB-FFD4-3A4F-8AB3-D51CA9B928A3}" destId="{2F305457-0E8D-2449-8B8E-21D4927D2B06}" srcOrd="0" destOrd="0" presId="urn:microsoft.com/office/officeart/2005/8/layout/default"/>
    <dgm:cxn modelId="{F72DB2D0-6158-7248-9993-CB0FBDCCBEF1}" srcId="{582AEAB9-40F3-894B-B46C-3EC6EDE0BDDE}" destId="{B7EDAFFB-FFD4-3A4F-8AB3-D51CA9B928A3}" srcOrd="2" destOrd="0" parTransId="{1A30B94E-126A-0D4F-A494-B33D3FC7FA80}" sibTransId="{5553A9CA-7BAC-C641-A857-8B84122414B7}"/>
    <dgm:cxn modelId="{883120D8-C66A-7549-8B81-EE216D817D78}" type="presParOf" srcId="{4AACC5FD-0631-244F-8D0C-B2A2AE7B627A}" destId="{4B04D35E-6A92-F447-911F-F0AA298A2A6F}" srcOrd="0" destOrd="0" presId="urn:microsoft.com/office/officeart/2005/8/layout/default"/>
    <dgm:cxn modelId="{AD70BA5F-B007-EA48-8FE7-23139D95E775}" type="presParOf" srcId="{4AACC5FD-0631-244F-8D0C-B2A2AE7B627A}" destId="{DF216D7F-0041-C44A-B816-8F9410D696FD}" srcOrd="1" destOrd="0" presId="urn:microsoft.com/office/officeart/2005/8/layout/default"/>
    <dgm:cxn modelId="{D3C9A783-4660-DC40-86DF-6E3C7C3CDB82}" type="presParOf" srcId="{4AACC5FD-0631-244F-8D0C-B2A2AE7B627A}" destId="{BFFAE8EF-2265-8B4A-9B03-204C8BF69655}" srcOrd="2" destOrd="0" presId="urn:microsoft.com/office/officeart/2005/8/layout/default"/>
    <dgm:cxn modelId="{19D84408-B2FA-584F-ABB0-0ED685CA4A5E}" type="presParOf" srcId="{4AACC5FD-0631-244F-8D0C-B2A2AE7B627A}" destId="{C95B7D7B-03BF-EE4B-ABCF-6C2F0C321E26}" srcOrd="3" destOrd="0" presId="urn:microsoft.com/office/officeart/2005/8/layout/default"/>
    <dgm:cxn modelId="{74090E0D-3112-6246-8227-4422536491C8}" type="presParOf" srcId="{4AACC5FD-0631-244F-8D0C-B2A2AE7B627A}" destId="{2F305457-0E8D-2449-8B8E-21D4927D2B0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64FEE16-0E51-EA4F-8054-722988E1EC4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14351AD9-CD97-3345-B0AA-8A0BB76D2A30}">
      <dgm:prSet phldrT="[Text]" custT="1"/>
      <dgm:spPr>
        <a:noFill/>
        <a:ln w="63500">
          <a:solidFill>
            <a:srgbClr val="0070C0"/>
          </a:solidFill>
        </a:ln>
      </dgm:spPr>
      <dgm:t>
        <a:bodyPr/>
        <a:lstStyle/>
        <a:p>
          <a:r>
            <a:rPr lang="en-US" sz="2800" dirty="0">
              <a:solidFill>
                <a:srgbClr val="0070C0"/>
              </a:solidFill>
            </a:rPr>
            <a:t>1.13</a:t>
          </a:r>
          <a:r>
            <a:rPr lang="en-US" sz="2800" baseline="0" dirty="0">
              <a:solidFill>
                <a:srgbClr val="0070C0"/>
              </a:solidFill>
            </a:rPr>
            <a:t> Data-based Decision Making</a:t>
          </a:r>
          <a:endParaRPr lang="en-US" sz="2800" dirty="0">
            <a:solidFill>
              <a:srgbClr val="0070C0"/>
            </a:solidFill>
          </a:endParaRPr>
        </a:p>
      </dgm:t>
    </dgm:pt>
    <dgm:pt modelId="{F68CF7C4-7CE3-0A45-A39A-8291CDACFF18}" type="parTrans" cxnId="{CD72D485-C501-EE44-A1AA-8FBFE7455E8D}">
      <dgm:prSet/>
      <dgm:spPr/>
      <dgm:t>
        <a:bodyPr/>
        <a:lstStyle/>
        <a:p>
          <a:endParaRPr lang="en-US"/>
        </a:p>
      </dgm:t>
    </dgm:pt>
    <dgm:pt modelId="{B5F03750-F28E-B04C-A36F-5F8D009A2206}" type="sibTrans" cxnId="{CD72D485-C501-EE44-A1AA-8FBFE7455E8D}">
      <dgm:prSet/>
      <dgm:spPr/>
      <dgm:t>
        <a:bodyPr/>
        <a:lstStyle/>
        <a:p>
          <a:endParaRPr lang="en-US"/>
        </a:p>
      </dgm:t>
    </dgm:pt>
    <dgm:pt modelId="{98141451-E793-2640-84E6-A504CBCE984D}">
      <dgm:prSet phldrT="[Text]" custT="1"/>
      <dgm:spPr/>
      <dgm:t>
        <a:bodyPr/>
        <a:lstStyle/>
        <a:p>
          <a:r>
            <a:rPr lang="en-US" sz="2200" dirty="0"/>
            <a:t>Tier I team reviews and uses discipline data and academic outcome data (e.g., Curriculum-Based Measures, state tests) at least monthly for decision-making. </a:t>
          </a:r>
        </a:p>
      </dgm:t>
    </dgm:pt>
    <dgm:pt modelId="{1B33202D-0A1D-704B-BCF9-05BBE7904B01}" type="parTrans" cxnId="{AC83FE1C-8B8C-6941-881D-A58EEC5C6BA1}">
      <dgm:prSet/>
      <dgm:spPr/>
      <dgm:t>
        <a:bodyPr/>
        <a:lstStyle/>
        <a:p>
          <a:endParaRPr lang="en-US"/>
        </a:p>
      </dgm:t>
    </dgm:pt>
    <dgm:pt modelId="{3B755758-10EA-2546-A4E3-1DFDA9497800}" type="sibTrans" cxnId="{AC83FE1C-8B8C-6941-881D-A58EEC5C6BA1}">
      <dgm:prSet/>
      <dgm:spPr/>
      <dgm:t>
        <a:bodyPr/>
        <a:lstStyle/>
        <a:p>
          <a:endParaRPr lang="en-US"/>
        </a:p>
      </dgm:t>
    </dgm:pt>
    <dgm:pt modelId="{9F9FFB40-39A4-324B-B527-6B06F9937A00}" type="pres">
      <dgm:prSet presAssocID="{764FEE16-0E51-EA4F-8054-722988E1EC48}" presName="linear" presStyleCnt="0">
        <dgm:presLayoutVars>
          <dgm:animLvl val="lvl"/>
          <dgm:resizeHandles val="exact"/>
        </dgm:presLayoutVars>
      </dgm:prSet>
      <dgm:spPr/>
    </dgm:pt>
    <dgm:pt modelId="{D14697AA-80EE-634B-ABFC-A66EF1D17A06}" type="pres">
      <dgm:prSet presAssocID="{14351AD9-CD97-3345-B0AA-8A0BB76D2A30}" presName="parentText" presStyleLbl="node1" presStyleIdx="0" presStyleCnt="1">
        <dgm:presLayoutVars>
          <dgm:chMax val="0"/>
          <dgm:bulletEnabled val="1"/>
        </dgm:presLayoutVars>
      </dgm:prSet>
      <dgm:spPr/>
    </dgm:pt>
    <dgm:pt modelId="{3F3B6172-041A-CA4E-8146-5DC1464E25E8}" type="pres">
      <dgm:prSet presAssocID="{14351AD9-CD97-3345-B0AA-8A0BB76D2A30}" presName="childText" presStyleLbl="revTx" presStyleIdx="0" presStyleCnt="1">
        <dgm:presLayoutVars>
          <dgm:bulletEnabled val="1"/>
        </dgm:presLayoutVars>
      </dgm:prSet>
      <dgm:spPr/>
    </dgm:pt>
  </dgm:ptLst>
  <dgm:cxnLst>
    <dgm:cxn modelId="{AC83FE1C-8B8C-6941-881D-A58EEC5C6BA1}" srcId="{14351AD9-CD97-3345-B0AA-8A0BB76D2A30}" destId="{98141451-E793-2640-84E6-A504CBCE984D}" srcOrd="0" destOrd="0" parTransId="{1B33202D-0A1D-704B-BCF9-05BBE7904B01}" sibTransId="{3B755758-10EA-2546-A4E3-1DFDA9497800}"/>
    <dgm:cxn modelId="{CD72D485-C501-EE44-A1AA-8FBFE7455E8D}" srcId="{764FEE16-0E51-EA4F-8054-722988E1EC48}" destId="{14351AD9-CD97-3345-B0AA-8A0BB76D2A30}" srcOrd="0" destOrd="0" parTransId="{F68CF7C4-7CE3-0A45-A39A-8291CDACFF18}" sibTransId="{B5F03750-F28E-B04C-A36F-5F8D009A2206}"/>
    <dgm:cxn modelId="{DCD48A8E-579A-E644-99F7-4918A13B9FC2}" type="presOf" srcId="{98141451-E793-2640-84E6-A504CBCE984D}" destId="{3F3B6172-041A-CA4E-8146-5DC1464E25E8}" srcOrd="0" destOrd="0" presId="urn:microsoft.com/office/officeart/2005/8/layout/vList2"/>
    <dgm:cxn modelId="{E486D89D-E21C-7C47-A602-345CD5161043}" type="presOf" srcId="{764FEE16-0E51-EA4F-8054-722988E1EC48}" destId="{9F9FFB40-39A4-324B-B527-6B06F9937A00}" srcOrd="0" destOrd="0" presId="urn:microsoft.com/office/officeart/2005/8/layout/vList2"/>
    <dgm:cxn modelId="{3662B7CF-CD93-9840-9B5C-319BF41C1066}" type="presOf" srcId="{14351AD9-CD97-3345-B0AA-8A0BB76D2A30}" destId="{D14697AA-80EE-634B-ABFC-A66EF1D17A06}" srcOrd="0" destOrd="0" presId="urn:microsoft.com/office/officeart/2005/8/layout/vList2"/>
    <dgm:cxn modelId="{7558F358-579B-6446-92D3-534CED9A69EF}" type="presParOf" srcId="{9F9FFB40-39A4-324B-B527-6B06F9937A00}" destId="{D14697AA-80EE-634B-ABFC-A66EF1D17A06}" srcOrd="0" destOrd="0" presId="urn:microsoft.com/office/officeart/2005/8/layout/vList2"/>
    <dgm:cxn modelId="{23CD7F47-74B5-0347-A25C-C6D7CD7A8512}" type="presParOf" srcId="{9F9FFB40-39A4-324B-B527-6B06F9937A00}" destId="{3F3B6172-041A-CA4E-8146-5DC1464E25E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5D4DCC-7AA4-8046-9AB0-37E3DC7E4A27}" type="doc">
      <dgm:prSet loTypeId="urn:microsoft.com/office/officeart/2005/8/layout/default" loCatId="matrix" qsTypeId="urn:microsoft.com/office/officeart/2005/8/quickstyle/simple4" qsCatId="simple" csTypeId="urn:microsoft.com/office/officeart/2005/8/colors/colorful5" csCatId="colorful" phldr="1"/>
      <dgm:spPr/>
      <dgm:t>
        <a:bodyPr/>
        <a:lstStyle/>
        <a:p>
          <a:endParaRPr lang="en-US"/>
        </a:p>
      </dgm:t>
    </dgm:pt>
    <dgm:pt modelId="{46003B1E-E653-4B41-9862-E5798AAA20E1}">
      <dgm:prSet phldrT="[Text]"/>
      <dgm:spPr>
        <a:gradFill rotWithShape="0">
          <a:gsLst>
            <a:gs pos="0">
              <a:srgbClr val="00B050"/>
            </a:gs>
            <a:gs pos="100000">
              <a:srgbClr val="92D050"/>
            </a:gs>
          </a:gsLst>
        </a:gradFill>
      </dgm:spPr>
      <dgm:t>
        <a:bodyPr/>
        <a:lstStyle/>
        <a:p>
          <a:r>
            <a:rPr lang="en-US" dirty="0"/>
            <a:t>PBIS Systems</a:t>
          </a:r>
        </a:p>
      </dgm:t>
    </dgm:pt>
    <dgm:pt modelId="{298529B4-3423-6F4E-9683-069A8031CB9F}" type="parTrans" cxnId="{5443E1F0-E67C-6A47-B27F-94974A55A073}">
      <dgm:prSet/>
      <dgm:spPr/>
      <dgm:t>
        <a:bodyPr/>
        <a:lstStyle/>
        <a:p>
          <a:endParaRPr lang="en-US"/>
        </a:p>
      </dgm:t>
    </dgm:pt>
    <dgm:pt modelId="{C2E223DA-84CA-004E-951A-24EB6B33A00A}" type="sibTrans" cxnId="{5443E1F0-E67C-6A47-B27F-94974A55A073}">
      <dgm:prSet/>
      <dgm:spPr/>
      <dgm:t>
        <a:bodyPr/>
        <a:lstStyle/>
        <a:p>
          <a:endParaRPr lang="en-US"/>
        </a:p>
      </dgm:t>
    </dgm:pt>
    <dgm:pt modelId="{C4EFB5E2-DAE1-ED48-B3FD-E1B8FFE9F3B3}">
      <dgm:prSet phldrT="[Text]"/>
      <dgm:spPr>
        <a:gradFill rotWithShape="0">
          <a:gsLst>
            <a:gs pos="0">
              <a:srgbClr val="00B050"/>
            </a:gs>
            <a:gs pos="100000">
              <a:srgbClr val="92D050"/>
            </a:gs>
          </a:gsLst>
        </a:gradFill>
      </dgm:spPr>
      <dgm:t>
        <a:bodyPr/>
        <a:lstStyle/>
        <a:p>
          <a:r>
            <a:rPr lang="en-US" dirty="0"/>
            <a:t>PBIS Data</a:t>
          </a:r>
        </a:p>
      </dgm:t>
    </dgm:pt>
    <dgm:pt modelId="{331901B4-1A5A-8149-8EF4-B2C6E434FE68}" type="parTrans" cxnId="{0B0EF039-145E-BE49-91A7-CB3A6CF8D7C4}">
      <dgm:prSet/>
      <dgm:spPr/>
      <dgm:t>
        <a:bodyPr/>
        <a:lstStyle/>
        <a:p>
          <a:endParaRPr lang="en-US"/>
        </a:p>
      </dgm:t>
    </dgm:pt>
    <dgm:pt modelId="{2638FCDA-1CCB-E646-9C64-CA83080C1BBF}" type="sibTrans" cxnId="{0B0EF039-145E-BE49-91A7-CB3A6CF8D7C4}">
      <dgm:prSet/>
      <dgm:spPr/>
      <dgm:t>
        <a:bodyPr/>
        <a:lstStyle/>
        <a:p>
          <a:endParaRPr lang="en-US"/>
        </a:p>
      </dgm:t>
    </dgm:pt>
    <dgm:pt modelId="{FECA5238-6785-CB44-BC2F-847157C70F75}">
      <dgm:prSet phldrT="[Text]"/>
      <dgm:spPr>
        <a:gradFill rotWithShape="0">
          <a:gsLst>
            <a:gs pos="0">
              <a:srgbClr val="00B050"/>
            </a:gs>
            <a:gs pos="100000">
              <a:srgbClr val="92D050"/>
            </a:gs>
          </a:gsLst>
        </a:gradFill>
      </dgm:spPr>
      <dgm:t>
        <a:bodyPr/>
        <a:lstStyle/>
        <a:p>
          <a:r>
            <a:rPr lang="en-US" dirty="0"/>
            <a:t>PBIS Practices</a:t>
          </a:r>
        </a:p>
      </dgm:t>
    </dgm:pt>
    <dgm:pt modelId="{34791A75-3702-9B4B-83CD-1AE81221A554}" type="parTrans" cxnId="{386FCFB9-C3A2-7540-829F-A3C73FE55375}">
      <dgm:prSet/>
      <dgm:spPr/>
      <dgm:t>
        <a:bodyPr/>
        <a:lstStyle/>
        <a:p>
          <a:endParaRPr lang="en-US"/>
        </a:p>
      </dgm:t>
    </dgm:pt>
    <dgm:pt modelId="{4F1AFCB8-B32D-D248-A8E8-F80E002475D1}" type="sibTrans" cxnId="{386FCFB9-C3A2-7540-829F-A3C73FE55375}">
      <dgm:prSet/>
      <dgm:spPr/>
      <dgm:t>
        <a:bodyPr/>
        <a:lstStyle/>
        <a:p>
          <a:endParaRPr lang="en-US"/>
        </a:p>
      </dgm:t>
    </dgm:pt>
    <dgm:pt modelId="{1B675158-ECBF-394F-A096-B718DD3500B7}">
      <dgm:prSet phldrT="[Text]"/>
      <dgm:spPr>
        <a:gradFill rotWithShape="0">
          <a:gsLst>
            <a:gs pos="0">
              <a:srgbClr val="00B050"/>
            </a:gs>
            <a:gs pos="100000">
              <a:srgbClr val="92D050"/>
            </a:gs>
          </a:gsLst>
        </a:gradFill>
      </dgm:spPr>
      <dgm:t>
        <a:bodyPr/>
        <a:lstStyle/>
        <a:p>
          <a:r>
            <a:rPr lang="en-US" dirty="0"/>
            <a:t>PBIS Secondary</a:t>
          </a:r>
        </a:p>
      </dgm:t>
    </dgm:pt>
    <dgm:pt modelId="{47AAADB1-89D6-8045-94A3-50F366FA665E}" type="parTrans" cxnId="{01431CEC-160E-4F4A-986E-E25596DA43F2}">
      <dgm:prSet/>
      <dgm:spPr/>
      <dgm:t>
        <a:bodyPr/>
        <a:lstStyle/>
        <a:p>
          <a:endParaRPr lang="en-US"/>
        </a:p>
      </dgm:t>
    </dgm:pt>
    <dgm:pt modelId="{E1AF2F42-1F87-AA48-947C-FB108A7D73A9}" type="sibTrans" cxnId="{01431CEC-160E-4F4A-986E-E25596DA43F2}">
      <dgm:prSet/>
      <dgm:spPr/>
      <dgm:t>
        <a:bodyPr/>
        <a:lstStyle/>
        <a:p>
          <a:endParaRPr lang="en-US"/>
        </a:p>
      </dgm:t>
    </dgm:pt>
    <dgm:pt modelId="{88F5C4F3-81B1-9A4D-9351-245BB01D9E50}" type="pres">
      <dgm:prSet presAssocID="{CB5D4DCC-7AA4-8046-9AB0-37E3DC7E4A27}" presName="diagram" presStyleCnt="0">
        <dgm:presLayoutVars>
          <dgm:dir/>
          <dgm:resizeHandles val="exact"/>
        </dgm:presLayoutVars>
      </dgm:prSet>
      <dgm:spPr/>
    </dgm:pt>
    <dgm:pt modelId="{A598C948-ED36-F049-995F-799E82EA401B}" type="pres">
      <dgm:prSet presAssocID="{46003B1E-E653-4B41-9862-E5798AAA20E1}" presName="node" presStyleLbl="node1" presStyleIdx="0" presStyleCnt="4">
        <dgm:presLayoutVars>
          <dgm:bulletEnabled val="1"/>
        </dgm:presLayoutVars>
      </dgm:prSet>
      <dgm:spPr/>
    </dgm:pt>
    <dgm:pt modelId="{2B7E96CB-A8CB-6544-8E7D-C46AA83CC445}" type="pres">
      <dgm:prSet presAssocID="{C2E223DA-84CA-004E-951A-24EB6B33A00A}" presName="sibTrans" presStyleCnt="0"/>
      <dgm:spPr/>
    </dgm:pt>
    <dgm:pt modelId="{21013419-B2D4-7143-AD9A-9BB2D57561BF}" type="pres">
      <dgm:prSet presAssocID="{C4EFB5E2-DAE1-ED48-B3FD-E1B8FFE9F3B3}" presName="node" presStyleLbl="node1" presStyleIdx="1" presStyleCnt="4">
        <dgm:presLayoutVars>
          <dgm:bulletEnabled val="1"/>
        </dgm:presLayoutVars>
      </dgm:prSet>
      <dgm:spPr/>
    </dgm:pt>
    <dgm:pt modelId="{C2DA1B19-4BBA-6843-967A-A307A3BF9CCE}" type="pres">
      <dgm:prSet presAssocID="{2638FCDA-1CCB-E646-9C64-CA83080C1BBF}" presName="sibTrans" presStyleCnt="0"/>
      <dgm:spPr/>
    </dgm:pt>
    <dgm:pt modelId="{6C87E897-568B-2749-97FC-0488B0919181}" type="pres">
      <dgm:prSet presAssocID="{FECA5238-6785-CB44-BC2F-847157C70F75}" presName="node" presStyleLbl="node1" presStyleIdx="2" presStyleCnt="4">
        <dgm:presLayoutVars>
          <dgm:bulletEnabled val="1"/>
        </dgm:presLayoutVars>
      </dgm:prSet>
      <dgm:spPr/>
    </dgm:pt>
    <dgm:pt modelId="{28D9BBC4-DBFB-B94E-8873-D3189208B24A}" type="pres">
      <dgm:prSet presAssocID="{4F1AFCB8-B32D-D248-A8E8-F80E002475D1}" presName="sibTrans" presStyleCnt="0"/>
      <dgm:spPr/>
    </dgm:pt>
    <dgm:pt modelId="{19A8E17A-5780-F049-9082-613B548869F5}" type="pres">
      <dgm:prSet presAssocID="{1B675158-ECBF-394F-A096-B718DD3500B7}" presName="node" presStyleLbl="node1" presStyleIdx="3" presStyleCnt="4">
        <dgm:presLayoutVars>
          <dgm:bulletEnabled val="1"/>
        </dgm:presLayoutVars>
      </dgm:prSet>
      <dgm:spPr/>
    </dgm:pt>
  </dgm:ptLst>
  <dgm:cxnLst>
    <dgm:cxn modelId="{CF5CE02E-C9AA-8D46-8FD8-CB8B27365CBC}" type="presOf" srcId="{C4EFB5E2-DAE1-ED48-B3FD-E1B8FFE9F3B3}" destId="{21013419-B2D4-7143-AD9A-9BB2D57561BF}" srcOrd="0" destOrd="0" presId="urn:microsoft.com/office/officeart/2005/8/layout/default"/>
    <dgm:cxn modelId="{0B0EF039-145E-BE49-91A7-CB3A6CF8D7C4}" srcId="{CB5D4DCC-7AA4-8046-9AB0-37E3DC7E4A27}" destId="{C4EFB5E2-DAE1-ED48-B3FD-E1B8FFE9F3B3}" srcOrd="1" destOrd="0" parTransId="{331901B4-1A5A-8149-8EF4-B2C6E434FE68}" sibTransId="{2638FCDA-1CCB-E646-9C64-CA83080C1BBF}"/>
    <dgm:cxn modelId="{B19A973E-E559-BA45-BCA8-0E6CD3A6DDCF}" type="presOf" srcId="{46003B1E-E653-4B41-9862-E5798AAA20E1}" destId="{A598C948-ED36-F049-995F-799E82EA401B}" srcOrd="0" destOrd="0" presId="urn:microsoft.com/office/officeart/2005/8/layout/default"/>
    <dgm:cxn modelId="{CE078E4D-F8DC-5843-AE38-EE601E58DA6D}" type="presOf" srcId="{FECA5238-6785-CB44-BC2F-847157C70F75}" destId="{6C87E897-568B-2749-97FC-0488B0919181}" srcOrd="0" destOrd="0" presId="urn:microsoft.com/office/officeart/2005/8/layout/default"/>
    <dgm:cxn modelId="{386FCFB9-C3A2-7540-829F-A3C73FE55375}" srcId="{CB5D4DCC-7AA4-8046-9AB0-37E3DC7E4A27}" destId="{FECA5238-6785-CB44-BC2F-847157C70F75}" srcOrd="2" destOrd="0" parTransId="{34791A75-3702-9B4B-83CD-1AE81221A554}" sibTransId="{4F1AFCB8-B32D-D248-A8E8-F80E002475D1}"/>
    <dgm:cxn modelId="{B79D99D8-B437-F840-9280-9D280125EBE9}" type="presOf" srcId="{1B675158-ECBF-394F-A096-B718DD3500B7}" destId="{19A8E17A-5780-F049-9082-613B548869F5}" srcOrd="0" destOrd="0" presId="urn:microsoft.com/office/officeart/2005/8/layout/default"/>
    <dgm:cxn modelId="{01431CEC-160E-4F4A-986E-E25596DA43F2}" srcId="{CB5D4DCC-7AA4-8046-9AB0-37E3DC7E4A27}" destId="{1B675158-ECBF-394F-A096-B718DD3500B7}" srcOrd="3" destOrd="0" parTransId="{47AAADB1-89D6-8045-94A3-50F366FA665E}" sibTransId="{E1AF2F42-1F87-AA48-947C-FB108A7D73A9}"/>
    <dgm:cxn modelId="{5443E1F0-E67C-6A47-B27F-94974A55A073}" srcId="{CB5D4DCC-7AA4-8046-9AB0-37E3DC7E4A27}" destId="{46003B1E-E653-4B41-9862-E5798AAA20E1}" srcOrd="0" destOrd="0" parTransId="{298529B4-3423-6F4E-9683-069A8031CB9F}" sibTransId="{C2E223DA-84CA-004E-951A-24EB6B33A00A}"/>
    <dgm:cxn modelId="{1078C1F4-9994-E94E-B7E5-279C145ADDE5}" type="presOf" srcId="{CB5D4DCC-7AA4-8046-9AB0-37E3DC7E4A27}" destId="{88F5C4F3-81B1-9A4D-9351-245BB01D9E50}" srcOrd="0" destOrd="0" presId="urn:microsoft.com/office/officeart/2005/8/layout/default"/>
    <dgm:cxn modelId="{E1BEB0FF-FA23-CA42-BB27-3F27762BA819}" type="presParOf" srcId="{88F5C4F3-81B1-9A4D-9351-245BB01D9E50}" destId="{A598C948-ED36-F049-995F-799E82EA401B}" srcOrd="0" destOrd="0" presId="urn:microsoft.com/office/officeart/2005/8/layout/default"/>
    <dgm:cxn modelId="{6A0E3B24-2EC3-8F4E-A230-BDE3919433D2}" type="presParOf" srcId="{88F5C4F3-81B1-9A4D-9351-245BB01D9E50}" destId="{2B7E96CB-A8CB-6544-8E7D-C46AA83CC445}" srcOrd="1" destOrd="0" presId="urn:microsoft.com/office/officeart/2005/8/layout/default"/>
    <dgm:cxn modelId="{3DBDDA04-8244-7543-8010-FD6E7B323162}" type="presParOf" srcId="{88F5C4F3-81B1-9A4D-9351-245BB01D9E50}" destId="{21013419-B2D4-7143-AD9A-9BB2D57561BF}" srcOrd="2" destOrd="0" presId="urn:microsoft.com/office/officeart/2005/8/layout/default"/>
    <dgm:cxn modelId="{0EC24F6E-34B6-3C45-992A-32982CDCD61D}" type="presParOf" srcId="{88F5C4F3-81B1-9A4D-9351-245BB01D9E50}" destId="{C2DA1B19-4BBA-6843-967A-A307A3BF9CCE}" srcOrd="3" destOrd="0" presId="urn:microsoft.com/office/officeart/2005/8/layout/default"/>
    <dgm:cxn modelId="{964EC2B8-19A0-7E40-8BC4-01C0A6BC8031}" type="presParOf" srcId="{88F5C4F3-81B1-9A4D-9351-245BB01D9E50}" destId="{6C87E897-568B-2749-97FC-0488B0919181}" srcOrd="4" destOrd="0" presId="urn:microsoft.com/office/officeart/2005/8/layout/default"/>
    <dgm:cxn modelId="{09AA8A99-693F-DE45-BFCB-A95BE22D2128}" type="presParOf" srcId="{88F5C4F3-81B1-9A4D-9351-245BB01D9E50}" destId="{28D9BBC4-DBFB-B94E-8873-D3189208B24A}" srcOrd="5" destOrd="0" presId="urn:microsoft.com/office/officeart/2005/8/layout/default"/>
    <dgm:cxn modelId="{E20363ED-1E34-4545-BFCA-33017F536F46}" type="presParOf" srcId="{88F5C4F3-81B1-9A4D-9351-245BB01D9E50}" destId="{19A8E17A-5780-F049-9082-613B548869F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0.xml><?xml version="1.0" encoding="utf-8"?>
<dgm:dataModel xmlns:dgm="http://schemas.openxmlformats.org/drawingml/2006/diagram" xmlns:a="http://schemas.openxmlformats.org/drawingml/2006/main">
  <dgm:ptLst>
    <dgm:pt modelId="{582AEAB9-40F3-894B-B46C-3EC6EDE0BDD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224FFD0-0A6F-274F-83DE-C765A2951AD1}">
      <dgm:prSet phldrT="[Text]"/>
      <dgm:spPr>
        <a:solidFill>
          <a:srgbClr val="00B0F0"/>
        </a:solidFill>
        <a:ln w="25400">
          <a:solidFill>
            <a:schemeClr val="accent6">
              <a:lumMod val="50000"/>
            </a:schemeClr>
          </a:solidFill>
        </a:ln>
      </dgm:spPr>
      <dgm:t>
        <a:bodyPr/>
        <a:lstStyle/>
        <a:p>
          <a:r>
            <a:rPr lang="en-US" dirty="0"/>
            <a:t>In Place</a:t>
          </a:r>
        </a:p>
      </dgm:t>
    </dgm:pt>
    <dgm:pt modelId="{EE6CA10B-202C-E647-9624-5AE3DC263C8D}" type="parTrans" cxnId="{EDD6509C-9D39-FB44-9952-0833C768C15B}">
      <dgm:prSet/>
      <dgm:spPr/>
      <dgm:t>
        <a:bodyPr/>
        <a:lstStyle/>
        <a:p>
          <a:endParaRPr lang="en-US"/>
        </a:p>
      </dgm:t>
    </dgm:pt>
    <dgm:pt modelId="{43C65E6B-928B-2B44-BF17-2707C46FCF15}" type="sibTrans" cxnId="{EDD6509C-9D39-FB44-9952-0833C768C15B}">
      <dgm:prSet/>
      <dgm:spPr/>
      <dgm:t>
        <a:bodyPr/>
        <a:lstStyle/>
        <a:p>
          <a:endParaRPr lang="en-US"/>
        </a:p>
      </dgm:t>
    </dgm:pt>
    <dgm:pt modelId="{F8F3E885-D592-0B45-B326-FF25BE034BBA}">
      <dgm:prSet phldrT="[Text]"/>
      <dgm:spPr>
        <a:solidFill>
          <a:srgbClr val="00B0F0"/>
        </a:solidFill>
        <a:ln w="25400">
          <a:solidFill>
            <a:schemeClr val="accent6">
              <a:lumMod val="50000"/>
            </a:schemeClr>
          </a:solidFill>
        </a:ln>
      </dgm:spPr>
      <dgm:t>
        <a:bodyPr/>
        <a:lstStyle/>
        <a:p>
          <a:r>
            <a:rPr lang="en-US" dirty="0"/>
            <a:t>In Development</a:t>
          </a:r>
        </a:p>
      </dgm:t>
    </dgm:pt>
    <dgm:pt modelId="{ECAA0E1E-0045-AE4C-9DC7-4CE1B6E5DEC2}" type="parTrans" cxnId="{45E71F3D-342C-E544-A5A0-54CF6BE5C441}">
      <dgm:prSet/>
      <dgm:spPr/>
      <dgm:t>
        <a:bodyPr/>
        <a:lstStyle/>
        <a:p>
          <a:endParaRPr lang="en-US"/>
        </a:p>
      </dgm:t>
    </dgm:pt>
    <dgm:pt modelId="{D9CA62EE-CE9D-D44F-ACAE-DF51F65AF445}" type="sibTrans" cxnId="{45E71F3D-342C-E544-A5A0-54CF6BE5C441}">
      <dgm:prSet/>
      <dgm:spPr/>
      <dgm:t>
        <a:bodyPr/>
        <a:lstStyle/>
        <a:p>
          <a:endParaRPr lang="en-US"/>
        </a:p>
      </dgm:t>
    </dgm:pt>
    <dgm:pt modelId="{B7EDAFFB-FFD4-3A4F-8AB3-D51CA9B928A3}">
      <dgm:prSet phldrT="[Text]"/>
      <dgm:spPr>
        <a:solidFill>
          <a:srgbClr val="00B0F0"/>
        </a:solidFill>
        <a:ln w="25400">
          <a:solidFill>
            <a:schemeClr val="accent6">
              <a:lumMod val="50000"/>
            </a:schemeClr>
          </a:solidFill>
        </a:ln>
      </dgm:spPr>
      <dgm:t>
        <a:bodyPr/>
        <a:lstStyle/>
        <a:p>
          <a:r>
            <a:rPr lang="en-US"/>
            <a:t>Not in Place</a:t>
          </a:r>
        </a:p>
      </dgm:t>
    </dgm:pt>
    <dgm:pt modelId="{1A30B94E-126A-0D4F-A494-B33D3FC7FA80}" type="parTrans" cxnId="{F72DB2D0-6158-7248-9993-CB0FBDCCBEF1}">
      <dgm:prSet/>
      <dgm:spPr/>
      <dgm:t>
        <a:bodyPr/>
        <a:lstStyle/>
        <a:p>
          <a:endParaRPr lang="en-US"/>
        </a:p>
      </dgm:t>
    </dgm:pt>
    <dgm:pt modelId="{5553A9CA-7BAC-C641-A857-8B84122414B7}" type="sibTrans" cxnId="{F72DB2D0-6158-7248-9993-CB0FBDCCBEF1}">
      <dgm:prSet/>
      <dgm:spPr/>
      <dgm:t>
        <a:bodyPr/>
        <a:lstStyle/>
        <a:p>
          <a:endParaRPr lang="en-US"/>
        </a:p>
      </dgm:t>
    </dgm:pt>
    <dgm:pt modelId="{4AACC5FD-0631-244F-8D0C-B2A2AE7B627A}" type="pres">
      <dgm:prSet presAssocID="{582AEAB9-40F3-894B-B46C-3EC6EDE0BDDE}" presName="diagram" presStyleCnt="0">
        <dgm:presLayoutVars>
          <dgm:dir/>
          <dgm:resizeHandles val="exact"/>
        </dgm:presLayoutVars>
      </dgm:prSet>
      <dgm:spPr/>
    </dgm:pt>
    <dgm:pt modelId="{4B04D35E-6A92-F447-911F-F0AA298A2A6F}" type="pres">
      <dgm:prSet presAssocID="{2224FFD0-0A6F-274F-83DE-C765A2951AD1}" presName="node" presStyleLbl="node1" presStyleIdx="0" presStyleCnt="3">
        <dgm:presLayoutVars>
          <dgm:bulletEnabled val="1"/>
        </dgm:presLayoutVars>
      </dgm:prSet>
      <dgm:spPr/>
    </dgm:pt>
    <dgm:pt modelId="{DF216D7F-0041-C44A-B816-8F9410D696FD}" type="pres">
      <dgm:prSet presAssocID="{43C65E6B-928B-2B44-BF17-2707C46FCF15}" presName="sibTrans" presStyleCnt="0"/>
      <dgm:spPr/>
    </dgm:pt>
    <dgm:pt modelId="{BFFAE8EF-2265-8B4A-9B03-204C8BF69655}" type="pres">
      <dgm:prSet presAssocID="{F8F3E885-D592-0B45-B326-FF25BE034BBA}" presName="node" presStyleLbl="node1" presStyleIdx="1" presStyleCnt="3">
        <dgm:presLayoutVars>
          <dgm:bulletEnabled val="1"/>
        </dgm:presLayoutVars>
      </dgm:prSet>
      <dgm:spPr/>
    </dgm:pt>
    <dgm:pt modelId="{C95B7D7B-03BF-EE4B-ABCF-6C2F0C321E26}" type="pres">
      <dgm:prSet presAssocID="{D9CA62EE-CE9D-D44F-ACAE-DF51F65AF445}" presName="sibTrans" presStyleCnt="0"/>
      <dgm:spPr/>
    </dgm:pt>
    <dgm:pt modelId="{2F305457-0E8D-2449-8B8E-21D4927D2B06}" type="pres">
      <dgm:prSet presAssocID="{B7EDAFFB-FFD4-3A4F-8AB3-D51CA9B928A3}" presName="node" presStyleLbl="node1" presStyleIdx="2" presStyleCnt="3">
        <dgm:presLayoutVars>
          <dgm:bulletEnabled val="1"/>
        </dgm:presLayoutVars>
      </dgm:prSet>
      <dgm:spPr/>
    </dgm:pt>
  </dgm:ptLst>
  <dgm:cxnLst>
    <dgm:cxn modelId="{B7F1220D-80D9-E343-80F6-D7F0115C2BA8}" type="presOf" srcId="{B7EDAFFB-FFD4-3A4F-8AB3-D51CA9B928A3}" destId="{2F305457-0E8D-2449-8B8E-21D4927D2B06}" srcOrd="0" destOrd="0" presId="urn:microsoft.com/office/officeart/2005/8/layout/default"/>
    <dgm:cxn modelId="{25E6AC29-4B66-2245-A003-59379FA9D6EE}" type="presOf" srcId="{2224FFD0-0A6F-274F-83DE-C765A2951AD1}" destId="{4B04D35E-6A92-F447-911F-F0AA298A2A6F}" srcOrd="0" destOrd="0" presId="urn:microsoft.com/office/officeart/2005/8/layout/default"/>
    <dgm:cxn modelId="{45E71F3D-342C-E544-A5A0-54CF6BE5C441}" srcId="{582AEAB9-40F3-894B-B46C-3EC6EDE0BDDE}" destId="{F8F3E885-D592-0B45-B326-FF25BE034BBA}" srcOrd="1" destOrd="0" parTransId="{ECAA0E1E-0045-AE4C-9DC7-4CE1B6E5DEC2}" sibTransId="{D9CA62EE-CE9D-D44F-ACAE-DF51F65AF445}"/>
    <dgm:cxn modelId="{46F46A3E-EA75-0C49-AAF2-3BACE721E7C2}" type="presOf" srcId="{582AEAB9-40F3-894B-B46C-3EC6EDE0BDDE}" destId="{4AACC5FD-0631-244F-8D0C-B2A2AE7B627A}" srcOrd="0" destOrd="0" presId="urn:microsoft.com/office/officeart/2005/8/layout/default"/>
    <dgm:cxn modelId="{5C27925C-0D4C-0B40-8572-A6D5C6DA592F}" type="presOf" srcId="{F8F3E885-D592-0B45-B326-FF25BE034BBA}" destId="{BFFAE8EF-2265-8B4A-9B03-204C8BF69655}" srcOrd="0" destOrd="0" presId="urn:microsoft.com/office/officeart/2005/8/layout/default"/>
    <dgm:cxn modelId="{EDD6509C-9D39-FB44-9952-0833C768C15B}" srcId="{582AEAB9-40F3-894B-B46C-3EC6EDE0BDDE}" destId="{2224FFD0-0A6F-274F-83DE-C765A2951AD1}" srcOrd="0" destOrd="0" parTransId="{EE6CA10B-202C-E647-9624-5AE3DC263C8D}" sibTransId="{43C65E6B-928B-2B44-BF17-2707C46FCF15}"/>
    <dgm:cxn modelId="{F72DB2D0-6158-7248-9993-CB0FBDCCBEF1}" srcId="{582AEAB9-40F3-894B-B46C-3EC6EDE0BDDE}" destId="{B7EDAFFB-FFD4-3A4F-8AB3-D51CA9B928A3}" srcOrd="2" destOrd="0" parTransId="{1A30B94E-126A-0D4F-A494-B33D3FC7FA80}" sibTransId="{5553A9CA-7BAC-C641-A857-8B84122414B7}"/>
    <dgm:cxn modelId="{9112EE98-3C5D-1F48-93B3-2CE5386CF775}" type="presParOf" srcId="{4AACC5FD-0631-244F-8D0C-B2A2AE7B627A}" destId="{4B04D35E-6A92-F447-911F-F0AA298A2A6F}" srcOrd="0" destOrd="0" presId="urn:microsoft.com/office/officeart/2005/8/layout/default"/>
    <dgm:cxn modelId="{479EEE2E-F852-3E4C-A5B4-226AF6F658E2}" type="presParOf" srcId="{4AACC5FD-0631-244F-8D0C-B2A2AE7B627A}" destId="{DF216D7F-0041-C44A-B816-8F9410D696FD}" srcOrd="1" destOrd="0" presId="urn:microsoft.com/office/officeart/2005/8/layout/default"/>
    <dgm:cxn modelId="{1A54D66B-DDFB-E543-A2E5-54A1369561CC}" type="presParOf" srcId="{4AACC5FD-0631-244F-8D0C-B2A2AE7B627A}" destId="{BFFAE8EF-2265-8B4A-9B03-204C8BF69655}" srcOrd="2" destOrd="0" presId="urn:microsoft.com/office/officeart/2005/8/layout/default"/>
    <dgm:cxn modelId="{62B38A17-E44E-EB42-A5BD-D7BD146BF5CA}" type="presParOf" srcId="{4AACC5FD-0631-244F-8D0C-B2A2AE7B627A}" destId="{C95B7D7B-03BF-EE4B-ABCF-6C2F0C321E26}" srcOrd="3" destOrd="0" presId="urn:microsoft.com/office/officeart/2005/8/layout/default"/>
    <dgm:cxn modelId="{7B19F0DA-3B77-CA4B-9665-8ED0745DA085}" type="presParOf" srcId="{4AACC5FD-0631-244F-8D0C-B2A2AE7B627A}" destId="{2F305457-0E8D-2449-8B8E-21D4927D2B0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64FEE16-0E51-EA4F-8054-722988E1EC4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14351AD9-CD97-3345-B0AA-8A0BB76D2A30}">
      <dgm:prSet phldrT="[Text]" custT="1"/>
      <dgm:spPr>
        <a:noFill/>
        <a:ln w="63500">
          <a:solidFill>
            <a:srgbClr val="0070C0"/>
          </a:solidFill>
        </a:ln>
      </dgm:spPr>
      <dgm:t>
        <a:bodyPr/>
        <a:lstStyle/>
        <a:p>
          <a:r>
            <a:rPr lang="en-US" sz="2800" dirty="0">
              <a:solidFill>
                <a:srgbClr val="0070C0"/>
              </a:solidFill>
            </a:rPr>
            <a:t>1.14</a:t>
          </a:r>
          <a:r>
            <a:rPr lang="en-US" sz="2800" baseline="0" dirty="0">
              <a:solidFill>
                <a:srgbClr val="0070C0"/>
              </a:solidFill>
            </a:rPr>
            <a:t> Fidelity Data</a:t>
          </a:r>
          <a:endParaRPr lang="en-US" sz="2800" dirty="0">
            <a:solidFill>
              <a:srgbClr val="0070C0"/>
            </a:solidFill>
          </a:endParaRPr>
        </a:p>
      </dgm:t>
    </dgm:pt>
    <dgm:pt modelId="{F68CF7C4-7CE3-0A45-A39A-8291CDACFF18}" type="parTrans" cxnId="{CD72D485-C501-EE44-A1AA-8FBFE7455E8D}">
      <dgm:prSet/>
      <dgm:spPr/>
      <dgm:t>
        <a:bodyPr/>
        <a:lstStyle/>
        <a:p>
          <a:endParaRPr lang="en-US"/>
        </a:p>
      </dgm:t>
    </dgm:pt>
    <dgm:pt modelId="{B5F03750-F28E-B04C-A36F-5F8D009A2206}" type="sibTrans" cxnId="{CD72D485-C501-EE44-A1AA-8FBFE7455E8D}">
      <dgm:prSet/>
      <dgm:spPr/>
      <dgm:t>
        <a:bodyPr/>
        <a:lstStyle/>
        <a:p>
          <a:endParaRPr lang="en-US"/>
        </a:p>
      </dgm:t>
    </dgm:pt>
    <dgm:pt modelId="{98141451-E793-2640-84E6-A504CBCE984D}">
      <dgm:prSet phldrT="[Text]" custT="1"/>
      <dgm:spPr/>
      <dgm:t>
        <a:bodyPr/>
        <a:lstStyle/>
        <a:p>
          <a:r>
            <a:rPr lang="en-US" sz="2200" dirty="0"/>
            <a:t>Tier I team reviews and uses SWPBIS Fidelity (e.g., SET,</a:t>
          </a:r>
          <a:r>
            <a:rPr lang="en-US" sz="2200" baseline="0" dirty="0"/>
            <a:t> </a:t>
          </a:r>
          <a:r>
            <a:rPr lang="en-US" sz="2200" dirty="0" err="1"/>
            <a:t>BoQ</a:t>
          </a:r>
          <a:r>
            <a:rPr lang="en-US" sz="2200" dirty="0"/>
            <a:t>, TIC, SAS, Tiered Fidelity Inventory) data at least annually. </a:t>
          </a:r>
        </a:p>
      </dgm:t>
    </dgm:pt>
    <dgm:pt modelId="{1B33202D-0A1D-704B-BCF9-05BBE7904B01}" type="parTrans" cxnId="{AC83FE1C-8B8C-6941-881D-A58EEC5C6BA1}">
      <dgm:prSet/>
      <dgm:spPr/>
      <dgm:t>
        <a:bodyPr/>
        <a:lstStyle/>
        <a:p>
          <a:endParaRPr lang="en-US"/>
        </a:p>
      </dgm:t>
    </dgm:pt>
    <dgm:pt modelId="{3B755758-10EA-2546-A4E3-1DFDA9497800}" type="sibTrans" cxnId="{AC83FE1C-8B8C-6941-881D-A58EEC5C6BA1}">
      <dgm:prSet/>
      <dgm:spPr/>
      <dgm:t>
        <a:bodyPr/>
        <a:lstStyle/>
        <a:p>
          <a:endParaRPr lang="en-US"/>
        </a:p>
      </dgm:t>
    </dgm:pt>
    <dgm:pt modelId="{9F9FFB40-39A4-324B-B527-6B06F9937A00}" type="pres">
      <dgm:prSet presAssocID="{764FEE16-0E51-EA4F-8054-722988E1EC48}" presName="linear" presStyleCnt="0">
        <dgm:presLayoutVars>
          <dgm:animLvl val="lvl"/>
          <dgm:resizeHandles val="exact"/>
        </dgm:presLayoutVars>
      </dgm:prSet>
      <dgm:spPr/>
    </dgm:pt>
    <dgm:pt modelId="{D14697AA-80EE-634B-ABFC-A66EF1D17A06}" type="pres">
      <dgm:prSet presAssocID="{14351AD9-CD97-3345-B0AA-8A0BB76D2A30}" presName="parentText" presStyleLbl="node1" presStyleIdx="0" presStyleCnt="1">
        <dgm:presLayoutVars>
          <dgm:chMax val="0"/>
          <dgm:bulletEnabled val="1"/>
        </dgm:presLayoutVars>
      </dgm:prSet>
      <dgm:spPr/>
    </dgm:pt>
    <dgm:pt modelId="{3F3B6172-041A-CA4E-8146-5DC1464E25E8}" type="pres">
      <dgm:prSet presAssocID="{14351AD9-CD97-3345-B0AA-8A0BB76D2A30}" presName="childText" presStyleLbl="revTx" presStyleIdx="0" presStyleCnt="1">
        <dgm:presLayoutVars>
          <dgm:bulletEnabled val="1"/>
        </dgm:presLayoutVars>
      </dgm:prSet>
      <dgm:spPr/>
    </dgm:pt>
  </dgm:ptLst>
  <dgm:cxnLst>
    <dgm:cxn modelId="{BD930806-9E0D-A94D-8C92-53820B36CB39}" type="presOf" srcId="{764FEE16-0E51-EA4F-8054-722988E1EC48}" destId="{9F9FFB40-39A4-324B-B527-6B06F9937A00}" srcOrd="0" destOrd="0" presId="urn:microsoft.com/office/officeart/2005/8/layout/vList2"/>
    <dgm:cxn modelId="{AC83FE1C-8B8C-6941-881D-A58EEC5C6BA1}" srcId="{14351AD9-CD97-3345-B0AA-8A0BB76D2A30}" destId="{98141451-E793-2640-84E6-A504CBCE984D}" srcOrd="0" destOrd="0" parTransId="{1B33202D-0A1D-704B-BCF9-05BBE7904B01}" sibTransId="{3B755758-10EA-2546-A4E3-1DFDA9497800}"/>
    <dgm:cxn modelId="{CD72D485-C501-EE44-A1AA-8FBFE7455E8D}" srcId="{764FEE16-0E51-EA4F-8054-722988E1EC48}" destId="{14351AD9-CD97-3345-B0AA-8A0BB76D2A30}" srcOrd="0" destOrd="0" parTransId="{F68CF7C4-7CE3-0A45-A39A-8291CDACFF18}" sibTransId="{B5F03750-F28E-B04C-A36F-5F8D009A2206}"/>
    <dgm:cxn modelId="{9F4EA2BA-A3F4-5D40-911E-8D366A732929}" type="presOf" srcId="{14351AD9-CD97-3345-B0AA-8A0BB76D2A30}" destId="{D14697AA-80EE-634B-ABFC-A66EF1D17A06}" srcOrd="0" destOrd="0" presId="urn:microsoft.com/office/officeart/2005/8/layout/vList2"/>
    <dgm:cxn modelId="{475A76FA-4050-8B46-B8FF-475AB3B963E4}" type="presOf" srcId="{98141451-E793-2640-84E6-A504CBCE984D}" destId="{3F3B6172-041A-CA4E-8146-5DC1464E25E8}" srcOrd="0" destOrd="0" presId="urn:microsoft.com/office/officeart/2005/8/layout/vList2"/>
    <dgm:cxn modelId="{4536F466-E5B6-7C4B-BEB0-6CFAF9826F20}" type="presParOf" srcId="{9F9FFB40-39A4-324B-B527-6B06F9937A00}" destId="{D14697AA-80EE-634B-ABFC-A66EF1D17A06}" srcOrd="0" destOrd="0" presId="urn:microsoft.com/office/officeart/2005/8/layout/vList2"/>
    <dgm:cxn modelId="{AE9057B7-332C-8D41-A0BC-17C9F84E00F7}" type="presParOf" srcId="{9F9FFB40-39A4-324B-B527-6B06F9937A00}" destId="{3F3B6172-041A-CA4E-8146-5DC1464E25E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82AEAB9-40F3-894B-B46C-3EC6EDE0BDD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224FFD0-0A6F-274F-83DE-C765A2951AD1}">
      <dgm:prSet phldrT="[Text]"/>
      <dgm:spPr>
        <a:solidFill>
          <a:srgbClr val="00B0F0"/>
        </a:solidFill>
        <a:ln w="25400">
          <a:solidFill>
            <a:schemeClr val="accent6">
              <a:lumMod val="50000"/>
            </a:schemeClr>
          </a:solidFill>
        </a:ln>
      </dgm:spPr>
      <dgm:t>
        <a:bodyPr/>
        <a:lstStyle/>
        <a:p>
          <a:r>
            <a:rPr lang="en-US" dirty="0"/>
            <a:t>In Place</a:t>
          </a:r>
        </a:p>
      </dgm:t>
    </dgm:pt>
    <dgm:pt modelId="{EE6CA10B-202C-E647-9624-5AE3DC263C8D}" type="parTrans" cxnId="{EDD6509C-9D39-FB44-9952-0833C768C15B}">
      <dgm:prSet/>
      <dgm:spPr/>
      <dgm:t>
        <a:bodyPr/>
        <a:lstStyle/>
        <a:p>
          <a:endParaRPr lang="en-US"/>
        </a:p>
      </dgm:t>
    </dgm:pt>
    <dgm:pt modelId="{43C65E6B-928B-2B44-BF17-2707C46FCF15}" type="sibTrans" cxnId="{EDD6509C-9D39-FB44-9952-0833C768C15B}">
      <dgm:prSet/>
      <dgm:spPr/>
      <dgm:t>
        <a:bodyPr/>
        <a:lstStyle/>
        <a:p>
          <a:endParaRPr lang="en-US"/>
        </a:p>
      </dgm:t>
    </dgm:pt>
    <dgm:pt modelId="{F8F3E885-D592-0B45-B326-FF25BE034BBA}">
      <dgm:prSet phldrT="[Text]"/>
      <dgm:spPr>
        <a:solidFill>
          <a:srgbClr val="00B0F0"/>
        </a:solidFill>
        <a:ln w="25400">
          <a:solidFill>
            <a:schemeClr val="accent6">
              <a:lumMod val="50000"/>
            </a:schemeClr>
          </a:solidFill>
        </a:ln>
      </dgm:spPr>
      <dgm:t>
        <a:bodyPr/>
        <a:lstStyle/>
        <a:p>
          <a:r>
            <a:rPr lang="en-US" dirty="0"/>
            <a:t>In Development</a:t>
          </a:r>
        </a:p>
      </dgm:t>
    </dgm:pt>
    <dgm:pt modelId="{ECAA0E1E-0045-AE4C-9DC7-4CE1B6E5DEC2}" type="parTrans" cxnId="{45E71F3D-342C-E544-A5A0-54CF6BE5C441}">
      <dgm:prSet/>
      <dgm:spPr/>
      <dgm:t>
        <a:bodyPr/>
        <a:lstStyle/>
        <a:p>
          <a:endParaRPr lang="en-US"/>
        </a:p>
      </dgm:t>
    </dgm:pt>
    <dgm:pt modelId="{D9CA62EE-CE9D-D44F-ACAE-DF51F65AF445}" type="sibTrans" cxnId="{45E71F3D-342C-E544-A5A0-54CF6BE5C441}">
      <dgm:prSet/>
      <dgm:spPr/>
      <dgm:t>
        <a:bodyPr/>
        <a:lstStyle/>
        <a:p>
          <a:endParaRPr lang="en-US"/>
        </a:p>
      </dgm:t>
    </dgm:pt>
    <dgm:pt modelId="{B7EDAFFB-FFD4-3A4F-8AB3-D51CA9B928A3}">
      <dgm:prSet phldrT="[Text]"/>
      <dgm:spPr>
        <a:solidFill>
          <a:srgbClr val="00B0F0"/>
        </a:solidFill>
        <a:ln w="25400">
          <a:solidFill>
            <a:schemeClr val="accent6">
              <a:lumMod val="50000"/>
            </a:schemeClr>
          </a:solidFill>
        </a:ln>
      </dgm:spPr>
      <dgm:t>
        <a:bodyPr/>
        <a:lstStyle/>
        <a:p>
          <a:r>
            <a:rPr lang="en-US"/>
            <a:t>Not in Place</a:t>
          </a:r>
        </a:p>
      </dgm:t>
    </dgm:pt>
    <dgm:pt modelId="{1A30B94E-126A-0D4F-A494-B33D3FC7FA80}" type="parTrans" cxnId="{F72DB2D0-6158-7248-9993-CB0FBDCCBEF1}">
      <dgm:prSet/>
      <dgm:spPr/>
      <dgm:t>
        <a:bodyPr/>
        <a:lstStyle/>
        <a:p>
          <a:endParaRPr lang="en-US"/>
        </a:p>
      </dgm:t>
    </dgm:pt>
    <dgm:pt modelId="{5553A9CA-7BAC-C641-A857-8B84122414B7}" type="sibTrans" cxnId="{F72DB2D0-6158-7248-9993-CB0FBDCCBEF1}">
      <dgm:prSet/>
      <dgm:spPr/>
      <dgm:t>
        <a:bodyPr/>
        <a:lstStyle/>
        <a:p>
          <a:endParaRPr lang="en-US"/>
        </a:p>
      </dgm:t>
    </dgm:pt>
    <dgm:pt modelId="{4AACC5FD-0631-244F-8D0C-B2A2AE7B627A}" type="pres">
      <dgm:prSet presAssocID="{582AEAB9-40F3-894B-B46C-3EC6EDE0BDDE}" presName="diagram" presStyleCnt="0">
        <dgm:presLayoutVars>
          <dgm:dir/>
          <dgm:resizeHandles val="exact"/>
        </dgm:presLayoutVars>
      </dgm:prSet>
      <dgm:spPr/>
    </dgm:pt>
    <dgm:pt modelId="{4B04D35E-6A92-F447-911F-F0AA298A2A6F}" type="pres">
      <dgm:prSet presAssocID="{2224FFD0-0A6F-274F-83DE-C765A2951AD1}" presName="node" presStyleLbl="node1" presStyleIdx="0" presStyleCnt="3">
        <dgm:presLayoutVars>
          <dgm:bulletEnabled val="1"/>
        </dgm:presLayoutVars>
      </dgm:prSet>
      <dgm:spPr/>
    </dgm:pt>
    <dgm:pt modelId="{DF216D7F-0041-C44A-B816-8F9410D696FD}" type="pres">
      <dgm:prSet presAssocID="{43C65E6B-928B-2B44-BF17-2707C46FCF15}" presName="sibTrans" presStyleCnt="0"/>
      <dgm:spPr/>
    </dgm:pt>
    <dgm:pt modelId="{BFFAE8EF-2265-8B4A-9B03-204C8BF69655}" type="pres">
      <dgm:prSet presAssocID="{F8F3E885-D592-0B45-B326-FF25BE034BBA}" presName="node" presStyleLbl="node1" presStyleIdx="1" presStyleCnt="3">
        <dgm:presLayoutVars>
          <dgm:bulletEnabled val="1"/>
        </dgm:presLayoutVars>
      </dgm:prSet>
      <dgm:spPr/>
    </dgm:pt>
    <dgm:pt modelId="{C95B7D7B-03BF-EE4B-ABCF-6C2F0C321E26}" type="pres">
      <dgm:prSet presAssocID="{D9CA62EE-CE9D-D44F-ACAE-DF51F65AF445}" presName="sibTrans" presStyleCnt="0"/>
      <dgm:spPr/>
    </dgm:pt>
    <dgm:pt modelId="{2F305457-0E8D-2449-8B8E-21D4927D2B06}" type="pres">
      <dgm:prSet presAssocID="{B7EDAFFB-FFD4-3A4F-8AB3-D51CA9B928A3}" presName="node" presStyleLbl="node1" presStyleIdx="2" presStyleCnt="3">
        <dgm:presLayoutVars>
          <dgm:bulletEnabled val="1"/>
        </dgm:presLayoutVars>
      </dgm:prSet>
      <dgm:spPr/>
    </dgm:pt>
  </dgm:ptLst>
  <dgm:cxnLst>
    <dgm:cxn modelId="{14449318-9AA2-0F4B-9DBD-221CCC024876}" type="presOf" srcId="{582AEAB9-40F3-894B-B46C-3EC6EDE0BDDE}" destId="{4AACC5FD-0631-244F-8D0C-B2A2AE7B627A}" srcOrd="0" destOrd="0" presId="urn:microsoft.com/office/officeart/2005/8/layout/default"/>
    <dgm:cxn modelId="{45E71F3D-342C-E544-A5A0-54CF6BE5C441}" srcId="{582AEAB9-40F3-894B-B46C-3EC6EDE0BDDE}" destId="{F8F3E885-D592-0B45-B326-FF25BE034BBA}" srcOrd="1" destOrd="0" parTransId="{ECAA0E1E-0045-AE4C-9DC7-4CE1B6E5DEC2}" sibTransId="{D9CA62EE-CE9D-D44F-ACAE-DF51F65AF445}"/>
    <dgm:cxn modelId="{C71F3D5B-9962-6F41-8ABF-2287E7C76698}" type="presOf" srcId="{F8F3E885-D592-0B45-B326-FF25BE034BBA}" destId="{BFFAE8EF-2265-8B4A-9B03-204C8BF69655}" srcOrd="0" destOrd="0" presId="urn:microsoft.com/office/officeart/2005/8/layout/default"/>
    <dgm:cxn modelId="{2BCBBC5B-9994-7D4E-B48F-300BA9FFB0BC}" type="presOf" srcId="{B7EDAFFB-FFD4-3A4F-8AB3-D51CA9B928A3}" destId="{2F305457-0E8D-2449-8B8E-21D4927D2B06}" srcOrd="0" destOrd="0" presId="urn:microsoft.com/office/officeart/2005/8/layout/default"/>
    <dgm:cxn modelId="{2DA6376F-F76F-C347-8A2E-A81A6EF79F97}" type="presOf" srcId="{2224FFD0-0A6F-274F-83DE-C765A2951AD1}" destId="{4B04D35E-6A92-F447-911F-F0AA298A2A6F}" srcOrd="0" destOrd="0" presId="urn:microsoft.com/office/officeart/2005/8/layout/default"/>
    <dgm:cxn modelId="{EDD6509C-9D39-FB44-9952-0833C768C15B}" srcId="{582AEAB9-40F3-894B-B46C-3EC6EDE0BDDE}" destId="{2224FFD0-0A6F-274F-83DE-C765A2951AD1}" srcOrd="0" destOrd="0" parTransId="{EE6CA10B-202C-E647-9624-5AE3DC263C8D}" sibTransId="{43C65E6B-928B-2B44-BF17-2707C46FCF15}"/>
    <dgm:cxn modelId="{F72DB2D0-6158-7248-9993-CB0FBDCCBEF1}" srcId="{582AEAB9-40F3-894B-B46C-3EC6EDE0BDDE}" destId="{B7EDAFFB-FFD4-3A4F-8AB3-D51CA9B928A3}" srcOrd="2" destOrd="0" parTransId="{1A30B94E-126A-0D4F-A494-B33D3FC7FA80}" sibTransId="{5553A9CA-7BAC-C641-A857-8B84122414B7}"/>
    <dgm:cxn modelId="{EFE74915-0DA0-9548-958C-0098DAF6354D}" type="presParOf" srcId="{4AACC5FD-0631-244F-8D0C-B2A2AE7B627A}" destId="{4B04D35E-6A92-F447-911F-F0AA298A2A6F}" srcOrd="0" destOrd="0" presId="urn:microsoft.com/office/officeart/2005/8/layout/default"/>
    <dgm:cxn modelId="{9EFFC61A-DE94-F745-9A1B-C1C60DF2BF2D}" type="presParOf" srcId="{4AACC5FD-0631-244F-8D0C-B2A2AE7B627A}" destId="{DF216D7F-0041-C44A-B816-8F9410D696FD}" srcOrd="1" destOrd="0" presId="urn:microsoft.com/office/officeart/2005/8/layout/default"/>
    <dgm:cxn modelId="{786EA03B-7E20-8A48-A3F7-246A3AD8F626}" type="presParOf" srcId="{4AACC5FD-0631-244F-8D0C-B2A2AE7B627A}" destId="{BFFAE8EF-2265-8B4A-9B03-204C8BF69655}" srcOrd="2" destOrd="0" presId="urn:microsoft.com/office/officeart/2005/8/layout/default"/>
    <dgm:cxn modelId="{D8E4107A-A8EF-B544-B01D-88DD417F74BC}" type="presParOf" srcId="{4AACC5FD-0631-244F-8D0C-B2A2AE7B627A}" destId="{C95B7D7B-03BF-EE4B-ABCF-6C2F0C321E26}" srcOrd="3" destOrd="0" presId="urn:microsoft.com/office/officeart/2005/8/layout/default"/>
    <dgm:cxn modelId="{F8AF63B9-DF6F-4246-9DF9-C94CE3E45EFB}" type="presParOf" srcId="{4AACC5FD-0631-244F-8D0C-B2A2AE7B627A}" destId="{2F305457-0E8D-2449-8B8E-21D4927D2B0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64FEE16-0E51-EA4F-8054-722988E1EC4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14351AD9-CD97-3345-B0AA-8A0BB76D2A30}">
      <dgm:prSet phldrT="[Text]" custT="1"/>
      <dgm:spPr>
        <a:noFill/>
        <a:ln w="63500">
          <a:solidFill>
            <a:srgbClr val="0070C0"/>
          </a:solidFill>
        </a:ln>
      </dgm:spPr>
      <dgm:t>
        <a:bodyPr/>
        <a:lstStyle/>
        <a:p>
          <a:r>
            <a:rPr lang="en-US" sz="2800" dirty="0">
              <a:solidFill>
                <a:srgbClr val="0070C0"/>
              </a:solidFill>
            </a:rPr>
            <a:t>1.15 Annual Evaluation</a:t>
          </a:r>
        </a:p>
      </dgm:t>
    </dgm:pt>
    <dgm:pt modelId="{F68CF7C4-7CE3-0A45-A39A-8291CDACFF18}" type="parTrans" cxnId="{CD72D485-C501-EE44-A1AA-8FBFE7455E8D}">
      <dgm:prSet/>
      <dgm:spPr/>
      <dgm:t>
        <a:bodyPr/>
        <a:lstStyle/>
        <a:p>
          <a:endParaRPr lang="en-US"/>
        </a:p>
      </dgm:t>
    </dgm:pt>
    <dgm:pt modelId="{B5F03750-F28E-B04C-A36F-5F8D009A2206}" type="sibTrans" cxnId="{CD72D485-C501-EE44-A1AA-8FBFE7455E8D}">
      <dgm:prSet/>
      <dgm:spPr/>
      <dgm:t>
        <a:bodyPr/>
        <a:lstStyle/>
        <a:p>
          <a:endParaRPr lang="en-US"/>
        </a:p>
      </dgm:t>
    </dgm:pt>
    <dgm:pt modelId="{98141451-E793-2640-84E6-A504CBCE984D}">
      <dgm:prSet phldrT="[Text]" custT="1"/>
      <dgm:spPr/>
      <dgm:t>
        <a:bodyPr/>
        <a:lstStyle/>
        <a:p>
          <a:r>
            <a:rPr lang="en-US" sz="2200" dirty="0"/>
            <a:t>Tier I team documents Fidelity and effectiveness (including on academic outcomes)</a:t>
          </a:r>
          <a:r>
            <a:rPr lang="en-US" sz="2200" baseline="0" dirty="0"/>
            <a:t> </a:t>
          </a:r>
          <a:r>
            <a:rPr lang="en-US" sz="2200" dirty="0"/>
            <a:t>of Tier I practices at least annually (including year- by-year comparisons) that</a:t>
          </a:r>
          <a:r>
            <a:rPr lang="en-US" sz="2200" baseline="0" dirty="0"/>
            <a:t> </a:t>
          </a:r>
          <a:r>
            <a:rPr lang="en-US" sz="2200" dirty="0"/>
            <a:t>are shared with stakeholders (staff, families, community, district) in a usable format. </a:t>
          </a:r>
        </a:p>
      </dgm:t>
    </dgm:pt>
    <dgm:pt modelId="{1B33202D-0A1D-704B-BCF9-05BBE7904B01}" type="parTrans" cxnId="{AC83FE1C-8B8C-6941-881D-A58EEC5C6BA1}">
      <dgm:prSet/>
      <dgm:spPr/>
      <dgm:t>
        <a:bodyPr/>
        <a:lstStyle/>
        <a:p>
          <a:endParaRPr lang="en-US"/>
        </a:p>
      </dgm:t>
    </dgm:pt>
    <dgm:pt modelId="{3B755758-10EA-2546-A4E3-1DFDA9497800}" type="sibTrans" cxnId="{AC83FE1C-8B8C-6941-881D-A58EEC5C6BA1}">
      <dgm:prSet/>
      <dgm:spPr/>
      <dgm:t>
        <a:bodyPr/>
        <a:lstStyle/>
        <a:p>
          <a:endParaRPr lang="en-US"/>
        </a:p>
      </dgm:t>
    </dgm:pt>
    <dgm:pt modelId="{9F9FFB40-39A4-324B-B527-6B06F9937A00}" type="pres">
      <dgm:prSet presAssocID="{764FEE16-0E51-EA4F-8054-722988E1EC48}" presName="linear" presStyleCnt="0">
        <dgm:presLayoutVars>
          <dgm:animLvl val="lvl"/>
          <dgm:resizeHandles val="exact"/>
        </dgm:presLayoutVars>
      </dgm:prSet>
      <dgm:spPr/>
    </dgm:pt>
    <dgm:pt modelId="{D14697AA-80EE-634B-ABFC-A66EF1D17A06}" type="pres">
      <dgm:prSet presAssocID="{14351AD9-CD97-3345-B0AA-8A0BB76D2A30}" presName="parentText" presStyleLbl="node1" presStyleIdx="0" presStyleCnt="1">
        <dgm:presLayoutVars>
          <dgm:chMax val="0"/>
          <dgm:bulletEnabled val="1"/>
        </dgm:presLayoutVars>
      </dgm:prSet>
      <dgm:spPr/>
    </dgm:pt>
    <dgm:pt modelId="{3F3B6172-041A-CA4E-8146-5DC1464E25E8}" type="pres">
      <dgm:prSet presAssocID="{14351AD9-CD97-3345-B0AA-8A0BB76D2A30}" presName="childText" presStyleLbl="revTx" presStyleIdx="0" presStyleCnt="1">
        <dgm:presLayoutVars>
          <dgm:bulletEnabled val="1"/>
        </dgm:presLayoutVars>
      </dgm:prSet>
      <dgm:spPr/>
    </dgm:pt>
  </dgm:ptLst>
  <dgm:cxnLst>
    <dgm:cxn modelId="{AC83FE1C-8B8C-6941-881D-A58EEC5C6BA1}" srcId="{14351AD9-CD97-3345-B0AA-8A0BB76D2A30}" destId="{98141451-E793-2640-84E6-A504CBCE984D}" srcOrd="0" destOrd="0" parTransId="{1B33202D-0A1D-704B-BCF9-05BBE7904B01}" sibTransId="{3B755758-10EA-2546-A4E3-1DFDA9497800}"/>
    <dgm:cxn modelId="{39D7E476-B8CA-DB4E-800D-3557FF3AF77A}" type="presOf" srcId="{14351AD9-CD97-3345-B0AA-8A0BB76D2A30}" destId="{D14697AA-80EE-634B-ABFC-A66EF1D17A06}" srcOrd="0" destOrd="0" presId="urn:microsoft.com/office/officeart/2005/8/layout/vList2"/>
    <dgm:cxn modelId="{CD72D485-C501-EE44-A1AA-8FBFE7455E8D}" srcId="{764FEE16-0E51-EA4F-8054-722988E1EC48}" destId="{14351AD9-CD97-3345-B0AA-8A0BB76D2A30}" srcOrd="0" destOrd="0" parTransId="{F68CF7C4-7CE3-0A45-A39A-8291CDACFF18}" sibTransId="{B5F03750-F28E-B04C-A36F-5F8D009A2206}"/>
    <dgm:cxn modelId="{CEA53E99-45E0-154E-859C-D3B28E96F100}" type="presOf" srcId="{764FEE16-0E51-EA4F-8054-722988E1EC48}" destId="{9F9FFB40-39A4-324B-B527-6B06F9937A00}" srcOrd="0" destOrd="0" presId="urn:microsoft.com/office/officeart/2005/8/layout/vList2"/>
    <dgm:cxn modelId="{9A0FC5AB-B37E-E84C-9F17-A6D8E1BC9CCE}" type="presOf" srcId="{98141451-E793-2640-84E6-A504CBCE984D}" destId="{3F3B6172-041A-CA4E-8146-5DC1464E25E8}" srcOrd="0" destOrd="0" presId="urn:microsoft.com/office/officeart/2005/8/layout/vList2"/>
    <dgm:cxn modelId="{6DA528C3-4DF7-B34D-88E1-07B7B9C71854}" type="presParOf" srcId="{9F9FFB40-39A4-324B-B527-6B06F9937A00}" destId="{D14697AA-80EE-634B-ABFC-A66EF1D17A06}" srcOrd="0" destOrd="0" presId="urn:microsoft.com/office/officeart/2005/8/layout/vList2"/>
    <dgm:cxn modelId="{4B3F6333-2E1F-2D4C-99FB-8996E43DE201}" type="presParOf" srcId="{9F9FFB40-39A4-324B-B527-6B06F9937A00}" destId="{3F3B6172-041A-CA4E-8146-5DC1464E25E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82AEAB9-40F3-894B-B46C-3EC6EDE0BDD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224FFD0-0A6F-274F-83DE-C765A2951AD1}">
      <dgm:prSet phldrT="[Text]"/>
      <dgm:spPr>
        <a:solidFill>
          <a:srgbClr val="00B0F0"/>
        </a:solidFill>
        <a:ln w="25400">
          <a:solidFill>
            <a:schemeClr val="accent6">
              <a:lumMod val="50000"/>
            </a:schemeClr>
          </a:solidFill>
        </a:ln>
      </dgm:spPr>
      <dgm:t>
        <a:bodyPr/>
        <a:lstStyle/>
        <a:p>
          <a:r>
            <a:rPr lang="en-US" dirty="0"/>
            <a:t>In Place</a:t>
          </a:r>
        </a:p>
      </dgm:t>
    </dgm:pt>
    <dgm:pt modelId="{EE6CA10B-202C-E647-9624-5AE3DC263C8D}" type="parTrans" cxnId="{EDD6509C-9D39-FB44-9952-0833C768C15B}">
      <dgm:prSet/>
      <dgm:spPr/>
      <dgm:t>
        <a:bodyPr/>
        <a:lstStyle/>
        <a:p>
          <a:endParaRPr lang="en-US"/>
        </a:p>
      </dgm:t>
    </dgm:pt>
    <dgm:pt modelId="{43C65E6B-928B-2B44-BF17-2707C46FCF15}" type="sibTrans" cxnId="{EDD6509C-9D39-FB44-9952-0833C768C15B}">
      <dgm:prSet/>
      <dgm:spPr/>
      <dgm:t>
        <a:bodyPr/>
        <a:lstStyle/>
        <a:p>
          <a:endParaRPr lang="en-US"/>
        </a:p>
      </dgm:t>
    </dgm:pt>
    <dgm:pt modelId="{F8F3E885-D592-0B45-B326-FF25BE034BBA}">
      <dgm:prSet phldrT="[Text]"/>
      <dgm:spPr>
        <a:solidFill>
          <a:srgbClr val="00B0F0"/>
        </a:solidFill>
        <a:ln w="25400">
          <a:solidFill>
            <a:schemeClr val="accent6">
              <a:lumMod val="50000"/>
            </a:schemeClr>
          </a:solidFill>
        </a:ln>
      </dgm:spPr>
      <dgm:t>
        <a:bodyPr/>
        <a:lstStyle/>
        <a:p>
          <a:r>
            <a:rPr lang="en-US" dirty="0"/>
            <a:t>In Development</a:t>
          </a:r>
        </a:p>
      </dgm:t>
    </dgm:pt>
    <dgm:pt modelId="{ECAA0E1E-0045-AE4C-9DC7-4CE1B6E5DEC2}" type="parTrans" cxnId="{45E71F3D-342C-E544-A5A0-54CF6BE5C441}">
      <dgm:prSet/>
      <dgm:spPr/>
      <dgm:t>
        <a:bodyPr/>
        <a:lstStyle/>
        <a:p>
          <a:endParaRPr lang="en-US"/>
        </a:p>
      </dgm:t>
    </dgm:pt>
    <dgm:pt modelId="{D9CA62EE-CE9D-D44F-ACAE-DF51F65AF445}" type="sibTrans" cxnId="{45E71F3D-342C-E544-A5A0-54CF6BE5C441}">
      <dgm:prSet/>
      <dgm:spPr/>
      <dgm:t>
        <a:bodyPr/>
        <a:lstStyle/>
        <a:p>
          <a:endParaRPr lang="en-US"/>
        </a:p>
      </dgm:t>
    </dgm:pt>
    <dgm:pt modelId="{B7EDAFFB-FFD4-3A4F-8AB3-D51CA9B928A3}">
      <dgm:prSet phldrT="[Text]"/>
      <dgm:spPr>
        <a:solidFill>
          <a:srgbClr val="00B0F0"/>
        </a:solidFill>
        <a:ln w="25400">
          <a:solidFill>
            <a:schemeClr val="accent6">
              <a:lumMod val="50000"/>
            </a:schemeClr>
          </a:solidFill>
        </a:ln>
      </dgm:spPr>
      <dgm:t>
        <a:bodyPr/>
        <a:lstStyle/>
        <a:p>
          <a:r>
            <a:rPr lang="en-US"/>
            <a:t>Not in Place</a:t>
          </a:r>
        </a:p>
      </dgm:t>
    </dgm:pt>
    <dgm:pt modelId="{1A30B94E-126A-0D4F-A494-B33D3FC7FA80}" type="parTrans" cxnId="{F72DB2D0-6158-7248-9993-CB0FBDCCBEF1}">
      <dgm:prSet/>
      <dgm:spPr/>
      <dgm:t>
        <a:bodyPr/>
        <a:lstStyle/>
        <a:p>
          <a:endParaRPr lang="en-US"/>
        </a:p>
      </dgm:t>
    </dgm:pt>
    <dgm:pt modelId="{5553A9CA-7BAC-C641-A857-8B84122414B7}" type="sibTrans" cxnId="{F72DB2D0-6158-7248-9993-CB0FBDCCBEF1}">
      <dgm:prSet/>
      <dgm:spPr/>
      <dgm:t>
        <a:bodyPr/>
        <a:lstStyle/>
        <a:p>
          <a:endParaRPr lang="en-US"/>
        </a:p>
      </dgm:t>
    </dgm:pt>
    <dgm:pt modelId="{4AACC5FD-0631-244F-8D0C-B2A2AE7B627A}" type="pres">
      <dgm:prSet presAssocID="{582AEAB9-40F3-894B-B46C-3EC6EDE0BDDE}" presName="diagram" presStyleCnt="0">
        <dgm:presLayoutVars>
          <dgm:dir/>
          <dgm:resizeHandles val="exact"/>
        </dgm:presLayoutVars>
      </dgm:prSet>
      <dgm:spPr/>
    </dgm:pt>
    <dgm:pt modelId="{4B04D35E-6A92-F447-911F-F0AA298A2A6F}" type="pres">
      <dgm:prSet presAssocID="{2224FFD0-0A6F-274F-83DE-C765A2951AD1}" presName="node" presStyleLbl="node1" presStyleIdx="0" presStyleCnt="3">
        <dgm:presLayoutVars>
          <dgm:bulletEnabled val="1"/>
        </dgm:presLayoutVars>
      </dgm:prSet>
      <dgm:spPr/>
    </dgm:pt>
    <dgm:pt modelId="{DF216D7F-0041-C44A-B816-8F9410D696FD}" type="pres">
      <dgm:prSet presAssocID="{43C65E6B-928B-2B44-BF17-2707C46FCF15}" presName="sibTrans" presStyleCnt="0"/>
      <dgm:spPr/>
    </dgm:pt>
    <dgm:pt modelId="{BFFAE8EF-2265-8B4A-9B03-204C8BF69655}" type="pres">
      <dgm:prSet presAssocID="{F8F3E885-D592-0B45-B326-FF25BE034BBA}" presName="node" presStyleLbl="node1" presStyleIdx="1" presStyleCnt="3">
        <dgm:presLayoutVars>
          <dgm:bulletEnabled val="1"/>
        </dgm:presLayoutVars>
      </dgm:prSet>
      <dgm:spPr/>
    </dgm:pt>
    <dgm:pt modelId="{C95B7D7B-03BF-EE4B-ABCF-6C2F0C321E26}" type="pres">
      <dgm:prSet presAssocID="{D9CA62EE-CE9D-D44F-ACAE-DF51F65AF445}" presName="sibTrans" presStyleCnt="0"/>
      <dgm:spPr/>
    </dgm:pt>
    <dgm:pt modelId="{2F305457-0E8D-2449-8B8E-21D4927D2B06}" type="pres">
      <dgm:prSet presAssocID="{B7EDAFFB-FFD4-3A4F-8AB3-D51CA9B928A3}" presName="node" presStyleLbl="node1" presStyleIdx="2" presStyleCnt="3">
        <dgm:presLayoutVars>
          <dgm:bulletEnabled val="1"/>
        </dgm:presLayoutVars>
      </dgm:prSet>
      <dgm:spPr/>
    </dgm:pt>
  </dgm:ptLst>
  <dgm:cxnLst>
    <dgm:cxn modelId="{45E71F3D-342C-E544-A5A0-54CF6BE5C441}" srcId="{582AEAB9-40F3-894B-B46C-3EC6EDE0BDDE}" destId="{F8F3E885-D592-0B45-B326-FF25BE034BBA}" srcOrd="1" destOrd="0" parTransId="{ECAA0E1E-0045-AE4C-9DC7-4CE1B6E5DEC2}" sibTransId="{D9CA62EE-CE9D-D44F-ACAE-DF51F65AF445}"/>
    <dgm:cxn modelId="{E8552C40-5546-7548-8618-417AE0EE4461}" type="presOf" srcId="{F8F3E885-D592-0B45-B326-FF25BE034BBA}" destId="{BFFAE8EF-2265-8B4A-9B03-204C8BF69655}" srcOrd="0" destOrd="0" presId="urn:microsoft.com/office/officeart/2005/8/layout/default"/>
    <dgm:cxn modelId="{4FF8B98C-1534-5840-A443-84DE5EAE63E5}" type="presOf" srcId="{B7EDAFFB-FFD4-3A4F-8AB3-D51CA9B928A3}" destId="{2F305457-0E8D-2449-8B8E-21D4927D2B06}" srcOrd="0" destOrd="0" presId="urn:microsoft.com/office/officeart/2005/8/layout/default"/>
    <dgm:cxn modelId="{BC283693-AD44-6343-AF3D-E7479777CF33}" type="presOf" srcId="{582AEAB9-40F3-894B-B46C-3EC6EDE0BDDE}" destId="{4AACC5FD-0631-244F-8D0C-B2A2AE7B627A}" srcOrd="0" destOrd="0" presId="urn:microsoft.com/office/officeart/2005/8/layout/default"/>
    <dgm:cxn modelId="{EDD6509C-9D39-FB44-9952-0833C768C15B}" srcId="{582AEAB9-40F3-894B-B46C-3EC6EDE0BDDE}" destId="{2224FFD0-0A6F-274F-83DE-C765A2951AD1}" srcOrd="0" destOrd="0" parTransId="{EE6CA10B-202C-E647-9624-5AE3DC263C8D}" sibTransId="{43C65E6B-928B-2B44-BF17-2707C46FCF15}"/>
    <dgm:cxn modelId="{5582FBC4-4E8F-9B4B-9ABE-F0AB306EA0F6}" type="presOf" srcId="{2224FFD0-0A6F-274F-83DE-C765A2951AD1}" destId="{4B04D35E-6A92-F447-911F-F0AA298A2A6F}" srcOrd="0" destOrd="0" presId="urn:microsoft.com/office/officeart/2005/8/layout/default"/>
    <dgm:cxn modelId="{F72DB2D0-6158-7248-9993-CB0FBDCCBEF1}" srcId="{582AEAB9-40F3-894B-B46C-3EC6EDE0BDDE}" destId="{B7EDAFFB-FFD4-3A4F-8AB3-D51CA9B928A3}" srcOrd="2" destOrd="0" parTransId="{1A30B94E-126A-0D4F-A494-B33D3FC7FA80}" sibTransId="{5553A9CA-7BAC-C641-A857-8B84122414B7}"/>
    <dgm:cxn modelId="{C5F40992-08C8-8144-9069-0E8DC47A4EEE}" type="presParOf" srcId="{4AACC5FD-0631-244F-8D0C-B2A2AE7B627A}" destId="{4B04D35E-6A92-F447-911F-F0AA298A2A6F}" srcOrd="0" destOrd="0" presId="urn:microsoft.com/office/officeart/2005/8/layout/default"/>
    <dgm:cxn modelId="{D1765F5D-F583-E241-BD4C-7D677365B093}" type="presParOf" srcId="{4AACC5FD-0631-244F-8D0C-B2A2AE7B627A}" destId="{DF216D7F-0041-C44A-B816-8F9410D696FD}" srcOrd="1" destOrd="0" presId="urn:microsoft.com/office/officeart/2005/8/layout/default"/>
    <dgm:cxn modelId="{586F4E47-C8FB-A94A-B7D9-1C15FB13AB89}" type="presParOf" srcId="{4AACC5FD-0631-244F-8D0C-B2A2AE7B627A}" destId="{BFFAE8EF-2265-8B4A-9B03-204C8BF69655}" srcOrd="2" destOrd="0" presId="urn:microsoft.com/office/officeart/2005/8/layout/default"/>
    <dgm:cxn modelId="{AB4EDBA1-A725-F349-85AB-BF21877208DE}" type="presParOf" srcId="{4AACC5FD-0631-244F-8D0C-B2A2AE7B627A}" destId="{C95B7D7B-03BF-EE4B-ABCF-6C2F0C321E26}" srcOrd="3" destOrd="0" presId="urn:microsoft.com/office/officeart/2005/8/layout/default"/>
    <dgm:cxn modelId="{7A04D0D7-53FD-E944-A1CC-079311DCDC46}" type="presParOf" srcId="{4AACC5FD-0631-244F-8D0C-B2A2AE7B627A}" destId="{2F305457-0E8D-2449-8B8E-21D4927D2B0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9B8ED72C-ADEF-3243-AFBA-1AD78136CFD0}" type="doc">
      <dgm:prSet loTypeId="urn:microsoft.com/office/officeart/2005/8/layout/gear1" loCatId="" qsTypeId="urn:microsoft.com/office/officeart/2005/8/quickstyle/simple4" qsCatId="simple" csTypeId="urn:microsoft.com/office/officeart/2005/8/colors/colorful2" csCatId="colorful" phldr="1"/>
      <dgm:spPr/>
    </dgm:pt>
    <dgm:pt modelId="{73029382-BDEF-E642-8755-60A33F3E0491}">
      <dgm:prSet phldrT="[Text]" custT="1"/>
      <dgm:spPr>
        <a:solidFill>
          <a:srgbClr val="3366FF"/>
        </a:solidFill>
      </dgm:spPr>
      <dgm:t>
        <a:bodyPr/>
        <a:lstStyle/>
        <a:p>
          <a:r>
            <a:rPr lang="en-US" sz="2400" b="1" dirty="0"/>
            <a:t>Action Planning</a:t>
          </a:r>
        </a:p>
      </dgm:t>
    </dgm:pt>
    <dgm:pt modelId="{395C1B4B-26FB-BE4F-80B6-8A991D04122E}" type="parTrans" cxnId="{D8EB4453-D486-3B42-A35B-F6078945CD1F}">
      <dgm:prSet/>
      <dgm:spPr/>
      <dgm:t>
        <a:bodyPr/>
        <a:lstStyle/>
        <a:p>
          <a:endParaRPr lang="en-US"/>
        </a:p>
      </dgm:t>
    </dgm:pt>
    <dgm:pt modelId="{13F0E644-798C-9442-BEF8-1ABB4CAB6ABD}" type="sibTrans" cxnId="{D8EB4453-D486-3B42-A35B-F6078945CD1F}">
      <dgm:prSet/>
      <dgm:spPr>
        <a:solidFill>
          <a:srgbClr val="3366FF"/>
        </a:solidFill>
      </dgm:spPr>
      <dgm:t>
        <a:bodyPr/>
        <a:lstStyle/>
        <a:p>
          <a:endParaRPr lang="en-US"/>
        </a:p>
      </dgm:t>
    </dgm:pt>
    <dgm:pt modelId="{FDC2ADBE-C5D8-EA4A-83C0-CED5906BF185}">
      <dgm:prSet phldrT="[Text]" custT="1"/>
      <dgm:spPr>
        <a:solidFill>
          <a:srgbClr val="FF0000"/>
        </a:solidFill>
      </dgm:spPr>
      <dgm:t>
        <a:bodyPr/>
        <a:lstStyle/>
        <a:p>
          <a:r>
            <a:rPr lang="en-US" sz="2400" b="1" dirty="0"/>
            <a:t>Precise Problem Solving</a:t>
          </a:r>
        </a:p>
      </dgm:t>
    </dgm:pt>
    <dgm:pt modelId="{3AFE98FF-7557-B147-BCE2-9F7A64BEF728}" type="parTrans" cxnId="{8EAE34D4-2880-4241-BE4A-16B7D4DE6E2D}">
      <dgm:prSet/>
      <dgm:spPr/>
      <dgm:t>
        <a:bodyPr/>
        <a:lstStyle/>
        <a:p>
          <a:endParaRPr lang="en-US"/>
        </a:p>
      </dgm:t>
    </dgm:pt>
    <dgm:pt modelId="{DE4A0296-F625-3448-BA8A-72F2DA4EC407}" type="sibTrans" cxnId="{8EAE34D4-2880-4241-BE4A-16B7D4DE6E2D}">
      <dgm:prSet/>
      <dgm:spPr>
        <a:solidFill>
          <a:srgbClr val="FF0000"/>
        </a:solidFill>
      </dgm:spPr>
      <dgm:t>
        <a:bodyPr/>
        <a:lstStyle/>
        <a:p>
          <a:endParaRPr lang="en-US"/>
        </a:p>
      </dgm:t>
    </dgm:pt>
    <dgm:pt modelId="{4380FF27-8289-3443-9450-AE79FECE2D3B}">
      <dgm:prSet phldrT="[Text]" custT="1"/>
      <dgm:spPr>
        <a:solidFill>
          <a:srgbClr val="008000"/>
        </a:solidFill>
      </dgm:spPr>
      <dgm:t>
        <a:bodyPr/>
        <a:lstStyle/>
        <a:p>
          <a:r>
            <a:rPr lang="en-US" sz="2400" b="1" dirty="0"/>
            <a:t>Meeting Foundations</a:t>
          </a:r>
        </a:p>
      </dgm:t>
    </dgm:pt>
    <dgm:pt modelId="{548C3682-0C0A-2C4E-981B-C4F2057CDF5D}" type="parTrans" cxnId="{8266EDD2-D31C-6340-9DA6-EC738EEA7C6D}">
      <dgm:prSet/>
      <dgm:spPr/>
      <dgm:t>
        <a:bodyPr/>
        <a:lstStyle/>
        <a:p>
          <a:endParaRPr lang="en-US"/>
        </a:p>
      </dgm:t>
    </dgm:pt>
    <dgm:pt modelId="{AD6C38AD-03E3-1840-9019-0E316AA1ACDD}" type="sibTrans" cxnId="{8266EDD2-D31C-6340-9DA6-EC738EEA7C6D}">
      <dgm:prSet/>
      <dgm:spPr>
        <a:solidFill>
          <a:srgbClr val="008000"/>
        </a:solidFill>
      </dgm:spPr>
      <dgm:t>
        <a:bodyPr/>
        <a:lstStyle/>
        <a:p>
          <a:endParaRPr lang="en-US"/>
        </a:p>
      </dgm:t>
    </dgm:pt>
    <dgm:pt modelId="{BF8549B3-1483-A548-AF45-794B6523DDD6}" type="pres">
      <dgm:prSet presAssocID="{9B8ED72C-ADEF-3243-AFBA-1AD78136CFD0}" presName="composite" presStyleCnt="0">
        <dgm:presLayoutVars>
          <dgm:chMax val="3"/>
          <dgm:animLvl val="lvl"/>
          <dgm:resizeHandles val="exact"/>
        </dgm:presLayoutVars>
      </dgm:prSet>
      <dgm:spPr/>
    </dgm:pt>
    <dgm:pt modelId="{4BA6EEE4-E5AF-5241-99F1-D3585E27ACE4}" type="pres">
      <dgm:prSet presAssocID="{73029382-BDEF-E642-8755-60A33F3E0491}" presName="gear1" presStyleLbl="node1" presStyleIdx="0" presStyleCnt="3" custScaleX="93065" custScaleY="78122">
        <dgm:presLayoutVars>
          <dgm:chMax val="1"/>
          <dgm:bulletEnabled val="1"/>
        </dgm:presLayoutVars>
      </dgm:prSet>
      <dgm:spPr/>
    </dgm:pt>
    <dgm:pt modelId="{5D0E310A-5B18-604F-85AC-A931BD8F33E7}" type="pres">
      <dgm:prSet presAssocID="{73029382-BDEF-E642-8755-60A33F3E0491}" presName="gear1srcNode" presStyleLbl="node1" presStyleIdx="0" presStyleCnt="3"/>
      <dgm:spPr/>
    </dgm:pt>
    <dgm:pt modelId="{ADBE7513-C377-B043-BF66-F40FDABAC717}" type="pres">
      <dgm:prSet presAssocID="{73029382-BDEF-E642-8755-60A33F3E0491}" presName="gear1dstNode" presStyleLbl="node1" presStyleIdx="0" presStyleCnt="3"/>
      <dgm:spPr/>
    </dgm:pt>
    <dgm:pt modelId="{7B347E92-0CC2-6A42-A1B8-AB56B7DB49B0}" type="pres">
      <dgm:prSet presAssocID="{FDC2ADBE-C5D8-EA4A-83C0-CED5906BF185}" presName="gear2" presStyleLbl="node1" presStyleIdx="1" presStyleCnt="3" custScaleX="117150" custScaleY="113963" custLinFactNeighborX="-8180">
        <dgm:presLayoutVars>
          <dgm:chMax val="1"/>
          <dgm:bulletEnabled val="1"/>
        </dgm:presLayoutVars>
      </dgm:prSet>
      <dgm:spPr/>
    </dgm:pt>
    <dgm:pt modelId="{1CF2B282-58E5-A74B-B7D7-825A4D29BCF5}" type="pres">
      <dgm:prSet presAssocID="{FDC2ADBE-C5D8-EA4A-83C0-CED5906BF185}" presName="gear2srcNode" presStyleLbl="node1" presStyleIdx="1" presStyleCnt="3"/>
      <dgm:spPr/>
    </dgm:pt>
    <dgm:pt modelId="{6B4BBBCD-E842-0945-A489-DF21C9134896}" type="pres">
      <dgm:prSet presAssocID="{FDC2ADBE-C5D8-EA4A-83C0-CED5906BF185}" presName="gear2dstNode" presStyleLbl="node1" presStyleIdx="1" presStyleCnt="3"/>
      <dgm:spPr/>
    </dgm:pt>
    <dgm:pt modelId="{DFED06CE-C5A4-7944-98F3-899AC09D223A}" type="pres">
      <dgm:prSet presAssocID="{4380FF27-8289-3443-9450-AE79FECE2D3B}" presName="gear3" presStyleLbl="node1" presStyleIdx="2" presStyleCnt="3" custAng="693805" custScaleX="116894" custScaleY="107816" custLinFactNeighborX="5479"/>
      <dgm:spPr/>
    </dgm:pt>
    <dgm:pt modelId="{52020E97-CBC6-0E48-B468-709EEA1C7996}" type="pres">
      <dgm:prSet presAssocID="{4380FF27-8289-3443-9450-AE79FECE2D3B}" presName="gear3tx" presStyleLbl="node1" presStyleIdx="2" presStyleCnt="3">
        <dgm:presLayoutVars>
          <dgm:chMax val="1"/>
          <dgm:bulletEnabled val="1"/>
        </dgm:presLayoutVars>
      </dgm:prSet>
      <dgm:spPr/>
    </dgm:pt>
    <dgm:pt modelId="{8F86ED1F-C29C-2242-BC15-F9CC96345782}" type="pres">
      <dgm:prSet presAssocID="{4380FF27-8289-3443-9450-AE79FECE2D3B}" presName="gear3srcNode" presStyleLbl="node1" presStyleIdx="2" presStyleCnt="3"/>
      <dgm:spPr/>
    </dgm:pt>
    <dgm:pt modelId="{765B501E-C532-1C4D-8E1E-4F9526A2477A}" type="pres">
      <dgm:prSet presAssocID="{4380FF27-8289-3443-9450-AE79FECE2D3B}" presName="gear3dstNode" presStyleLbl="node1" presStyleIdx="2" presStyleCnt="3"/>
      <dgm:spPr/>
    </dgm:pt>
    <dgm:pt modelId="{244B6743-1626-1843-8997-37F28FA045AB}" type="pres">
      <dgm:prSet presAssocID="{13F0E644-798C-9442-BEF8-1ABB4CAB6ABD}" presName="connector1" presStyleLbl="sibTrans2D1" presStyleIdx="0" presStyleCnt="3" custScaleX="83652" custScaleY="78158" custLinFactNeighborX="-2688"/>
      <dgm:spPr/>
    </dgm:pt>
    <dgm:pt modelId="{E2090D68-934D-1342-9C24-46EBF34B1745}" type="pres">
      <dgm:prSet presAssocID="{DE4A0296-F625-3448-BA8A-72F2DA4EC407}" presName="connector2" presStyleLbl="sibTrans2D1" presStyleIdx="1" presStyleCnt="3" custLinFactNeighborX="-17280"/>
      <dgm:spPr/>
    </dgm:pt>
    <dgm:pt modelId="{EAAE4BE4-60EB-8A49-AF95-49DC6737781F}" type="pres">
      <dgm:prSet presAssocID="{AD6C38AD-03E3-1840-9019-0E316AA1ACDD}" presName="connector3" presStyleLbl="sibTrans2D1" presStyleIdx="2" presStyleCnt="3" custLinFactNeighborX="-572"/>
      <dgm:spPr/>
    </dgm:pt>
  </dgm:ptLst>
  <dgm:cxnLst>
    <dgm:cxn modelId="{6F68381B-751D-F643-9667-2AA5D570EBD5}" type="presOf" srcId="{DE4A0296-F625-3448-BA8A-72F2DA4EC407}" destId="{E2090D68-934D-1342-9C24-46EBF34B1745}" srcOrd="0" destOrd="0" presId="urn:microsoft.com/office/officeart/2005/8/layout/gear1"/>
    <dgm:cxn modelId="{1FA3672B-63ED-1E46-BB30-EACC715AD5DF}" type="presOf" srcId="{4380FF27-8289-3443-9450-AE79FECE2D3B}" destId="{52020E97-CBC6-0E48-B468-709EEA1C7996}" srcOrd="1" destOrd="0" presId="urn:microsoft.com/office/officeart/2005/8/layout/gear1"/>
    <dgm:cxn modelId="{B8CCC72B-73A5-D74B-A4C5-1DF9695F1920}" type="presOf" srcId="{73029382-BDEF-E642-8755-60A33F3E0491}" destId="{5D0E310A-5B18-604F-85AC-A931BD8F33E7}" srcOrd="1" destOrd="0" presId="urn:microsoft.com/office/officeart/2005/8/layout/gear1"/>
    <dgm:cxn modelId="{E139F233-399C-EC42-83E7-23EE78C4C49E}" type="presOf" srcId="{9B8ED72C-ADEF-3243-AFBA-1AD78136CFD0}" destId="{BF8549B3-1483-A548-AF45-794B6523DDD6}" srcOrd="0" destOrd="0" presId="urn:microsoft.com/office/officeart/2005/8/layout/gear1"/>
    <dgm:cxn modelId="{A1D86140-6FD8-4C4B-93C7-BD6911509F04}" type="presOf" srcId="{73029382-BDEF-E642-8755-60A33F3E0491}" destId="{ADBE7513-C377-B043-BF66-F40FDABAC717}" srcOrd="2" destOrd="0" presId="urn:microsoft.com/office/officeart/2005/8/layout/gear1"/>
    <dgm:cxn modelId="{B68EC541-29D2-C143-A69E-DAFA9170AC84}" type="presOf" srcId="{4380FF27-8289-3443-9450-AE79FECE2D3B}" destId="{765B501E-C532-1C4D-8E1E-4F9526A2477A}" srcOrd="3" destOrd="0" presId="urn:microsoft.com/office/officeart/2005/8/layout/gear1"/>
    <dgm:cxn modelId="{B2B12244-3787-C049-A515-ECF54DDA8924}" type="presOf" srcId="{AD6C38AD-03E3-1840-9019-0E316AA1ACDD}" destId="{EAAE4BE4-60EB-8A49-AF95-49DC6737781F}" srcOrd="0" destOrd="0" presId="urn:microsoft.com/office/officeart/2005/8/layout/gear1"/>
    <dgm:cxn modelId="{D8EB4453-D486-3B42-A35B-F6078945CD1F}" srcId="{9B8ED72C-ADEF-3243-AFBA-1AD78136CFD0}" destId="{73029382-BDEF-E642-8755-60A33F3E0491}" srcOrd="0" destOrd="0" parTransId="{395C1B4B-26FB-BE4F-80B6-8A991D04122E}" sibTransId="{13F0E644-798C-9442-BEF8-1ABB4CAB6ABD}"/>
    <dgm:cxn modelId="{EDEEF754-3EB3-9546-AF66-C8691135B937}" type="presOf" srcId="{4380FF27-8289-3443-9450-AE79FECE2D3B}" destId="{8F86ED1F-C29C-2242-BC15-F9CC96345782}" srcOrd="2" destOrd="0" presId="urn:microsoft.com/office/officeart/2005/8/layout/gear1"/>
    <dgm:cxn modelId="{28C50475-2E53-8049-B666-D3EEAC0B9582}" type="presOf" srcId="{73029382-BDEF-E642-8755-60A33F3E0491}" destId="{4BA6EEE4-E5AF-5241-99F1-D3585E27ACE4}" srcOrd="0" destOrd="0" presId="urn:microsoft.com/office/officeart/2005/8/layout/gear1"/>
    <dgm:cxn modelId="{62CA279E-AF82-D741-96D1-D4E094027D97}" type="presOf" srcId="{FDC2ADBE-C5D8-EA4A-83C0-CED5906BF185}" destId="{1CF2B282-58E5-A74B-B7D7-825A4D29BCF5}" srcOrd="1" destOrd="0" presId="urn:microsoft.com/office/officeart/2005/8/layout/gear1"/>
    <dgm:cxn modelId="{0D91FAA7-8AEA-AF4B-A8EB-414A7DA3A475}" type="presOf" srcId="{FDC2ADBE-C5D8-EA4A-83C0-CED5906BF185}" destId="{7B347E92-0CC2-6A42-A1B8-AB56B7DB49B0}" srcOrd="0" destOrd="0" presId="urn:microsoft.com/office/officeart/2005/8/layout/gear1"/>
    <dgm:cxn modelId="{8266EDD2-D31C-6340-9DA6-EC738EEA7C6D}" srcId="{9B8ED72C-ADEF-3243-AFBA-1AD78136CFD0}" destId="{4380FF27-8289-3443-9450-AE79FECE2D3B}" srcOrd="2" destOrd="0" parTransId="{548C3682-0C0A-2C4E-981B-C4F2057CDF5D}" sibTransId="{AD6C38AD-03E3-1840-9019-0E316AA1ACDD}"/>
    <dgm:cxn modelId="{8EAE34D4-2880-4241-BE4A-16B7D4DE6E2D}" srcId="{9B8ED72C-ADEF-3243-AFBA-1AD78136CFD0}" destId="{FDC2ADBE-C5D8-EA4A-83C0-CED5906BF185}" srcOrd="1" destOrd="0" parTransId="{3AFE98FF-7557-B147-BCE2-9F7A64BEF728}" sibTransId="{DE4A0296-F625-3448-BA8A-72F2DA4EC407}"/>
    <dgm:cxn modelId="{547DDDED-2A15-6E4D-94B1-6958295B9AD7}" type="presOf" srcId="{FDC2ADBE-C5D8-EA4A-83C0-CED5906BF185}" destId="{6B4BBBCD-E842-0945-A489-DF21C9134896}" srcOrd="2" destOrd="0" presId="urn:microsoft.com/office/officeart/2005/8/layout/gear1"/>
    <dgm:cxn modelId="{AE9C2AF0-5D6D-8842-8031-BE7EB5B2F390}" type="presOf" srcId="{13F0E644-798C-9442-BEF8-1ABB4CAB6ABD}" destId="{244B6743-1626-1843-8997-37F28FA045AB}" srcOrd="0" destOrd="0" presId="urn:microsoft.com/office/officeart/2005/8/layout/gear1"/>
    <dgm:cxn modelId="{2BB1FCF7-C9DE-E74D-81D5-8F1564A964EC}" type="presOf" srcId="{4380FF27-8289-3443-9450-AE79FECE2D3B}" destId="{DFED06CE-C5A4-7944-98F3-899AC09D223A}" srcOrd="0" destOrd="0" presId="urn:microsoft.com/office/officeart/2005/8/layout/gear1"/>
    <dgm:cxn modelId="{39C369AC-D9CC-8A40-8A69-07B0763D1AB2}" type="presParOf" srcId="{BF8549B3-1483-A548-AF45-794B6523DDD6}" destId="{4BA6EEE4-E5AF-5241-99F1-D3585E27ACE4}" srcOrd="0" destOrd="0" presId="urn:microsoft.com/office/officeart/2005/8/layout/gear1"/>
    <dgm:cxn modelId="{97545AFA-0993-CF46-951E-4391ACF8A456}" type="presParOf" srcId="{BF8549B3-1483-A548-AF45-794B6523DDD6}" destId="{5D0E310A-5B18-604F-85AC-A931BD8F33E7}" srcOrd="1" destOrd="0" presId="urn:microsoft.com/office/officeart/2005/8/layout/gear1"/>
    <dgm:cxn modelId="{DB2AA8BF-7E16-3444-BA83-CF4CF0466291}" type="presParOf" srcId="{BF8549B3-1483-A548-AF45-794B6523DDD6}" destId="{ADBE7513-C377-B043-BF66-F40FDABAC717}" srcOrd="2" destOrd="0" presId="urn:microsoft.com/office/officeart/2005/8/layout/gear1"/>
    <dgm:cxn modelId="{95032B81-633A-8A4C-9443-F851EBB3D8E3}" type="presParOf" srcId="{BF8549B3-1483-A548-AF45-794B6523DDD6}" destId="{7B347E92-0CC2-6A42-A1B8-AB56B7DB49B0}" srcOrd="3" destOrd="0" presId="urn:microsoft.com/office/officeart/2005/8/layout/gear1"/>
    <dgm:cxn modelId="{2B301185-8812-E84D-BE16-59511805FD85}" type="presParOf" srcId="{BF8549B3-1483-A548-AF45-794B6523DDD6}" destId="{1CF2B282-58E5-A74B-B7D7-825A4D29BCF5}" srcOrd="4" destOrd="0" presId="urn:microsoft.com/office/officeart/2005/8/layout/gear1"/>
    <dgm:cxn modelId="{990DA497-8171-B548-9C68-4F29233D8C84}" type="presParOf" srcId="{BF8549B3-1483-A548-AF45-794B6523DDD6}" destId="{6B4BBBCD-E842-0945-A489-DF21C9134896}" srcOrd="5" destOrd="0" presId="urn:microsoft.com/office/officeart/2005/8/layout/gear1"/>
    <dgm:cxn modelId="{5C66A2B7-6308-A042-9EA8-06D9634E8A6D}" type="presParOf" srcId="{BF8549B3-1483-A548-AF45-794B6523DDD6}" destId="{DFED06CE-C5A4-7944-98F3-899AC09D223A}" srcOrd="6" destOrd="0" presId="urn:microsoft.com/office/officeart/2005/8/layout/gear1"/>
    <dgm:cxn modelId="{964DCE1C-EF2F-5A4C-80B2-95F905EEC336}" type="presParOf" srcId="{BF8549B3-1483-A548-AF45-794B6523DDD6}" destId="{52020E97-CBC6-0E48-B468-709EEA1C7996}" srcOrd="7" destOrd="0" presId="urn:microsoft.com/office/officeart/2005/8/layout/gear1"/>
    <dgm:cxn modelId="{C0171CCA-7467-984D-A25F-29E81BD75E95}" type="presParOf" srcId="{BF8549B3-1483-A548-AF45-794B6523DDD6}" destId="{8F86ED1F-C29C-2242-BC15-F9CC96345782}" srcOrd="8" destOrd="0" presId="urn:microsoft.com/office/officeart/2005/8/layout/gear1"/>
    <dgm:cxn modelId="{49FC4672-F5E0-2241-99AD-2A5A4CF0BA1B}" type="presParOf" srcId="{BF8549B3-1483-A548-AF45-794B6523DDD6}" destId="{765B501E-C532-1C4D-8E1E-4F9526A2477A}" srcOrd="9" destOrd="0" presId="urn:microsoft.com/office/officeart/2005/8/layout/gear1"/>
    <dgm:cxn modelId="{015491FF-41A5-9749-A647-14FF91216838}" type="presParOf" srcId="{BF8549B3-1483-A548-AF45-794B6523DDD6}" destId="{244B6743-1626-1843-8997-37F28FA045AB}" srcOrd="10" destOrd="0" presId="urn:microsoft.com/office/officeart/2005/8/layout/gear1"/>
    <dgm:cxn modelId="{660A6018-A661-7847-8E64-85505ABFF04C}" type="presParOf" srcId="{BF8549B3-1483-A548-AF45-794B6523DDD6}" destId="{E2090D68-934D-1342-9C24-46EBF34B1745}" srcOrd="11" destOrd="0" presId="urn:microsoft.com/office/officeart/2005/8/layout/gear1"/>
    <dgm:cxn modelId="{136458EB-666C-3649-A3BE-355EF73ED5E1}" type="presParOf" srcId="{BF8549B3-1483-A548-AF45-794B6523DDD6}" destId="{EAAE4BE4-60EB-8A49-AF95-49DC6737781F}"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34B3D8B-F07D-EB4E-9B27-5A5861D4CB15}"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45BE4051-71C1-FD4F-8E04-E1B62CE21F33}">
      <dgm:prSet phldrT="[Text]"/>
      <dgm:spPr>
        <a:solidFill>
          <a:srgbClr val="FFFF00"/>
        </a:solidFill>
      </dgm:spPr>
      <dgm:t>
        <a:bodyPr/>
        <a:lstStyle/>
        <a:p>
          <a:r>
            <a:rPr lang="en-US" dirty="0"/>
            <a:t>Meeting Foundations</a:t>
          </a:r>
        </a:p>
      </dgm:t>
    </dgm:pt>
    <dgm:pt modelId="{20120318-D751-104E-BCD6-C359C5ACDC2F}" type="parTrans" cxnId="{F49DFD88-B6CB-C741-B9B1-C20D74B71EDE}">
      <dgm:prSet/>
      <dgm:spPr/>
      <dgm:t>
        <a:bodyPr/>
        <a:lstStyle/>
        <a:p>
          <a:endParaRPr lang="en-US"/>
        </a:p>
      </dgm:t>
    </dgm:pt>
    <dgm:pt modelId="{06F9CD7A-373B-F146-9471-17620EAD74D3}" type="sibTrans" cxnId="{F49DFD88-B6CB-C741-B9B1-C20D74B71EDE}">
      <dgm:prSet/>
      <dgm:spPr/>
      <dgm:t>
        <a:bodyPr/>
        <a:lstStyle/>
        <a:p>
          <a:endParaRPr lang="en-US"/>
        </a:p>
      </dgm:t>
    </dgm:pt>
    <dgm:pt modelId="{1245E459-0E04-6442-9E11-F1F351C2A0D7}">
      <dgm:prSet phldrT="[Text]"/>
      <dgm:spPr>
        <a:solidFill>
          <a:srgbClr val="FF0000"/>
        </a:solidFill>
      </dgm:spPr>
      <dgm:t>
        <a:bodyPr/>
        <a:lstStyle/>
        <a:p>
          <a:r>
            <a:rPr lang="en-US" b="1" dirty="0"/>
            <a:t>Clear Purpose</a:t>
          </a:r>
        </a:p>
      </dgm:t>
    </dgm:pt>
    <dgm:pt modelId="{9C6ABBA7-C8D0-8542-A41E-26317ABE3335}" type="parTrans" cxnId="{FF73FB5F-437D-4B49-A6E0-AF1613EA69B9}">
      <dgm:prSet/>
      <dgm:spPr/>
      <dgm:t>
        <a:bodyPr/>
        <a:lstStyle/>
        <a:p>
          <a:endParaRPr lang="en-US"/>
        </a:p>
      </dgm:t>
    </dgm:pt>
    <dgm:pt modelId="{CAD40CD7-0893-604E-BBD1-1A7C790B132E}" type="sibTrans" cxnId="{FF73FB5F-437D-4B49-A6E0-AF1613EA69B9}">
      <dgm:prSet/>
      <dgm:spPr/>
      <dgm:t>
        <a:bodyPr/>
        <a:lstStyle/>
        <a:p>
          <a:endParaRPr lang="en-US"/>
        </a:p>
      </dgm:t>
    </dgm:pt>
    <dgm:pt modelId="{992AEB52-7E18-5543-A462-B5008E6F8835}">
      <dgm:prSet phldrT="[Text]"/>
      <dgm:spPr>
        <a:solidFill>
          <a:srgbClr val="3366FF"/>
        </a:solidFill>
      </dgm:spPr>
      <dgm:t>
        <a:bodyPr/>
        <a:lstStyle/>
        <a:p>
          <a:r>
            <a:rPr lang="en-US" b="1" dirty="0"/>
            <a:t>Predictable Structure</a:t>
          </a:r>
        </a:p>
      </dgm:t>
    </dgm:pt>
    <dgm:pt modelId="{77E8C117-17F3-9A43-86D6-45E65A4A59BC}" type="parTrans" cxnId="{390418EE-B182-1E49-B48C-2049369C37E7}">
      <dgm:prSet/>
      <dgm:spPr/>
      <dgm:t>
        <a:bodyPr/>
        <a:lstStyle/>
        <a:p>
          <a:endParaRPr lang="en-US"/>
        </a:p>
      </dgm:t>
    </dgm:pt>
    <dgm:pt modelId="{35FF504E-FC4A-0C4B-88EA-B61B965A8965}" type="sibTrans" cxnId="{390418EE-B182-1E49-B48C-2049369C37E7}">
      <dgm:prSet/>
      <dgm:spPr/>
      <dgm:t>
        <a:bodyPr/>
        <a:lstStyle/>
        <a:p>
          <a:endParaRPr lang="en-US"/>
        </a:p>
      </dgm:t>
    </dgm:pt>
    <dgm:pt modelId="{E7F6AFA5-1DB7-BD41-ADCC-32E7E666AD1E}">
      <dgm:prSet phldrT="[Text]"/>
      <dgm:spPr>
        <a:solidFill>
          <a:srgbClr val="008000"/>
        </a:solidFill>
      </dgm:spPr>
      <dgm:t>
        <a:bodyPr/>
        <a:lstStyle/>
        <a:p>
          <a:r>
            <a:rPr lang="en-US" b="1" dirty="0"/>
            <a:t>Member Roles &amp; Responsibilities</a:t>
          </a:r>
        </a:p>
      </dgm:t>
    </dgm:pt>
    <dgm:pt modelId="{AEE11E74-B4CD-2E41-A122-12F146FDD8A6}" type="parTrans" cxnId="{CBE0988F-268A-0643-998C-B3D00D8153DD}">
      <dgm:prSet/>
      <dgm:spPr/>
      <dgm:t>
        <a:bodyPr/>
        <a:lstStyle/>
        <a:p>
          <a:endParaRPr lang="en-US"/>
        </a:p>
      </dgm:t>
    </dgm:pt>
    <dgm:pt modelId="{00183728-99D8-7346-AB50-27C6E2387BA3}" type="sibTrans" cxnId="{CBE0988F-268A-0643-998C-B3D00D8153DD}">
      <dgm:prSet/>
      <dgm:spPr/>
      <dgm:t>
        <a:bodyPr/>
        <a:lstStyle/>
        <a:p>
          <a:endParaRPr lang="en-US"/>
        </a:p>
      </dgm:t>
    </dgm:pt>
    <dgm:pt modelId="{F6CB1A38-141D-9641-9003-31A446D2EBB1}">
      <dgm:prSet phldrT="[Text]"/>
      <dgm:spPr>
        <a:solidFill>
          <a:srgbClr val="660066"/>
        </a:solidFill>
      </dgm:spPr>
      <dgm:t>
        <a:bodyPr/>
        <a:lstStyle/>
        <a:p>
          <a:r>
            <a:rPr lang="en-US" b="1" dirty="0"/>
            <a:t>Agenda &amp; Minutes</a:t>
          </a:r>
        </a:p>
      </dgm:t>
    </dgm:pt>
    <dgm:pt modelId="{06087969-9E72-304F-8EC4-E23BB8D388F3}" type="parTrans" cxnId="{45C34335-7F77-4248-ACA4-B40C006B292D}">
      <dgm:prSet/>
      <dgm:spPr/>
      <dgm:t>
        <a:bodyPr/>
        <a:lstStyle/>
        <a:p>
          <a:endParaRPr lang="en-US"/>
        </a:p>
      </dgm:t>
    </dgm:pt>
    <dgm:pt modelId="{B7CEA843-B0B9-BD4C-BA03-F17299CEB234}" type="sibTrans" cxnId="{45C34335-7F77-4248-ACA4-B40C006B292D}">
      <dgm:prSet/>
      <dgm:spPr/>
      <dgm:t>
        <a:bodyPr/>
        <a:lstStyle/>
        <a:p>
          <a:endParaRPr lang="en-US"/>
        </a:p>
      </dgm:t>
    </dgm:pt>
    <dgm:pt modelId="{EF74DFC6-9EC8-8D43-8DE2-94AB265F358E}" type="pres">
      <dgm:prSet presAssocID="{234B3D8B-F07D-EB4E-9B27-5A5861D4CB15}" presName="diagram" presStyleCnt="0">
        <dgm:presLayoutVars>
          <dgm:chMax val="1"/>
          <dgm:dir/>
          <dgm:animLvl val="ctr"/>
          <dgm:resizeHandles val="exact"/>
        </dgm:presLayoutVars>
      </dgm:prSet>
      <dgm:spPr/>
    </dgm:pt>
    <dgm:pt modelId="{49236366-27EA-9341-AA57-2703213AD5E0}" type="pres">
      <dgm:prSet presAssocID="{234B3D8B-F07D-EB4E-9B27-5A5861D4CB15}" presName="matrix" presStyleCnt="0"/>
      <dgm:spPr/>
    </dgm:pt>
    <dgm:pt modelId="{FDB1485D-D3B2-1444-8E19-1D24D5541B4F}" type="pres">
      <dgm:prSet presAssocID="{234B3D8B-F07D-EB4E-9B27-5A5861D4CB15}" presName="tile1" presStyleLbl="node1" presStyleIdx="0" presStyleCnt="4"/>
      <dgm:spPr/>
    </dgm:pt>
    <dgm:pt modelId="{F8C9BF3F-65A9-E34F-98E5-0BB018B42BA2}" type="pres">
      <dgm:prSet presAssocID="{234B3D8B-F07D-EB4E-9B27-5A5861D4CB15}" presName="tile1text" presStyleLbl="node1" presStyleIdx="0" presStyleCnt="4">
        <dgm:presLayoutVars>
          <dgm:chMax val="0"/>
          <dgm:chPref val="0"/>
          <dgm:bulletEnabled val="1"/>
        </dgm:presLayoutVars>
      </dgm:prSet>
      <dgm:spPr/>
    </dgm:pt>
    <dgm:pt modelId="{379E9010-CC9A-3B42-ADD1-C0794A18E46F}" type="pres">
      <dgm:prSet presAssocID="{234B3D8B-F07D-EB4E-9B27-5A5861D4CB15}" presName="tile2" presStyleLbl="node1" presStyleIdx="1" presStyleCnt="4"/>
      <dgm:spPr/>
    </dgm:pt>
    <dgm:pt modelId="{B2D3193D-0037-2249-8DD9-FE151BBF3AF9}" type="pres">
      <dgm:prSet presAssocID="{234B3D8B-F07D-EB4E-9B27-5A5861D4CB15}" presName="tile2text" presStyleLbl="node1" presStyleIdx="1" presStyleCnt="4">
        <dgm:presLayoutVars>
          <dgm:chMax val="0"/>
          <dgm:chPref val="0"/>
          <dgm:bulletEnabled val="1"/>
        </dgm:presLayoutVars>
      </dgm:prSet>
      <dgm:spPr/>
    </dgm:pt>
    <dgm:pt modelId="{F8AAC481-5574-F446-B66B-A20CC9709B86}" type="pres">
      <dgm:prSet presAssocID="{234B3D8B-F07D-EB4E-9B27-5A5861D4CB15}" presName="tile3" presStyleLbl="node1" presStyleIdx="2" presStyleCnt="4"/>
      <dgm:spPr/>
    </dgm:pt>
    <dgm:pt modelId="{EB33EF08-124F-464E-BD8A-4EE5D99CA3B2}" type="pres">
      <dgm:prSet presAssocID="{234B3D8B-F07D-EB4E-9B27-5A5861D4CB15}" presName="tile3text" presStyleLbl="node1" presStyleIdx="2" presStyleCnt="4">
        <dgm:presLayoutVars>
          <dgm:chMax val="0"/>
          <dgm:chPref val="0"/>
          <dgm:bulletEnabled val="1"/>
        </dgm:presLayoutVars>
      </dgm:prSet>
      <dgm:spPr/>
    </dgm:pt>
    <dgm:pt modelId="{02D0044D-4813-4641-BB0E-88086B5D1531}" type="pres">
      <dgm:prSet presAssocID="{234B3D8B-F07D-EB4E-9B27-5A5861D4CB15}" presName="tile4" presStyleLbl="node1" presStyleIdx="3" presStyleCnt="4"/>
      <dgm:spPr/>
    </dgm:pt>
    <dgm:pt modelId="{BC0A665F-EB31-E749-8611-07C94B7D6BBF}" type="pres">
      <dgm:prSet presAssocID="{234B3D8B-F07D-EB4E-9B27-5A5861D4CB15}" presName="tile4text" presStyleLbl="node1" presStyleIdx="3" presStyleCnt="4">
        <dgm:presLayoutVars>
          <dgm:chMax val="0"/>
          <dgm:chPref val="0"/>
          <dgm:bulletEnabled val="1"/>
        </dgm:presLayoutVars>
      </dgm:prSet>
      <dgm:spPr/>
    </dgm:pt>
    <dgm:pt modelId="{60ED67D2-5645-254E-B4BE-2E5F4560FCEA}" type="pres">
      <dgm:prSet presAssocID="{234B3D8B-F07D-EB4E-9B27-5A5861D4CB15}" presName="centerTile" presStyleLbl="fgShp" presStyleIdx="0" presStyleCnt="1" custScaleX="123901" custScaleY="136913">
        <dgm:presLayoutVars>
          <dgm:chMax val="0"/>
          <dgm:chPref val="0"/>
        </dgm:presLayoutVars>
      </dgm:prSet>
      <dgm:spPr/>
    </dgm:pt>
  </dgm:ptLst>
  <dgm:cxnLst>
    <dgm:cxn modelId="{F96F9F2F-9D31-2E43-A994-A931B21376AC}" type="presOf" srcId="{E7F6AFA5-1DB7-BD41-ADCC-32E7E666AD1E}" destId="{EB33EF08-124F-464E-BD8A-4EE5D99CA3B2}" srcOrd="1" destOrd="0" presId="urn:microsoft.com/office/officeart/2005/8/layout/matrix1"/>
    <dgm:cxn modelId="{45C34335-7F77-4248-ACA4-B40C006B292D}" srcId="{45BE4051-71C1-FD4F-8E04-E1B62CE21F33}" destId="{F6CB1A38-141D-9641-9003-31A446D2EBB1}" srcOrd="3" destOrd="0" parTransId="{06087969-9E72-304F-8EC4-E23BB8D388F3}" sibTransId="{B7CEA843-B0B9-BD4C-BA03-F17299CEB234}"/>
    <dgm:cxn modelId="{24616038-4792-764B-A484-A76B87A2909F}" type="presOf" srcId="{E7F6AFA5-1DB7-BD41-ADCC-32E7E666AD1E}" destId="{F8AAC481-5574-F446-B66B-A20CC9709B86}" srcOrd="0" destOrd="0" presId="urn:microsoft.com/office/officeart/2005/8/layout/matrix1"/>
    <dgm:cxn modelId="{D8B55546-CF1E-014B-93F0-44D6EC49E6E4}" type="presOf" srcId="{45BE4051-71C1-FD4F-8E04-E1B62CE21F33}" destId="{60ED67D2-5645-254E-B4BE-2E5F4560FCEA}" srcOrd="0" destOrd="0" presId="urn:microsoft.com/office/officeart/2005/8/layout/matrix1"/>
    <dgm:cxn modelId="{FF73FB5F-437D-4B49-A6E0-AF1613EA69B9}" srcId="{45BE4051-71C1-FD4F-8E04-E1B62CE21F33}" destId="{1245E459-0E04-6442-9E11-F1F351C2A0D7}" srcOrd="0" destOrd="0" parTransId="{9C6ABBA7-C8D0-8542-A41E-26317ABE3335}" sibTransId="{CAD40CD7-0893-604E-BBD1-1A7C790B132E}"/>
    <dgm:cxn modelId="{F49DFD88-B6CB-C741-B9B1-C20D74B71EDE}" srcId="{234B3D8B-F07D-EB4E-9B27-5A5861D4CB15}" destId="{45BE4051-71C1-FD4F-8E04-E1B62CE21F33}" srcOrd="0" destOrd="0" parTransId="{20120318-D751-104E-BCD6-C359C5ACDC2F}" sibTransId="{06F9CD7A-373B-F146-9471-17620EAD74D3}"/>
    <dgm:cxn modelId="{85BAFC8D-5E12-4B4A-A9A2-66923C3C580C}" type="presOf" srcId="{992AEB52-7E18-5543-A462-B5008E6F8835}" destId="{B2D3193D-0037-2249-8DD9-FE151BBF3AF9}" srcOrd="1" destOrd="0" presId="urn:microsoft.com/office/officeart/2005/8/layout/matrix1"/>
    <dgm:cxn modelId="{CBE0988F-268A-0643-998C-B3D00D8153DD}" srcId="{45BE4051-71C1-FD4F-8E04-E1B62CE21F33}" destId="{E7F6AFA5-1DB7-BD41-ADCC-32E7E666AD1E}" srcOrd="2" destOrd="0" parTransId="{AEE11E74-B4CD-2E41-A122-12F146FDD8A6}" sibTransId="{00183728-99D8-7346-AB50-27C6E2387BA3}"/>
    <dgm:cxn modelId="{4ED2EDA7-FE9F-C945-A868-F13970005731}" type="presOf" srcId="{F6CB1A38-141D-9641-9003-31A446D2EBB1}" destId="{BC0A665F-EB31-E749-8611-07C94B7D6BBF}" srcOrd="1" destOrd="0" presId="urn:microsoft.com/office/officeart/2005/8/layout/matrix1"/>
    <dgm:cxn modelId="{2311E5B8-8BE9-E948-8602-E2AA7C4C693E}" type="presOf" srcId="{1245E459-0E04-6442-9E11-F1F351C2A0D7}" destId="{FDB1485D-D3B2-1444-8E19-1D24D5541B4F}" srcOrd="0" destOrd="0" presId="urn:microsoft.com/office/officeart/2005/8/layout/matrix1"/>
    <dgm:cxn modelId="{545CFEB9-25D3-5044-9D79-6B893F1EDA88}" type="presOf" srcId="{234B3D8B-F07D-EB4E-9B27-5A5861D4CB15}" destId="{EF74DFC6-9EC8-8D43-8DE2-94AB265F358E}" srcOrd="0" destOrd="0" presId="urn:microsoft.com/office/officeart/2005/8/layout/matrix1"/>
    <dgm:cxn modelId="{3F34F4BB-5E48-F34C-897E-BCD23E32BF75}" type="presOf" srcId="{992AEB52-7E18-5543-A462-B5008E6F8835}" destId="{379E9010-CC9A-3B42-ADD1-C0794A18E46F}" srcOrd="0" destOrd="0" presId="urn:microsoft.com/office/officeart/2005/8/layout/matrix1"/>
    <dgm:cxn modelId="{390418EE-B182-1E49-B48C-2049369C37E7}" srcId="{45BE4051-71C1-FD4F-8E04-E1B62CE21F33}" destId="{992AEB52-7E18-5543-A462-B5008E6F8835}" srcOrd="1" destOrd="0" parTransId="{77E8C117-17F3-9A43-86D6-45E65A4A59BC}" sibTransId="{35FF504E-FC4A-0C4B-88EA-B61B965A8965}"/>
    <dgm:cxn modelId="{1D781AF7-0241-654A-95A7-D936A65B00AC}" type="presOf" srcId="{F6CB1A38-141D-9641-9003-31A446D2EBB1}" destId="{02D0044D-4813-4641-BB0E-88086B5D1531}" srcOrd="0" destOrd="0" presId="urn:microsoft.com/office/officeart/2005/8/layout/matrix1"/>
    <dgm:cxn modelId="{1D11B3F9-359A-BD47-8961-FECB49EDF584}" type="presOf" srcId="{1245E459-0E04-6442-9E11-F1F351C2A0D7}" destId="{F8C9BF3F-65A9-E34F-98E5-0BB018B42BA2}" srcOrd="1" destOrd="0" presId="urn:microsoft.com/office/officeart/2005/8/layout/matrix1"/>
    <dgm:cxn modelId="{B272D7E1-A2F2-3640-B952-1B7FBA1FCFAB}" type="presParOf" srcId="{EF74DFC6-9EC8-8D43-8DE2-94AB265F358E}" destId="{49236366-27EA-9341-AA57-2703213AD5E0}" srcOrd="0" destOrd="0" presId="urn:microsoft.com/office/officeart/2005/8/layout/matrix1"/>
    <dgm:cxn modelId="{B216AD2D-5919-B543-AE48-B90103E83F3F}" type="presParOf" srcId="{49236366-27EA-9341-AA57-2703213AD5E0}" destId="{FDB1485D-D3B2-1444-8E19-1D24D5541B4F}" srcOrd="0" destOrd="0" presId="urn:microsoft.com/office/officeart/2005/8/layout/matrix1"/>
    <dgm:cxn modelId="{E0CC316F-55F4-C444-8F15-C58BD805493A}" type="presParOf" srcId="{49236366-27EA-9341-AA57-2703213AD5E0}" destId="{F8C9BF3F-65A9-E34F-98E5-0BB018B42BA2}" srcOrd="1" destOrd="0" presId="urn:microsoft.com/office/officeart/2005/8/layout/matrix1"/>
    <dgm:cxn modelId="{81A2C01A-A77C-DE4D-8DAA-0468033E4784}" type="presParOf" srcId="{49236366-27EA-9341-AA57-2703213AD5E0}" destId="{379E9010-CC9A-3B42-ADD1-C0794A18E46F}" srcOrd="2" destOrd="0" presId="urn:microsoft.com/office/officeart/2005/8/layout/matrix1"/>
    <dgm:cxn modelId="{D758635D-447B-674A-A324-868100171657}" type="presParOf" srcId="{49236366-27EA-9341-AA57-2703213AD5E0}" destId="{B2D3193D-0037-2249-8DD9-FE151BBF3AF9}" srcOrd="3" destOrd="0" presId="urn:microsoft.com/office/officeart/2005/8/layout/matrix1"/>
    <dgm:cxn modelId="{F8CC0A46-E378-DF4E-B743-0B70E3B4C0E9}" type="presParOf" srcId="{49236366-27EA-9341-AA57-2703213AD5E0}" destId="{F8AAC481-5574-F446-B66B-A20CC9709B86}" srcOrd="4" destOrd="0" presId="urn:microsoft.com/office/officeart/2005/8/layout/matrix1"/>
    <dgm:cxn modelId="{6A37B031-AAAB-FE48-AD8F-F512C0BD6B46}" type="presParOf" srcId="{49236366-27EA-9341-AA57-2703213AD5E0}" destId="{EB33EF08-124F-464E-BD8A-4EE5D99CA3B2}" srcOrd="5" destOrd="0" presId="urn:microsoft.com/office/officeart/2005/8/layout/matrix1"/>
    <dgm:cxn modelId="{6005211A-D620-CF4C-9DB6-854FCCDB1BC6}" type="presParOf" srcId="{49236366-27EA-9341-AA57-2703213AD5E0}" destId="{02D0044D-4813-4641-BB0E-88086B5D1531}" srcOrd="6" destOrd="0" presId="urn:microsoft.com/office/officeart/2005/8/layout/matrix1"/>
    <dgm:cxn modelId="{F7F2F4C1-5238-6F40-ACC2-4163CDCB3EBD}" type="presParOf" srcId="{49236366-27EA-9341-AA57-2703213AD5E0}" destId="{BC0A665F-EB31-E749-8611-07C94B7D6BBF}" srcOrd="7" destOrd="0" presId="urn:microsoft.com/office/officeart/2005/8/layout/matrix1"/>
    <dgm:cxn modelId="{B6A65F63-0D93-3C47-8748-DD79F300FF8E}" type="presParOf" srcId="{EF74DFC6-9EC8-8D43-8DE2-94AB265F358E}" destId="{60ED67D2-5645-254E-B4BE-2E5F4560FCE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234B3D8B-F07D-EB4E-9B27-5A5861D4CB15}"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45BE4051-71C1-FD4F-8E04-E1B62CE21F33}">
      <dgm:prSet phldrT="[Text]"/>
      <dgm:spPr>
        <a:solidFill>
          <a:srgbClr val="FFFF00"/>
        </a:solidFill>
      </dgm:spPr>
      <dgm:t>
        <a:bodyPr/>
        <a:lstStyle/>
        <a:p>
          <a:r>
            <a:rPr lang="en-US" dirty="0"/>
            <a:t>Meeting Foundations</a:t>
          </a:r>
        </a:p>
      </dgm:t>
    </dgm:pt>
    <dgm:pt modelId="{20120318-D751-104E-BCD6-C359C5ACDC2F}" type="parTrans" cxnId="{F49DFD88-B6CB-C741-B9B1-C20D74B71EDE}">
      <dgm:prSet/>
      <dgm:spPr/>
      <dgm:t>
        <a:bodyPr/>
        <a:lstStyle/>
        <a:p>
          <a:endParaRPr lang="en-US"/>
        </a:p>
      </dgm:t>
    </dgm:pt>
    <dgm:pt modelId="{06F9CD7A-373B-F146-9471-17620EAD74D3}" type="sibTrans" cxnId="{F49DFD88-B6CB-C741-B9B1-C20D74B71EDE}">
      <dgm:prSet/>
      <dgm:spPr/>
      <dgm:t>
        <a:bodyPr/>
        <a:lstStyle/>
        <a:p>
          <a:endParaRPr lang="en-US"/>
        </a:p>
      </dgm:t>
    </dgm:pt>
    <dgm:pt modelId="{1245E459-0E04-6442-9E11-F1F351C2A0D7}">
      <dgm:prSet phldrT="[Text]"/>
      <dgm:spPr>
        <a:solidFill>
          <a:srgbClr val="FF0000"/>
        </a:solidFill>
      </dgm:spPr>
      <dgm:t>
        <a:bodyPr/>
        <a:lstStyle/>
        <a:p>
          <a:r>
            <a:rPr lang="en-US" b="1" dirty="0"/>
            <a:t>Clear Purpose</a:t>
          </a:r>
        </a:p>
      </dgm:t>
    </dgm:pt>
    <dgm:pt modelId="{9C6ABBA7-C8D0-8542-A41E-26317ABE3335}" type="parTrans" cxnId="{FF73FB5F-437D-4B49-A6E0-AF1613EA69B9}">
      <dgm:prSet/>
      <dgm:spPr/>
      <dgm:t>
        <a:bodyPr/>
        <a:lstStyle/>
        <a:p>
          <a:endParaRPr lang="en-US"/>
        </a:p>
      </dgm:t>
    </dgm:pt>
    <dgm:pt modelId="{CAD40CD7-0893-604E-BBD1-1A7C790B132E}" type="sibTrans" cxnId="{FF73FB5F-437D-4B49-A6E0-AF1613EA69B9}">
      <dgm:prSet/>
      <dgm:spPr/>
      <dgm:t>
        <a:bodyPr/>
        <a:lstStyle/>
        <a:p>
          <a:endParaRPr lang="en-US"/>
        </a:p>
      </dgm:t>
    </dgm:pt>
    <dgm:pt modelId="{992AEB52-7E18-5543-A462-B5008E6F8835}">
      <dgm:prSet phldrT="[Text]"/>
      <dgm:spPr>
        <a:solidFill>
          <a:srgbClr val="3366FF"/>
        </a:solidFill>
      </dgm:spPr>
      <dgm:t>
        <a:bodyPr/>
        <a:lstStyle/>
        <a:p>
          <a:r>
            <a:rPr lang="en-US" b="1" dirty="0"/>
            <a:t>Predictable Structure</a:t>
          </a:r>
        </a:p>
      </dgm:t>
    </dgm:pt>
    <dgm:pt modelId="{77E8C117-17F3-9A43-86D6-45E65A4A59BC}" type="parTrans" cxnId="{390418EE-B182-1E49-B48C-2049369C37E7}">
      <dgm:prSet/>
      <dgm:spPr/>
      <dgm:t>
        <a:bodyPr/>
        <a:lstStyle/>
        <a:p>
          <a:endParaRPr lang="en-US"/>
        </a:p>
      </dgm:t>
    </dgm:pt>
    <dgm:pt modelId="{35FF504E-FC4A-0C4B-88EA-B61B965A8965}" type="sibTrans" cxnId="{390418EE-B182-1E49-B48C-2049369C37E7}">
      <dgm:prSet/>
      <dgm:spPr/>
      <dgm:t>
        <a:bodyPr/>
        <a:lstStyle/>
        <a:p>
          <a:endParaRPr lang="en-US"/>
        </a:p>
      </dgm:t>
    </dgm:pt>
    <dgm:pt modelId="{E7F6AFA5-1DB7-BD41-ADCC-32E7E666AD1E}">
      <dgm:prSet phldrT="[Text]"/>
      <dgm:spPr>
        <a:solidFill>
          <a:srgbClr val="008000"/>
        </a:solidFill>
      </dgm:spPr>
      <dgm:t>
        <a:bodyPr/>
        <a:lstStyle/>
        <a:p>
          <a:r>
            <a:rPr lang="en-US" b="1" dirty="0"/>
            <a:t>Member Roles &amp; Responsibilities</a:t>
          </a:r>
        </a:p>
      </dgm:t>
    </dgm:pt>
    <dgm:pt modelId="{AEE11E74-B4CD-2E41-A122-12F146FDD8A6}" type="parTrans" cxnId="{CBE0988F-268A-0643-998C-B3D00D8153DD}">
      <dgm:prSet/>
      <dgm:spPr/>
      <dgm:t>
        <a:bodyPr/>
        <a:lstStyle/>
        <a:p>
          <a:endParaRPr lang="en-US"/>
        </a:p>
      </dgm:t>
    </dgm:pt>
    <dgm:pt modelId="{00183728-99D8-7346-AB50-27C6E2387BA3}" type="sibTrans" cxnId="{CBE0988F-268A-0643-998C-B3D00D8153DD}">
      <dgm:prSet/>
      <dgm:spPr/>
      <dgm:t>
        <a:bodyPr/>
        <a:lstStyle/>
        <a:p>
          <a:endParaRPr lang="en-US"/>
        </a:p>
      </dgm:t>
    </dgm:pt>
    <dgm:pt modelId="{F6CB1A38-141D-9641-9003-31A446D2EBB1}">
      <dgm:prSet phldrT="[Text]"/>
      <dgm:spPr>
        <a:solidFill>
          <a:srgbClr val="660066"/>
        </a:solidFill>
      </dgm:spPr>
      <dgm:t>
        <a:bodyPr/>
        <a:lstStyle/>
        <a:p>
          <a:r>
            <a:rPr lang="en-US" b="1" dirty="0"/>
            <a:t>Agenda &amp; Minutes</a:t>
          </a:r>
        </a:p>
      </dgm:t>
    </dgm:pt>
    <dgm:pt modelId="{06087969-9E72-304F-8EC4-E23BB8D388F3}" type="parTrans" cxnId="{45C34335-7F77-4248-ACA4-B40C006B292D}">
      <dgm:prSet/>
      <dgm:spPr/>
      <dgm:t>
        <a:bodyPr/>
        <a:lstStyle/>
        <a:p>
          <a:endParaRPr lang="en-US"/>
        </a:p>
      </dgm:t>
    </dgm:pt>
    <dgm:pt modelId="{B7CEA843-B0B9-BD4C-BA03-F17299CEB234}" type="sibTrans" cxnId="{45C34335-7F77-4248-ACA4-B40C006B292D}">
      <dgm:prSet/>
      <dgm:spPr/>
      <dgm:t>
        <a:bodyPr/>
        <a:lstStyle/>
        <a:p>
          <a:endParaRPr lang="en-US"/>
        </a:p>
      </dgm:t>
    </dgm:pt>
    <dgm:pt modelId="{EF74DFC6-9EC8-8D43-8DE2-94AB265F358E}" type="pres">
      <dgm:prSet presAssocID="{234B3D8B-F07D-EB4E-9B27-5A5861D4CB15}" presName="diagram" presStyleCnt="0">
        <dgm:presLayoutVars>
          <dgm:chMax val="1"/>
          <dgm:dir/>
          <dgm:animLvl val="ctr"/>
          <dgm:resizeHandles val="exact"/>
        </dgm:presLayoutVars>
      </dgm:prSet>
      <dgm:spPr/>
    </dgm:pt>
    <dgm:pt modelId="{49236366-27EA-9341-AA57-2703213AD5E0}" type="pres">
      <dgm:prSet presAssocID="{234B3D8B-F07D-EB4E-9B27-5A5861D4CB15}" presName="matrix" presStyleCnt="0"/>
      <dgm:spPr/>
    </dgm:pt>
    <dgm:pt modelId="{FDB1485D-D3B2-1444-8E19-1D24D5541B4F}" type="pres">
      <dgm:prSet presAssocID="{234B3D8B-F07D-EB4E-9B27-5A5861D4CB15}" presName="tile1" presStyleLbl="node1" presStyleIdx="0" presStyleCnt="4"/>
      <dgm:spPr/>
    </dgm:pt>
    <dgm:pt modelId="{F8C9BF3F-65A9-E34F-98E5-0BB018B42BA2}" type="pres">
      <dgm:prSet presAssocID="{234B3D8B-F07D-EB4E-9B27-5A5861D4CB15}" presName="tile1text" presStyleLbl="node1" presStyleIdx="0" presStyleCnt="4">
        <dgm:presLayoutVars>
          <dgm:chMax val="0"/>
          <dgm:chPref val="0"/>
          <dgm:bulletEnabled val="1"/>
        </dgm:presLayoutVars>
      </dgm:prSet>
      <dgm:spPr/>
    </dgm:pt>
    <dgm:pt modelId="{379E9010-CC9A-3B42-ADD1-C0794A18E46F}" type="pres">
      <dgm:prSet presAssocID="{234B3D8B-F07D-EB4E-9B27-5A5861D4CB15}" presName="tile2" presStyleLbl="node1" presStyleIdx="1" presStyleCnt="4"/>
      <dgm:spPr/>
    </dgm:pt>
    <dgm:pt modelId="{B2D3193D-0037-2249-8DD9-FE151BBF3AF9}" type="pres">
      <dgm:prSet presAssocID="{234B3D8B-F07D-EB4E-9B27-5A5861D4CB15}" presName="tile2text" presStyleLbl="node1" presStyleIdx="1" presStyleCnt="4">
        <dgm:presLayoutVars>
          <dgm:chMax val="0"/>
          <dgm:chPref val="0"/>
          <dgm:bulletEnabled val="1"/>
        </dgm:presLayoutVars>
      </dgm:prSet>
      <dgm:spPr/>
    </dgm:pt>
    <dgm:pt modelId="{F8AAC481-5574-F446-B66B-A20CC9709B86}" type="pres">
      <dgm:prSet presAssocID="{234B3D8B-F07D-EB4E-9B27-5A5861D4CB15}" presName="tile3" presStyleLbl="node1" presStyleIdx="2" presStyleCnt="4"/>
      <dgm:spPr/>
    </dgm:pt>
    <dgm:pt modelId="{EB33EF08-124F-464E-BD8A-4EE5D99CA3B2}" type="pres">
      <dgm:prSet presAssocID="{234B3D8B-F07D-EB4E-9B27-5A5861D4CB15}" presName="tile3text" presStyleLbl="node1" presStyleIdx="2" presStyleCnt="4">
        <dgm:presLayoutVars>
          <dgm:chMax val="0"/>
          <dgm:chPref val="0"/>
          <dgm:bulletEnabled val="1"/>
        </dgm:presLayoutVars>
      </dgm:prSet>
      <dgm:spPr/>
    </dgm:pt>
    <dgm:pt modelId="{02D0044D-4813-4641-BB0E-88086B5D1531}" type="pres">
      <dgm:prSet presAssocID="{234B3D8B-F07D-EB4E-9B27-5A5861D4CB15}" presName="tile4" presStyleLbl="node1" presStyleIdx="3" presStyleCnt="4"/>
      <dgm:spPr/>
    </dgm:pt>
    <dgm:pt modelId="{BC0A665F-EB31-E749-8611-07C94B7D6BBF}" type="pres">
      <dgm:prSet presAssocID="{234B3D8B-F07D-EB4E-9B27-5A5861D4CB15}" presName="tile4text" presStyleLbl="node1" presStyleIdx="3" presStyleCnt="4">
        <dgm:presLayoutVars>
          <dgm:chMax val="0"/>
          <dgm:chPref val="0"/>
          <dgm:bulletEnabled val="1"/>
        </dgm:presLayoutVars>
      </dgm:prSet>
      <dgm:spPr/>
    </dgm:pt>
    <dgm:pt modelId="{60ED67D2-5645-254E-B4BE-2E5F4560FCEA}" type="pres">
      <dgm:prSet presAssocID="{234B3D8B-F07D-EB4E-9B27-5A5861D4CB15}" presName="centerTile" presStyleLbl="fgShp" presStyleIdx="0" presStyleCnt="1" custScaleX="123901" custScaleY="136913">
        <dgm:presLayoutVars>
          <dgm:chMax val="0"/>
          <dgm:chPref val="0"/>
        </dgm:presLayoutVars>
      </dgm:prSet>
      <dgm:spPr/>
    </dgm:pt>
  </dgm:ptLst>
  <dgm:cxnLst>
    <dgm:cxn modelId="{F96F9F2F-9D31-2E43-A994-A931B21376AC}" type="presOf" srcId="{E7F6AFA5-1DB7-BD41-ADCC-32E7E666AD1E}" destId="{EB33EF08-124F-464E-BD8A-4EE5D99CA3B2}" srcOrd="1" destOrd="0" presId="urn:microsoft.com/office/officeart/2005/8/layout/matrix1"/>
    <dgm:cxn modelId="{45C34335-7F77-4248-ACA4-B40C006B292D}" srcId="{45BE4051-71C1-FD4F-8E04-E1B62CE21F33}" destId="{F6CB1A38-141D-9641-9003-31A446D2EBB1}" srcOrd="3" destOrd="0" parTransId="{06087969-9E72-304F-8EC4-E23BB8D388F3}" sibTransId="{B7CEA843-B0B9-BD4C-BA03-F17299CEB234}"/>
    <dgm:cxn modelId="{24616038-4792-764B-A484-A76B87A2909F}" type="presOf" srcId="{E7F6AFA5-1DB7-BD41-ADCC-32E7E666AD1E}" destId="{F8AAC481-5574-F446-B66B-A20CC9709B86}" srcOrd="0" destOrd="0" presId="urn:microsoft.com/office/officeart/2005/8/layout/matrix1"/>
    <dgm:cxn modelId="{D8B55546-CF1E-014B-93F0-44D6EC49E6E4}" type="presOf" srcId="{45BE4051-71C1-FD4F-8E04-E1B62CE21F33}" destId="{60ED67D2-5645-254E-B4BE-2E5F4560FCEA}" srcOrd="0" destOrd="0" presId="urn:microsoft.com/office/officeart/2005/8/layout/matrix1"/>
    <dgm:cxn modelId="{FF73FB5F-437D-4B49-A6E0-AF1613EA69B9}" srcId="{45BE4051-71C1-FD4F-8E04-E1B62CE21F33}" destId="{1245E459-0E04-6442-9E11-F1F351C2A0D7}" srcOrd="0" destOrd="0" parTransId="{9C6ABBA7-C8D0-8542-A41E-26317ABE3335}" sibTransId="{CAD40CD7-0893-604E-BBD1-1A7C790B132E}"/>
    <dgm:cxn modelId="{F49DFD88-B6CB-C741-B9B1-C20D74B71EDE}" srcId="{234B3D8B-F07D-EB4E-9B27-5A5861D4CB15}" destId="{45BE4051-71C1-FD4F-8E04-E1B62CE21F33}" srcOrd="0" destOrd="0" parTransId="{20120318-D751-104E-BCD6-C359C5ACDC2F}" sibTransId="{06F9CD7A-373B-F146-9471-17620EAD74D3}"/>
    <dgm:cxn modelId="{85BAFC8D-5E12-4B4A-A9A2-66923C3C580C}" type="presOf" srcId="{992AEB52-7E18-5543-A462-B5008E6F8835}" destId="{B2D3193D-0037-2249-8DD9-FE151BBF3AF9}" srcOrd="1" destOrd="0" presId="urn:microsoft.com/office/officeart/2005/8/layout/matrix1"/>
    <dgm:cxn modelId="{CBE0988F-268A-0643-998C-B3D00D8153DD}" srcId="{45BE4051-71C1-FD4F-8E04-E1B62CE21F33}" destId="{E7F6AFA5-1DB7-BD41-ADCC-32E7E666AD1E}" srcOrd="2" destOrd="0" parTransId="{AEE11E74-B4CD-2E41-A122-12F146FDD8A6}" sibTransId="{00183728-99D8-7346-AB50-27C6E2387BA3}"/>
    <dgm:cxn modelId="{4ED2EDA7-FE9F-C945-A868-F13970005731}" type="presOf" srcId="{F6CB1A38-141D-9641-9003-31A446D2EBB1}" destId="{BC0A665F-EB31-E749-8611-07C94B7D6BBF}" srcOrd="1" destOrd="0" presId="urn:microsoft.com/office/officeart/2005/8/layout/matrix1"/>
    <dgm:cxn modelId="{2311E5B8-8BE9-E948-8602-E2AA7C4C693E}" type="presOf" srcId="{1245E459-0E04-6442-9E11-F1F351C2A0D7}" destId="{FDB1485D-D3B2-1444-8E19-1D24D5541B4F}" srcOrd="0" destOrd="0" presId="urn:microsoft.com/office/officeart/2005/8/layout/matrix1"/>
    <dgm:cxn modelId="{545CFEB9-25D3-5044-9D79-6B893F1EDA88}" type="presOf" srcId="{234B3D8B-F07D-EB4E-9B27-5A5861D4CB15}" destId="{EF74DFC6-9EC8-8D43-8DE2-94AB265F358E}" srcOrd="0" destOrd="0" presId="urn:microsoft.com/office/officeart/2005/8/layout/matrix1"/>
    <dgm:cxn modelId="{3F34F4BB-5E48-F34C-897E-BCD23E32BF75}" type="presOf" srcId="{992AEB52-7E18-5543-A462-B5008E6F8835}" destId="{379E9010-CC9A-3B42-ADD1-C0794A18E46F}" srcOrd="0" destOrd="0" presId="urn:microsoft.com/office/officeart/2005/8/layout/matrix1"/>
    <dgm:cxn modelId="{390418EE-B182-1E49-B48C-2049369C37E7}" srcId="{45BE4051-71C1-FD4F-8E04-E1B62CE21F33}" destId="{992AEB52-7E18-5543-A462-B5008E6F8835}" srcOrd="1" destOrd="0" parTransId="{77E8C117-17F3-9A43-86D6-45E65A4A59BC}" sibTransId="{35FF504E-FC4A-0C4B-88EA-B61B965A8965}"/>
    <dgm:cxn modelId="{1D781AF7-0241-654A-95A7-D936A65B00AC}" type="presOf" srcId="{F6CB1A38-141D-9641-9003-31A446D2EBB1}" destId="{02D0044D-4813-4641-BB0E-88086B5D1531}" srcOrd="0" destOrd="0" presId="urn:microsoft.com/office/officeart/2005/8/layout/matrix1"/>
    <dgm:cxn modelId="{1D11B3F9-359A-BD47-8961-FECB49EDF584}" type="presOf" srcId="{1245E459-0E04-6442-9E11-F1F351C2A0D7}" destId="{F8C9BF3F-65A9-E34F-98E5-0BB018B42BA2}" srcOrd="1" destOrd="0" presId="urn:microsoft.com/office/officeart/2005/8/layout/matrix1"/>
    <dgm:cxn modelId="{B272D7E1-A2F2-3640-B952-1B7FBA1FCFAB}" type="presParOf" srcId="{EF74DFC6-9EC8-8D43-8DE2-94AB265F358E}" destId="{49236366-27EA-9341-AA57-2703213AD5E0}" srcOrd="0" destOrd="0" presId="urn:microsoft.com/office/officeart/2005/8/layout/matrix1"/>
    <dgm:cxn modelId="{B216AD2D-5919-B543-AE48-B90103E83F3F}" type="presParOf" srcId="{49236366-27EA-9341-AA57-2703213AD5E0}" destId="{FDB1485D-D3B2-1444-8E19-1D24D5541B4F}" srcOrd="0" destOrd="0" presId="urn:microsoft.com/office/officeart/2005/8/layout/matrix1"/>
    <dgm:cxn modelId="{E0CC316F-55F4-C444-8F15-C58BD805493A}" type="presParOf" srcId="{49236366-27EA-9341-AA57-2703213AD5E0}" destId="{F8C9BF3F-65A9-E34F-98E5-0BB018B42BA2}" srcOrd="1" destOrd="0" presId="urn:microsoft.com/office/officeart/2005/8/layout/matrix1"/>
    <dgm:cxn modelId="{81A2C01A-A77C-DE4D-8DAA-0468033E4784}" type="presParOf" srcId="{49236366-27EA-9341-AA57-2703213AD5E0}" destId="{379E9010-CC9A-3B42-ADD1-C0794A18E46F}" srcOrd="2" destOrd="0" presId="urn:microsoft.com/office/officeart/2005/8/layout/matrix1"/>
    <dgm:cxn modelId="{D758635D-447B-674A-A324-868100171657}" type="presParOf" srcId="{49236366-27EA-9341-AA57-2703213AD5E0}" destId="{B2D3193D-0037-2249-8DD9-FE151BBF3AF9}" srcOrd="3" destOrd="0" presId="urn:microsoft.com/office/officeart/2005/8/layout/matrix1"/>
    <dgm:cxn modelId="{F8CC0A46-E378-DF4E-B743-0B70E3B4C0E9}" type="presParOf" srcId="{49236366-27EA-9341-AA57-2703213AD5E0}" destId="{F8AAC481-5574-F446-B66B-A20CC9709B86}" srcOrd="4" destOrd="0" presId="urn:microsoft.com/office/officeart/2005/8/layout/matrix1"/>
    <dgm:cxn modelId="{6A37B031-AAAB-FE48-AD8F-F512C0BD6B46}" type="presParOf" srcId="{49236366-27EA-9341-AA57-2703213AD5E0}" destId="{EB33EF08-124F-464E-BD8A-4EE5D99CA3B2}" srcOrd="5" destOrd="0" presId="urn:microsoft.com/office/officeart/2005/8/layout/matrix1"/>
    <dgm:cxn modelId="{6005211A-D620-CF4C-9DB6-854FCCDB1BC6}" type="presParOf" srcId="{49236366-27EA-9341-AA57-2703213AD5E0}" destId="{02D0044D-4813-4641-BB0E-88086B5D1531}" srcOrd="6" destOrd="0" presId="urn:microsoft.com/office/officeart/2005/8/layout/matrix1"/>
    <dgm:cxn modelId="{F7F2F4C1-5238-6F40-ACC2-4163CDCB3EBD}" type="presParOf" srcId="{49236366-27EA-9341-AA57-2703213AD5E0}" destId="{BC0A665F-EB31-E749-8611-07C94B7D6BBF}" srcOrd="7" destOrd="0" presId="urn:microsoft.com/office/officeart/2005/8/layout/matrix1"/>
    <dgm:cxn modelId="{B6A65F63-0D93-3C47-8748-DD79F300FF8E}" type="presParOf" srcId="{EF74DFC6-9EC8-8D43-8DE2-94AB265F358E}" destId="{60ED67D2-5645-254E-B4BE-2E5F4560FCE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234B3D8B-F07D-EB4E-9B27-5A5861D4CB15}"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45BE4051-71C1-FD4F-8E04-E1B62CE21F33}">
      <dgm:prSet phldrT="[Text]"/>
      <dgm:spPr>
        <a:solidFill>
          <a:srgbClr val="FFFF00"/>
        </a:solidFill>
      </dgm:spPr>
      <dgm:t>
        <a:bodyPr/>
        <a:lstStyle/>
        <a:p>
          <a:r>
            <a:rPr lang="en-US" dirty="0"/>
            <a:t>Meeting Foundations</a:t>
          </a:r>
        </a:p>
      </dgm:t>
    </dgm:pt>
    <dgm:pt modelId="{20120318-D751-104E-BCD6-C359C5ACDC2F}" type="parTrans" cxnId="{F49DFD88-B6CB-C741-B9B1-C20D74B71EDE}">
      <dgm:prSet/>
      <dgm:spPr/>
      <dgm:t>
        <a:bodyPr/>
        <a:lstStyle/>
        <a:p>
          <a:endParaRPr lang="en-US"/>
        </a:p>
      </dgm:t>
    </dgm:pt>
    <dgm:pt modelId="{06F9CD7A-373B-F146-9471-17620EAD74D3}" type="sibTrans" cxnId="{F49DFD88-B6CB-C741-B9B1-C20D74B71EDE}">
      <dgm:prSet/>
      <dgm:spPr/>
      <dgm:t>
        <a:bodyPr/>
        <a:lstStyle/>
        <a:p>
          <a:endParaRPr lang="en-US"/>
        </a:p>
      </dgm:t>
    </dgm:pt>
    <dgm:pt modelId="{1245E459-0E04-6442-9E11-F1F351C2A0D7}">
      <dgm:prSet phldrT="[Text]"/>
      <dgm:spPr>
        <a:solidFill>
          <a:srgbClr val="FF0000"/>
        </a:solidFill>
      </dgm:spPr>
      <dgm:t>
        <a:bodyPr/>
        <a:lstStyle/>
        <a:p>
          <a:r>
            <a:rPr lang="en-US" b="1" dirty="0"/>
            <a:t>Clear Purpose</a:t>
          </a:r>
        </a:p>
      </dgm:t>
    </dgm:pt>
    <dgm:pt modelId="{9C6ABBA7-C8D0-8542-A41E-26317ABE3335}" type="parTrans" cxnId="{FF73FB5F-437D-4B49-A6E0-AF1613EA69B9}">
      <dgm:prSet/>
      <dgm:spPr/>
      <dgm:t>
        <a:bodyPr/>
        <a:lstStyle/>
        <a:p>
          <a:endParaRPr lang="en-US"/>
        </a:p>
      </dgm:t>
    </dgm:pt>
    <dgm:pt modelId="{CAD40CD7-0893-604E-BBD1-1A7C790B132E}" type="sibTrans" cxnId="{FF73FB5F-437D-4B49-A6E0-AF1613EA69B9}">
      <dgm:prSet/>
      <dgm:spPr/>
      <dgm:t>
        <a:bodyPr/>
        <a:lstStyle/>
        <a:p>
          <a:endParaRPr lang="en-US"/>
        </a:p>
      </dgm:t>
    </dgm:pt>
    <dgm:pt modelId="{992AEB52-7E18-5543-A462-B5008E6F8835}">
      <dgm:prSet phldrT="[Text]"/>
      <dgm:spPr>
        <a:solidFill>
          <a:srgbClr val="3366FF"/>
        </a:solidFill>
      </dgm:spPr>
      <dgm:t>
        <a:bodyPr/>
        <a:lstStyle/>
        <a:p>
          <a:r>
            <a:rPr lang="en-US" b="1" dirty="0"/>
            <a:t>Predictable Structure</a:t>
          </a:r>
        </a:p>
      </dgm:t>
    </dgm:pt>
    <dgm:pt modelId="{77E8C117-17F3-9A43-86D6-45E65A4A59BC}" type="parTrans" cxnId="{390418EE-B182-1E49-B48C-2049369C37E7}">
      <dgm:prSet/>
      <dgm:spPr/>
      <dgm:t>
        <a:bodyPr/>
        <a:lstStyle/>
        <a:p>
          <a:endParaRPr lang="en-US"/>
        </a:p>
      </dgm:t>
    </dgm:pt>
    <dgm:pt modelId="{35FF504E-FC4A-0C4B-88EA-B61B965A8965}" type="sibTrans" cxnId="{390418EE-B182-1E49-B48C-2049369C37E7}">
      <dgm:prSet/>
      <dgm:spPr/>
      <dgm:t>
        <a:bodyPr/>
        <a:lstStyle/>
        <a:p>
          <a:endParaRPr lang="en-US"/>
        </a:p>
      </dgm:t>
    </dgm:pt>
    <dgm:pt modelId="{E7F6AFA5-1DB7-BD41-ADCC-32E7E666AD1E}">
      <dgm:prSet phldrT="[Text]"/>
      <dgm:spPr>
        <a:solidFill>
          <a:srgbClr val="008000"/>
        </a:solidFill>
      </dgm:spPr>
      <dgm:t>
        <a:bodyPr/>
        <a:lstStyle/>
        <a:p>
          <a:r>
            <a:rPr lang="en-US" b="1" dirty="0"/>
            <a:t>Member Roles &amp; Responsibilities</a:t>
          </a:r>
        </a:p>
      </dgm:t>
    </dgm:pt>
    <dgm:pt modelId="{AEE11E74-B4CD-2E41-A122-12F146FDD8A6}" type="parTrans" cxnId="{CBE0988F-268A-0643-998C-B3D00D8153DD}">
      <dgm:prSet/>
      <dgm:spPr/>
      <dgm:t>
        <a:bodyPr/>
        <a:lstStyle/>
        <a:p>
          <a:endParaRPr lang="en-US"/>
        </a:p>
      </dgm:t>
    </dgm:pt>
    <dgm:pt modelId="{00183728-99D8-7346-AB50-27C6E2387BA3}" type="sibTrans" cxnId="{CBE0988F-268A-0643-998C-B3D00D8153DD}">
      <dgm:prSet/>
      <dgm:spPr/>
      <dgm:t>
        <a:bodyPr/>
        <a:lstStyle/>
        <a:p>
          <a:endParaRPr lang="en-US"/>
        </a:p>
      </dgm:t>
    </dgm:pt>
    <dgm:pt modelId="{F6CB1A38-141D-9641-9003-31A446D2EBB1}">
      <dgm:prSet phldrT="[Text]"/>
      <dgm:spPr>
        <a:solidFill>
          <a:srgbClr val="660066"/>
        </a:solidFill>
      </dgm:spPr>
      <dgm:t>
        <a:bodyPr/>
        <a:lstStyle/>
        <a:p>
          <a:r>
            <a:rPr lang="en-US" b="1" dirty="0"/>
            <a:t>Agenda &amp; Minutes</a:t>
          </a:r>
        </a:p>
      </dgm:t>
    </dgm:pt>
    <dgm:pt modelId="{06087969-9E72-304F-8EC4-E23BB8D388F3}" type="parTrans" cxnId="{45C34335-7F77-4248-ACA4-B40C006B292D}">
      <dgm:prSet/>
      <dgm:spPr/>
      <dgm:t>
        <a:bodyPr/>
        <a:lstStyle/>
        <a:p>
          <a:endParaRPr lang="en-US"/>
        </a:p>
      </dgm:t>
    </dgm:pt>
    <dgm:pt modelId="{B7CEA843-B0B9-BD4C-BA03-F17299CEB234}" type="sibTrans" cxnId="{45C34335-7F77-4248-ACA4-B40C006B292D}">
      <dgm:prSet/>
      <dgm:spPr/>
      <dgm:t>
        <a:bodyPr/>
        <a:lstStyle/>
        <a:p>
          <a:endParaRPr lang="en-US"/>
        </a:p>
      </dgm:t>
    </dgm:pt>
    <dgm:pt modelId="{EF74DFC6-9EC8-8D43-8DE2-94AB265F358E}" type="pres">
      <dgm:prSet presAssocID="{234B3D8B-F07D-EB4E-9B27-5A5861D4CB15}" presName="diagram" presStyleCnt="0">
        <dgm:presLayoutVars>
          <dgm:chMax val="1"/>
          <dgm:dir/>
          <dgm:animLvl val="ctr"/>
          <dgm:resizeHandles val="exact"/>
        </dgm:presLayoutVars>
      </dgm:prSet>
      <dgm:spPr/>
    </dgm:pt>
    <dgm:pt modelId="{49236366-27EA-9341-AA57-2703213AD5E0}" type="pres">
      <dgm:prSet presAssocID="{234B3D8B-F07D-EB4E-9B27-5A5861D4CB15}" presName="matrix" presStyleCnt="0"/>
      <dgm:spPr/>
    </dgm:pt>
    <dgm:pt modelId="{FDB1485D-D3B2-1444-8E19-1D24D5541B4F}" type="pres">
      <dgm:prSet presAssocID="{234B3D8B-F07D-EB4E-9B27-5A5861D4CB15}" presName="tile1" presStyleLbl="node1" presStyleIdx="0" presStyleCnt="4"/>
      <dgm:spPr/>
    </dgm:pt>
    <dgm:pt modelId="{F8C9BF3F-65A9-E34F-98E5-0BB018B42BA2}" type="pres">
      <dgm:prSet presAssocID="{234B3D8B-F07D-EB4E-9B27-5A5861D4CB15}" presName="tile1text" presStyleLbl="node1" presStyleIdx="0" presStyleCnt="4">
        <dgm:presLayoutVars>
          <dgm:chMax val="0"/>
          <dgm:chPref val="0"/>
          <dgm:bulletEnabled val="1"/>
        </dgm:presLayoutVars>
      </dgm:prSet>
      <dgm:spPr/>
    </dgm:pt>
    <dgm:pt modelId="{379E9010-CC9A-3B42-ADD1-C0794A18E46F}" type="pres">
      <dgm:prSet presAssocID="{234B3D8B-F07D-EB4E-9B27-5A5861D4CB15}" presName="tile2" presStyleLbl="node1" presStyleIdx="1" presStyleCnt="4"/>
      <dgm:spPr/>
    </dgm:pt>
    <dgm:pt modelId="{B2D3193D-0037-2249-8DD9-FE151BBF3AF9}" type="pres">
      <dgm:prSet presAssocID="{234B3D8B-F07D-EB4E-9B27-5A5861D4CB15}" presName="tile2text" presStyleLbl="node1" presStyleIdx="1" presStyleCnt="4">
        <dgm:presLayoutVars>
          <dgm:chMax val="0"/>
          <dgm:chPref val="0"/>
          <dgm:bulletEnabled val="1"/>
        </dgm:presLayoutVars>
      </dgm:prSet>
      <dgm:spPr/>
    </dgm:pt>
    <dgm:pt modelId="{F8AAC481-5574-F446-B66B-A20CC9709B86}" type="pres">
      <dgm:prSet presAssocID="{234B3D8B-F07D-EB4E-9B27-5A5861D4CB15}" presName="tile3" presStyleLbl="node1" presStyleIdx="2" presStyleCnt="4"/>
      <dgm:spPr/>
    </dgm:pt>
    <dgm:pt modelId="{EB33EF08-124F-464E-BD8A-4EE5D99CA3B2}" type="pres">
      <dgm:prSet presAssocID="{234B3D8B-F07D-EB4E-9B27-5A5861D4CB15}" presName="tile3text" presStyleLbl="node1" presStyleIdx="2" presStyleCnt="4">
        <dgm:presLayoutVars>
          <dgm:chMax val="0"/>
          <dgm:chPref val="0"/>
          <dgm:bulletEnabled val="1"/>
        </dgm:presLayoutVars>
      </dgm:prSet>
      <dgm:spPr/>
    </dgm:pt>
    <dgm:pt modelId="{02D0044D-4813-4641-BB0E-88086B5D1531}" type="pres">
      <dgm:prSet presAssocID="{234B3D8B-F07D-EB4E-9B27-5A5861D4CB15}" presName="tile4" presStyleLbl="node1" presStyleIdx="3" presStyleCnt="4"/>
      <dgm:spPr/>
    </dgm:pt>
    <dgm:pt modelId="{BC0A665F-EB31-E749-8611-07C94B7D6BBF}" type="pres">
      <dgm:prSet presAssocID="{234B3D8B-F07D-EB4E-9B27-5A5861D4CB15}" presName="tile4text" presStyleLbl="node1" presStyleIdx="3" presStyleCnt="4">
        <dgm:presLayoutVars>
          <dgm:chMax val="0"/>
          <dgm:chPref val="0"/>
          <dgm:bulletEnabled val="1"/>
        </dgm:presLayoutVars>
      </dgm:prSet>
      <dgm:spPr/>
    </dgm:pt>
    <dgm:pt modelId="{60ED67D2-5645-254E-B4BE-2E5F4560FCEA}" type="pres">
      <dgm:prSet presAssocID="{234B3D8B-F07D-EB4E-9B27-5A5861D4CB15}" presName="centerTile" presStyleLbl="fgShp" presStyleIdx="0" presStyleCnt="1" custScaleX="123901" custScaleY="136913">
        <dgm:presLayoutVars>
          <dgm:chMax val="0"/>
          <dgm:chPref val="0"/>
        </dgm:presLayoutVars>
      </dgm:prSet>
      <dgm:spPr/>
    </dgm:pt>
  </dgm:ptLst>
  <dgm:cxnLst>
    <dgm:cxn modelId="{F96F9F2F-9D31-2E43-A994-A931B21376AC}" type="presOf" srcId="{E7F6AFA5-1DB7-BD41-ADCC-32E7E666AD1E}" destId="{EB33EF08-124F-464E-BD8A-4EE5D99CA3B2}" srcOrd="1" destOrd="0" presId="urn:microsoft.com/office/officeart/2005/8/layout/matrix1"/>
    <dgm:cxn modelId="{45C34335-7F77-4248-ACA4-B40C006B292D}" srcId="{45BE4051-71C1-FD4F-8E04-E1B62CE21F33}" destId="{F6CB1A38-141D-9641-9003-31A446D2EBB1}" srcOrd="3" destOrd="0" parTransId="{06087969-9E72-304F-8EC4-E23BB8D388F3}" sibTransId="{B7CEA843-B0B9-BD4C-BA03-F17299CEB234}"/>
    <dgm:cxn modelId="{24616038-4792-764B-A484-A76B87A2909F}" type="presOf" srcId="{E7F6AFA5-1DB7-BD41-ADCC-32E7E666AD1E}" destId="{F8AAC481-5574-F446-B66B-A20CC9709B86}" srcOrd="0" destOrd="0" presId="urn:microsoft.com/office/officeart/2005/8/layout/matrix1"/>
    <dgm:cxn modelId="{D8B55546-CF1E-014B-93F0-44D6EC49E6E4}" type="presOf" srcId="{45BE4051-71C1-FD4F-8E04-E1B62CE21F33}" destId="{60ED67D2-5645-254E-B4BE-2E5F4560FCEA}" srcOrd="0" destOrd="0" presId="urn:microsoft.com/office/officeart/2005/8/layout/matrix1"/>
    <dgm:cxn modelId="{FF73FB5F-437D-4B49-A6E0-AF1613EA69B9}" srcId="{45BE4051-71C1-FD4F-8E04-E1B62CE21F33}" destId="{1245E459-0E04-6442-9E11-F1F351C2A0D7}" srcOrd="0" destOrd="0" parTransId="{9C6ABBA7-C8D0-8542-A41E-26317ABE3335}" sibTransId="{CAD40CD7-0893-604E-BBD1-1A7C790B132E}"/>
    <dgm:cxn modelId="{F49DFD88-B6CB-C741-B9B1-C20D74B71EDE}" srcId="{234B3D8B-F07D-EB4E-9B27-5A5861D4CB15}" destId="{45BE4051-71C1-FD4F-8E04-E1B62CE21F33}" srcOrd="0" destOrd="0" parTransId="{20120318-D751-104E-BCD6-C359C5ACDC2F}" sibTransId="{06F9CD7A-373B-F146-9471-17620EAD74D3}"/>
    <dgm:cxn modelId="{85BAFC8D-5E12-4B4A-A9A2-66923C3C580C}" type="presOf" srcId="{992AEB52-7E18-5543-A462-B5008E6F8835}" destId="{B2D3193D-0037-2249-8DD9-FE151BBF3AF9}" srcOrd="1" destOrd="0" presId="urn:microsoft.com/office/officeart/2005/8/layout/matrix1"/>
    <dgm:cxn modelId="{CBE0988F-268A-0643-998C-B3D00D8153DD}" srcId="{45BE4051-71C1-FD4F-8E04-E1B62CE21F33}" destId="{E7F6AFA5-1DB7-BD41-ADCC-32E7E666AD1E}" srcOrd="2" destOrd="0" parTransId="{AEE11E74-B4CD-2E41-A122-12F146FDD8A6}" sibTransId="{00183728-99D8-7346-AB50-27C6E2387BA3}"/>
    <dgm:cxn modelId="{4ED2EDA7-FE9F-C945-A868-F13970005731}" type="presOf" srcId="{F6CB1A38-141D-9641-9003-31A446D2EBB1}" destId="{BC0A665F-EB31-E749-8611-07C94B7D6BBF}" srcOrd="1" destOrd="0" presId="urn:microsoft.com/office/officeart/2005/8/layout/matrix1"/>
    <dgm:cxn modelId="{2311E5B8-8BE9-E948-8602-E2AA7C4C693E}" type="presOf" srcId="{1245E459-0E04-6442-9E11-F1F351C2A0D7}" destId="{FDB1485D-D3B2-1444-8E19-1D24D5541B4F}" srcOrd="0" destOrd="0" presId="urn:microsoft.com/office/officeart/2005/8/layout/matrix1"/>
    <dgm:cxn modelId="{545CFEB9-25D3-5044-9D79-6B893F1EDA88}" type="presOf" srcId="{234B3D8B-F07D-EB4E-9B27-5A5861D4CB15}" destId="{EF74DFC6-9EC8-8D43-8DE2-94AB265F358E}" srcOrd="0" destOrd="0" presId="urn:microsoft.com/office/officeart/2005/8/layout/matrix1"/>
    <dgm:cxn modelId="{3F34F4BB-5E48-F34C-897E-BCD23E32BF75}" type="presOf" srcId="{992AEB52-7E18-5543-A462-B5008E6F8835}" destId="{379E9010-CC9A-3B42-ADD1-C0794A18E46F}" srcOrd="0" destOrd="0" presId="urn:microsoft.com/office/officeart/2005/8/layout/matrix1"/>
    <dgm:cxn modelId="{390418EE-B182-1E49-B48C-2049369C37E7}" srcId="{45BE4051-71C1-FD4F-8E04-E1B62CE21F33}" destId="{992AEB52-7E18-5543-A462-B5008E6F8835}" srcOrd="1" destOrd="0" parTransId="{77E8C117-17F3-9A43-86D6-45E65A4A59BC}" sibTransId="{35FF504E-FC4A-0C4B-88EA-B61B965A8965}"/>
    <dgm:cxn modelId="{1D781AF7-0241-654A-95A7-D936A65B00AC}" type="presOf" srcId="{F6CB1A38-141D-9641-9003-31A446D2EBB1}" destId="{02D0044D-4813-4641-BB0E-88086B5D1531}" srcOrd="0" destOrd="0" presId="urn:microsoft.com/office/officeart/2005/8/layout/matrix1"/>
    <dgm:cxn modelId="{1D11B3F9-359A-BD47-8961-FECB49EDF584}" type="presOf" srcId="{1245E459-0E04-6442-9E11-F1F351C2A0D7}" destId="{F8C9BF3F-65A9-E34F-98E5-0BB018B42BA2}" srcOrd="1" destOrd="0" presId="urn:microsoft.com/office/officeart/2005/8/layout/matrix1"/>
    <dgm:cxn modelId="{B272D7E1-A2F2-3640-B952-1B7FBA1FCFAB}" type="presParOf" srcId="{EF74DFC6-9EC8-8D43-8DE2-94AB265F358E}" destId="{49236366-27EA-9341-AA57-2703213AD5E0}" srcOrd="0" destOrd="0" presId="urn:microsoft.com/office/officeart/2005/8/layout/matrix1"/>
    <dgm:cxn modelId="{B216AD2D-5919-B543-AE48-B90103E83F3F}" type="presParOf" srcId="{49236366-27EA-9341-AA57-2703213AD5E0}" destId="{FDB1485D-D3B2-1444-8E19-1D24D5541B4F}" srcOrd="0" destOrd="0" presId="urn:microsoft.com/office/officeart/2005/8/layout/matrix1"/>
    <dgm:cxn modelId="{E0CC316F-55F4-C444-8F15-C58BD805493A}" type="presParOf" srcId="{49236366-27EA-9341-AA57-2703213AD5E0}" destId="{F8C9BF3F-65A9-E34F-98E5-0BB018B42BA2}" srcOrd="1" destOrd="0" presId="urn:microsoft.com/office/officeart/2005/8/layout/matrix1"/>
    <dgm:cxn modelId="{81A2C01A-A77C-DE4D-8DAA-0468033E4784}" type="presParOf" srcId="{49236366-27EA-9341-AA57-2703213AD5E0}" destId="{379E9010-CC9A-3B42-ADD1-C0794A18E46F}" srcOrd="2" destOrd="0" presId="urn:microsoft.com/office/officeart/2005/8/layout/matrix1"/>
    <dgm:cxn modelId="{D758635D-447B-674A-A324-868100171657}" type="presParOf" srcId="{49236366-27EA-9341-AA57-2703213AD5E0}" destId="{B2D3193D-0037-2249-8DD9-FE151BBF3AF9}" srcOrd="3" destOrd="0" presId="urn:microsoft.com/office/officeart/2005/8/layout/matrix1"/>
    <dgm:cxn modelId="{F8CC0A46-E378-DF4E-B743-0B70E3B4C0E9}" type="presParOf" srcId="{49236366-27EA-9341-AA57-2703213AD5E0}" destId="{F8AAC481-5574-F446-B66B-A20CC9709B86}" srcOrd="4" destOrd="0" presId="urn:microsoft.com/office/officeart/2005/8/layout/matrix1"/>
    <dgm:cxn modelId="{6A37B031-AAAB-FE48-AD8F-F512C0BD6B46}" type="presParOf" srcId="{49236366-27EA-9341-AA57-2703213AD5E0}" destId="{EB33EF08-124F-464E-BD8A-4EE5D99CA3B2}" srcOrd="5" destOrd="0" presId="urn:microsoft.com/office/officeart/2005/8/layout/matrix1"/>
    <dgm:cxn modelId="{6005211A-D620-CF4C-9DB6-854FCCDB1BC6}" type="presParOf" srcId="{49236366-27EA-9341-AA57-2703213AD5E0}" destId="{02D0044D-4813-4641-BB0E-88086B5D1531}" srcOrd="6" destOrd="0" presId="urn:microsoft.com/office/officeart/2005/8/layout/matrix1"/>
    <dgm:cxn modelId="{F7F2F4C1-5238-6F40-ACC2-4163CDCB3EBD}" type="presParOf" srcId="{49236366-27EA-9341-AA57-2703213AD5E0}" destId="{BC0A665F-EB31-E749-8611-07C94B7D6BBF}" srcOrd="7" destOrd="0" presId="urn:microsoft.com/office/officeart/2005/8/layout/matrix1"/>
    <dgm:cxn modelId="{B6A65F63-0D93-3C47-8748-DD79F300FF8E}" type="presParOf" srcId="{EF74DFC6-9EC8-8D43-8DE2-94AB265F358E}" destId="{60ED67D2-5645-254E-B4BE-2E5F4560FCE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234B3D8B-F07D-EB4E-9B27-5A5861D4CB15}"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45BE4051-71C1-FD4F-8E04-E1B62CE21F33}">
      <dgm:prSet phldrT="[Text]"/>
      <dgm:spPr>
        <a:solidFill>
          <a:srgbClr val="FFFF00"/>
        </a:solidFill>
      </dgm:spPr>
      <dgm:t>
        <a:bodyPr/>
        <a:lstStyle/>
        <a:p>
          <a:r>
            <a:rPr lang="en-US" dirty="0"/>
            <a:t>Meeting Foundations</a:t>
          </a:r>
        </a:p>
      </dgm:t>
    </dgm:pt>
    <dgm:pt modelId="{20120318-D751-104E-BCD6-C359C5ACDC2F}" type="parTrans" cxnId="{F49DFD88-B6CB-C741-B9B1-C20D74B71EDE}">
      <dgm:prSet/>
      <dgm:spPr/>
      <dgm:t>
        <a:bodyPr/>
        <a:lstStyle/>
        <a:p>
          <a:endParaRPr lang="en-US"/>
        </a:p>
      </dgm:t>
    </dgm:pt>
    <dgm:pt modelId="{06F9CD7A-373B-F146-9471-17620EAD74D3}" type="sibTrans" cxnId="{F49DFD88-B6CB-C741-B9B1-C20D74B71EDE}">
      <dgm:prSet/>
      <dgm:spPr/>
      <dgm:t>
        <a:bodyPr/>
        <a:lstStyle/>
        <a:p>
          <a:endParaRPr lang="en-US"/>
        </a:p>
      </dgm:t>
    </dgm:pt>
    <dgm:pt modelId="{1245E459-0E04-6442-9E11-F1F351C2A0D7}">
      <dgm:prSet phldrT="[Text]"/>
      <dgm:spPr>
        <a:solidFill>
          <a:srgbClr val="FF0000"/>
        </a:solidFill>
      </dgm:spPr>
      <dgm:t>
        <a:bodyPr/>
        <a:lstStyle/>
        <a:p>
          <a:r>
            <a:rPr lang="en-US" b="1" dirty="0"/>
            <a:t>Clear Purpose</a:t>
          </a:r>
        </a:p>
      </dgm:t>
    </dgm:pt>
    <dgm:pt modelId="{9C6ABBA7-C8D0-8542-A41E-26317ABE3335}" type="parTrans" cxnId="{FF73FB5F-437D-4B49-A6E0-AF1613EA69B9}">
      <dgm:prSet/>
      <dgm:spPr/>
      <dgm:t>
        <a:bodyPr/>
        <a:lstStyle/>
        <a:p>
          <a:endParaRPr lang="en-US"/>
        </a:p>
      </dgm:t>
    </dgm:pt>
    <dgm:pt modelId="{CAD40CD7-0893-604E-BBD1-1A7C790B132E}" type="sibTrans" cxnId="{FF73FB5F-437D-4B49-A6E0-AF1613EA69B9}">
      <dgm:prSet/>
      <dgm:spPr/>
      <dgm:t>
        <a:bodyPr/>
        <a:lstStyle/>
        <a:p>
          <a:endParaRPr lang="en-US"/>
        </a:p>
      </dgm:t>
    </dgm:pt>
    <dgm:pt modelId="{992AEB52-7E18-5543-A462-B5008E6F8835}">
      <dgm:prSet phldrT="[Text]"/>
      <dgm:spPr>
        <a:solidFill>
          <a:srgbClr val="3366FF"/>
        </a:solidFill>
      </dgm:spPr>
      <dgm:t>
        <a:bodyPr/>
        <a:lstStyle/>
        <a:p>
          <a:r>
            <a:rPr lang="en-US" b="1" dirty="0"/>
            <a:t>Predictable Structure</a:t>
          </a:r>
        </a:p>
      </dgm:t>
    </dgm:pt>
    <dgm:pt modelId="{77E8C117-17F3-9A43-86D6-45E65A4A59BC}" type="parTrans" cxnId="{390418EE-B182-1E49-B48C-2049369C37E7}">
      <dgm:prSet/>
      <dgm:spPr/>
      <dgm:t>
        <a:bodyPr/>
        <a:lstStyle/>
        <a:p>
          <a:endParaRPr lang="en-US"/>
        </a:p>
      </dgm:t>
    </dgm:pt>
    <dgm:pt modelId="{35FF504E-FC4A-0C4B-88EA-B61B965A8965}" type="sibTrans" cxnId="{390418EE-B182-1E49-B48C-2049369C37E7}">
      <dgm:prSet/>
      <dgm:spPr/>
      <dgm:t>
        <a:bodyPr/>
        <a:lstStyle/>
        <a:p>
          <a:endParaRPr lang="en-US"/>
        </a:p>
      </dgm:t>
    </dgm:pt>
    <dgm:pt modelId="{E7F6AFA5-1DB7-BD41-ADCC-32E7E666AD1E}">
      <dgm:prSet phldrT="[Text]"/>
      <dgm:spPr>
        <a:solidFill>
          <a:srgbClr val="008000"/>
        </a:solidFill>
      </dgm:spPr>
      <dgm:t>
        <a:bodyPr/>
        <a:lstStyle/>
        <a:p>
          <a:r>
            <a:rPr lang="en-US" b="1" dirty="0"/>
            <a:t>Member Roles &amp; Responsibilities</a:t>
          </a:r>
        </a:p>
      </dgm:t>
    </dgm:pt>
    <dgm:pt modelId="{AEE11E74-B4CD-2E41-A122-12F146FDD8A6}" type="parTrans" cxnId="{CBE0988F-268A-0643-998C-B3D00D8153DD}">
      <dgm:prSet/>
      <dgm:spPr/>
      <dgm:t>
        <a:bodyPr/>
        <a:lstStyle/>
        <a:p>
          <a:endParaRPr lang="en-US"/>
        </a:p>
      </dgm:t>
    </dgm:pt>
    <dgm:pt modelId="{00183728-99D8-7346-AB50-27C6E2387BA3}" type="sibTrans" cxnId="{CBE0988F-268A-0643-998C-B3D00D8153DD}">
      <dgm:prSet/>
      <dgm:spPr/>
      <dgm:t>
        <a:bodyPr/>
        <a:lstStyle/>
        <a:p>
          <a:endParaRPr lang="en-US"/>
        </a:p>
      </dgm:t>
    </dgm:pt>
    <dgm:pt modelId="{F6CB1A38-141D-9641-9003-31A446D2EBB1}">
      <dgm:prSet phldrT="[Text]"/>
      <dgm:spPr>
        <a:solidFill>
          <a:srgbClr val="660066"/>
        </a:solidFill>
      </dgm:spPr>
      <dgm:t>
        <a:bodyPr/>
        <a:lstStyle/>
        <a:p>
          <a:r>
            <a:rPr lang="en-US" b="1" dirty="0"/>
            <a:t>Agenda &amp; Minutes</a:t>
          </a:r>
        </a:p>
      </dgm:t>
    </dgm:pt>
    <dgm:pt modelId="{06087969-9E72-304F-8EC4-E23BB8D388F3}" type="parTrans" cxnId="{45C34335-7F77-4248-ACA4-B40C006B292D}">
      <dgm:prSet/>
      <dgm:spPr/>
      <dgm:t>
        <a:bodyPr/>
        <a:lstStyle/>
        <a:p>
          <a:endParaRPr lang="en-US"/>
        </a:p>
      </dgm:t>
    </dgm:pt>
    <dgm:pt modelId="{B7CEA843-B0B9-BD4C-BA03-F17299CEB234}" type="sibTrans" cxnId="{45C34335-7F77-4248-ACA4-B40C006B292D}">
      <dgm:prSet/>
      <dgm:spPr/>
      <dgm:t>
        <a:bodyPr/>
        <a:lstStyle/>
        <a:p>
          <a:endParaRPr lang="en-US"/>
        </a:p>
      </dgm:t>
    </dgm:pt>
    <dgm:pt modelId="{EF74DFC6-9EC8-8D43-8DE2-94AB265F358E}" type="pres">
      <dgm:prSet presAssocID="{234B3D8B-F07D-EB4E-9B27-5A5861D4CB15}" presName="diagram" presStyleCnt="0">
        <dgm:presLayoutVars>
          <dgm:chMax val="1"/>
          <dgm:dir/>
          <dgm:animLvl val="ctr"/>
          <dgm:resizeHandles val="exact"/>
        </dgm:presLayoutVars>
      </dgm:prSet>
      <dgm:spPr/>
    </dgm:pt>
    <dgm:pt modelId="{49236366-27EA-9341-AA57-2703213AD5E0}" type="pres">
      <dgm:prSet presAssocID="{234B3D8B-F07D-EB4E-9B27-5A5861D4CB15}" presName="matrix" presStyleCnt="0"/>
      <dgm:spPr/>
    </dgm:pt>
    <dgm:pt modelId="{FDB1485D-D3B2-1444-8E19-1D24D5541B4F}" type="pres">
      <dgm:prSet presAssocID="{234B3D8B-F07D-EB4E-9B27-5A5861D4CB15}" presName="tile1" presStyleLbl="node1" presStyleIdx="0" presStyleCnt="4"/>
      <dgm:spPr/>
    </dgm:pt>
    <dgm:pt modelId="{F8C9BF3F-65A9-E34F-98E5-0BB018B42BA2}" type="pres">
      <dgm:prSet presAssocID="{234B3D8B-F07D-EB4E-9B27-5A5861D4CB15}" presName="tile1text" presStyleLbl="node1" presStyleIdx="0" presStyleCnt="4">
        <dgm:presLayoutVars>
          <dgm:chMax val="0"/>
          <dgm:chPref val="0"/>
          <dgm:bulletEnabled val="1"/>
        </dgm:presLayoutVars>
      </dgm:prSet>
      <dgm:spPr/>
    </dgm:pt>
    <dgm:pt modelId="{379E9010-CC9A-3B42-ADD1-C0794A18E46F}" type="pres">
      <dgm:prSet presAssocID="{234B3D8B-F07D-EB4E-9B27-5A5861D4CB15}" presName="tile2" presStyleLbl="node1" presStyleIdx="1" presStyleCnt="4"/>
      <dgm:spPr/>
    </dgm:pt>
    <dgm:pt modelId="{B2D3193D-0037-2249-8DD9-FE151BBF3AF9}" type="pres">
      <dgm:prSet presAssocID="{234B3D8B-F07D-EB4E-9B27-5A5861D4CB15}" presName="tile2text" presStyleLbl="node1" presStyleIdx="1" presStyleCnt="4">
        <dgm:presLayoutVars>
          <dgm:chMax val="0"/>
          <dgm:chPref val="0"/>
          <dgm:bulletEnabled val="1"/>
        </dgm:presLayoutVars>
      </dgm:prSet>
      <dgm:spPr/>
    </dgm:pt>
    <dgm:pt modelId="{F8AAC481-5574-F446-B66B-A20CC9709B86}" type="pres">
      <dgm:prSet presAssocID="{234B3D8B-F07D-EB4E-9B27-5A5861D4CB15}" presName="tile3" presStyleLbl="node1" presStyleIdx="2" presStyleCnt="4"/>
      <dgm:spPr/>
    </dgm:pt>
    <dgm:pt modelId="{EB33EF08-124F-464E-BD8A-4EE5D99CA3B2}" type="pres">
      <dgm:prSet presAssocID="{234B3D8B-F07D-EB4E-9B27-5A5861D4CB15}" presName="tile3text" presStyleLbl="node1" presStyleIdx="2" presStyleCnt="4">
        <dgm:presLayoutVars>
          <dgm:chMax val="0"/>
          <dgm:chPref val="0"/>
          <dgm:bulletEnabled val="1"/>
        </dgm:presLayoutVars>
      </dgm:prSet>
      <dgm:spPr/>
    </dgm:pt>
    <dgm:pt modelId="{02D0044D-4813-4641-BB0E-88086B5D1531}" type="pres">
      <dgm:prSet presAssocID="{234B3D8B-F07D-EB4E-9B27-5A5861D4CB15}" presName="tile4" presStyleLbl="node1" presStyleIdx="3" presStyleCnt="4"/>
      <dgm:spPr/>
    </dgm:pt>
    <dgm:pt modelId="{BC0A665F-EB31-E749-8611-07C94B7D6BBF}" type="pres">
      <dgm:prSet presAssocID="{234B3D8B-F07D-EB4E-9B27-5A5861D4CB15}" presName="tile4text" presStyleLbl="node1" presStyleIdx="3" presStyleCnt="4">
        <dgm:presLayoutVars>
          <dgm:chMax val="0"/>
          <dgm:chPref val="0"/>
          <dgm:bulletEnabled val="1"/>
        </dgm:presLayoutVars>
      </dgm:prSet>
      <dgm:spPr/>
    </dgm:pt>
    <dgm:pt modelId="{60ED67D2-5645-254E-B4BE-2E5F4560FCEA}" type="pres">
      <dgm:prSet presAssocID="{234B3D8B-F07D-EB4E-9B27-5A5861D4CB15}" presName="centerTile" presStyleLbl="fgShp" presStyleIdx="0" presStyleCnt="1" custScaleX="123901" custScaleY="136913">
        <dgm:presLayoutVars>
          <dgm:chMax val="0"/>
          <dgm:chPref val="0"/>
        </dgm:presLayoutVars>
      </dgm:prSet>
      <dgm:spPr/>
    </dgm:pt>
  </dgm:ptLst>
  <dgm:cxnLst>
    <dgm:cxn modelId="{F96F9F2F-9D31-2E43-A994-A931B21376AC}" type="presOf" srcId="{E7F6AFA5-1DB7-BD41-ADCC-32E7E666AD1E}" destId="{EB33EF08-124F-464E-BD8A-4EE5D99CA3B2}" srcOrd="1" destOrd="0" presId="urn:microsoft.com/office/officeart/2005/8/layout/matrix1"/>
    <dgm:cxn modelId="{45C34335-7F77-4248-ACA4-B40C006B292D}" srcId="{45BE4051-71C1-FD4F-8E04-E1B62CE21F33}" destId="{F6CB1A38-141D-9641-9003-31A446D2EBB1}" srcOrd="3" destOrd="0" parTransId="{06087969-9E72-304F-8EC4-E23BB8D388F3}" sibTransId="{B7CEA843-B0B9-BD4C-BA03-F17299CEB234}"/>
    <dgm:cxn modelId="{24616038-4792-764B-A484-A76B87A2909F}" type="presOf" srcId="{E7F6AFA5-1DB7-BD41-ADCC-32E7E666AD1E}" destId="{F8AAC481-5574-F446-B66B-A20CC9709B86}" srcOrd="0" destOrd="0" presId="urn:microsoft.com/office/officeart/2005/8/layout/matrix1"/>
    <dgm:cxn modelId="{D8B55546-CF1E-014B-93F0-44D6EC49E6E4}" type="presOf" srcId="{45BE4051-71C1-FD4F-8E04-E1B62CE21F33}" destId="{60ED67D2-5645-254E-B4BE-2E5F4560FCEA}" srcOrd="0" destOrd="0" presId="urn:microsoft.com/office/officeart/2005/8/layout/matrix1"/>
    <dgm:cxn modelId="{FF73FB5F-437D-4B49-A6E0-AF1613EA69B9}" srcId="{45BE4051-71C1-FD4F-8E04-E1B62CE21F33}" destId="{1245E459-0E04-6442-9E11-F1F351C2A0D7}" srcOrd="0" destOrd="0" parTransId="{9C6ABBA7-C8D0-8542-A41E-26317ABE3335}" sibTransId="{CAD40CD7-0893-604E-BBD1-1A7C790B132E}"/>
    <dgm:cxn modelId="{F49DFD88-B6CB-C741-B9B1-C20D74B71EDE}" srcId="{234B3D8B-F07D-EB4E-9B27-5A5861D4CB15}" destId="{45BE4051-71C1-FD4F-8E04-E1B62CE21F33}" srcOrd="0" destOrd="0" parTransId="{20120318-D751-104E-BCD6-C359C5ACDC2F}" sibTransId="{06F9CD7A-373B-F146-9471-17620EAD74D3}"/>
    <dgm:cxn modelId="{85BAFC8D-5E12-4B4A-A9A2-66923C3C580C}" type="presOf" srcId="{992AEB52-7E18-5543-A462-B5008E6F8835}" destId="{B2D3193D-0037-2249-8DD9-FE151BBF3AF9}" srcOrd="1" destOrd="0" presId="urn:microsoft.com/office/officeart/2005/8/layout/matrix1"/>
    <dgm:cxn modelId="{CBE0988F-268A-0643-998C-B3D00D8153DD}" srcId="{45BE4051-71C1-FD4F-8E04-E1B62CE21F33}" destId="{E7F6AFA5-1DB7-BD41-ADCC-32E7E666AD1E}" srcOrd="2" destOrd="0" parTransId="{AEE11E74-B4CD-2E41-A122-12F146FDD8A6}" sibTransId="{00183728-99D8-7346-AB50-27C6E2387BA3}"/>
    <dgm:cxn modelId="{4ED2EDA7-FE9F-C945-A868-F13970005731}" type="presOf" srcId="{F6CB1A38-141D-9641-9003-31A446D2EBB1}" destId="{BC0A665F-EB31-E749-8611-07C94B7D6BBF}" srcOrd="1" destOrd="0" presId="urn:microsoft.com/office/officeart/2005/8/layout/matrix1"/>
    <dgm:cxn modelId="{2311E5B8-8BE9-E948-8602-E2AA7C4C693E}" type="presOf" srcId="{1245E459-0E04-6442-9E11-F1F351C2A0D7}" destId="{FDB1485D-D3B2-1444-8E19-1D24D5541B4F}" srcOrd="0" destOrd="0" presId="urn:microsoft.com/office/officeart/2005/8/layout/matrix1"/>
    <dgm:cxn modelId="{545CFEB9-25D3-5044-9D79-6B893F1EDA88}" type="presOf" srcId="{234B3D8B-F07D-EB4E-9B27-5A5861D4CB15}" destId="{EF74DFC6-9EC8-8D43-8DE2-94AB265F358E}" srcOrd="0" destOrd="0" presId="urn:microsoft.com/office/officeart/2005/8/layout/matrix1"/>
    <dgm:cxn modelId="{3F34F4BB-5E48-F34C-897E-BCD23E32BF75}" type="presOf" srcId="{992AEB52-7E18-5543-A462-B5008E6F8835}" destId="{379E9010-CC9A-3B42-ADD1-C0794A18E46F}" srcOrd="0" destOrd="0" presId="urn:microsoft.com/office/officeart/2005/8/layout/matrix1"/>
    <dgm:cxn modelId="{390418EE-B182-1E49-B48C-2049369C37E7}" srcId="{45BE4051-71C1-FD4F-8E04-E1B62CE21F33}" destId="{992AEB52-7E18-5543-A462-B5008E6F8835}" srcOrd="1" destOrd="0" parTransId="{77E8C117-17F3-9A43-86D6-45E65A4A59BC}" sibTransId="{35FF504E-FC4A-0C4B-88EA-B61B965A8965}"/>
    <dgm:cxn modelId="{1D781AF7-0241-654A-95A7-D936A65B00AC}" type="presOf" srcId="{F6CB1A38-141D-9641-9003-31A446D2EBB1}" destId="{02D0044D-4813-4641-BB0E-88086B5D1531}" srcOrd="0" destOrd="0" presId="urn:microsoft.com/office/officeart/2005/8/layout/matrix1"/>
    <dgm:cxn modelId="{1D11B3F9-359A-BD47-8961-FECB49EDF584}" type="presOf" srcId="{1245E459-0E04-6442-9E11-F1F351C2A0D7}" destId="{F8C9BF3F-65A9-E34F-98E5-0BB018B42BA2}" srcOrd="1" destOrd="0" presId="urn:microsoft.com/office/officeart/2005/8/layout/matrix1"/>
    <dgm:cxn modelId="{B272D7E1-A2F2-3640-B952-1B7FBA1FCFAB}" type="presParOf" srcId="{EF74DFC6-9EC8-8D43-8DE2-94AB265F358E}" destId="{49236366-27EA-9341-AA57-2703213AD5E0}" srcOrd="0" destOrd="0" presId="urn:microsoft.com/office/officeart/2005/8/layout/matrix1"/>
    <dgm:cxn modelId="{B216AD2D-5919-B543-AE48-B90103E83F3F}" type="presParOf" srcId="{49236366-27EA-9341-AA57-2703213AD5E0}" destId="{FDB1485D-D3B2-1444-8E19-1D24D5541B4F}" srcOrd="0" destOrd="0" presId="urn:microsoft.com/office/officeart/2005/8/layout/matrix1"/>
    <dgm:cxn modelId="{E0CC316F-55F4-C444-8F15-C58BD805493A}" type="presParOf" srcId="{49236366-27EA-9341-AA57-2703213AD5E0}" destId="{F8C9BF3F-65A9-E34F-98E5-0BB018B42BA2}" srcOrd="1" destOrd="0" presId="urn:microsoft.com/office/officeart/2005/8/layout/matrix1"/>
    <dgm:cxn modelId="{81A2C01A-A77C-DE4D-8DAA-0468033E4784}" type="presParOf" srcId="{49236366-27EA-9341-AA57-2703213AD5E0}" destId="{379E9010-CC9A-3B42-ADD1-C0794A18E46F}" srcOrd="2" destOrd="0" presId="urn:microsoft.com/office/officeart/2005/8/layout/matrix1"/>
    <dgm:cxn modelId="{D758635D-447B-674A-A324-868100171657}" type="presParOf" srcId="{49236366-27EA-9341-AA57-2703213AD5E0}" destId="{B2D3193D-0037-2249-8DD9-FE151BBF3AF9}" srcOrd="3" destOrd="0" presId="urn:microsoft.com/office/officeart/2005/8/layout/matrix1"/>
    <dgm:cxn modelId="{F8CC0A46-E378-DF4E-B743-0B70E3B4C0E9}" type="presParOf" srcId="{49236366-27EA-9341-AA57-2703213AD5E0}" destId="{F8AAC481-5574-F446-B66B-A20CC9709B86}" srcOrd="4" destOrd="0" presId="urn:microsoft.com/office/officeart/2005/8/layout/matrix1"/>
    <dgm:cxn modelId="{6A37B031-AAAB-FE48-AD8F-F512C0BD6B46}" type="presParOf" srcId="{49236366-27EA-9341-AA57-2703213AD5E0}" destId="{EB33EF08-124F-464E-BD8A-4EE5D99CA3B2}" srcOrd="5" destOrd="0" presId="urn:microsoft.com/office/officeart/2005/8/layout/matrix1"/>
    <dgm:cxn modelId="{6005211A-D620-CF4C-9DB6-854FCCDB1BC6}" type="presParOf" srcId="{49236366-27EA-9341-AA57-2703213AD5E0}" destId="{02D0044D-4813-4641-BB0E-88086B5D1531}" srcOrd="6" destOrd="0" presId="urn:microsoft.com/office/officeart/2005/8/layout/matrix1"/>
    <dgm:cxn modelId="{F7F2F4C1-5238-6F40-ACC2-4163CDCB3EBD}" type="presParOf" srcId="{49236366-27EA-9341-AA57-2703213AD5E0}" destId="{BC0A665F-EB31-E749-8611-07C94B7D6BBF}" srcOrd="7" destOrd="0" presId="urn:microsoft.com/office/officeart/2005/8/layout/matrix1"/>
    <dgm:cxn modelId="{B6A65F63-0D93-3C47-8748-DD79F300FF8E}" type="presParOf" srcId="{EF74DFC6-9EC8-8D43-8DE2-94AB265F358E}" destId="{60ED67D2-5645-254E-B4BE-2E5F4560FCE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5D4DCC-7AA4-8046-9AB0-37E3DC7E4A27}" type="doc">
      <dgm:prSet loTypeId="urn:microsoft.com/office/officeart/2005/8/layout/default" loCatId="matrix" qsTypeId="urn:microsoft.com/office/officeart/2005/8/quickstyle/simple4" qsCatId="simple" csTypeId="urn:microsoft.com/office/officeart/2005/8/colors/colorful5" csCatId="colorful" phldr="1"/>
      <dgm:spPr/>
      <dgm:t>
        <a:bodyPr/>
        <a:lstStyle/>
        <a:p>
          <a:endParaRPr lang="en-US"/>
        </a:p>
      </dgm:t>
    </dgm:pt>
    <dgm:pt modelId="{46003B1E-E653-4B41-9862-E5798AAA20E1}">
      <dgm:prSet phldrT="[Text]" custT="1"/>
      <dgm:spPr>
        <a:gradFill rotWithShape="0">
          <a:gsLst>
            <a:gs pos="0">
              <a:srgbClr val="00B050"/>
            </a:gs>
            <a:gs pos="100000">
              <a:srgbClr val="92D050"/>
            </a:gs>
          </a:gsLst>
        </a:gradFill>
      </dgm:spPr>
      <dgm:t>
        <a:bodyPr/>
        <a:lstStyle/>
        <a:p>
          <a:r>
            <a:rPr lang="en-US" sz="2000" dirty="0"/>
            <a:t>PBIS Systems</a:t>
          </a:r>
        </a:p>
      </dgm:t>
    </dgm:pt>
    <dgm:pt modelId="{298529B4-3423-6F4E-9683-069A8031CB9F}" type="parTrans" cxnId="{5443E1F0-E67C-6A47-B27F-94974A55A073}">
      <dgm:prSet/>
      <dgm:spPr/>
      <dgm:t>
        <a:bodyPr/>
        <a:lstStyle/>
        <a:p>
          <a:endParaRPr lang="en-US"/>
        </a:p>
      </dgm:t>
    </dgm:pt>
    <dgm:pt modelId="{C2E223DA-84CA-004E-951A-24EB6B33A00A}" type="sibTrans" cxnId="{5443E1F0-E67C-6A47-B27F-94974A55A073}">
      <dgm:prSet/>
      <dgm:spPr/>
      <dgm:t>
        <a:bodyPr/>
        <a:lstStyle/>
        <a:p>
          <a:endParaRPr lang="en-US"/>
        </a:p>
      </dgm:t>
    </dgm:pt>
    <dgm:pt modelId="{C4EFB5E2-DAE1-ED48-B3FD-E1B8FFE9F3B3}">
      <dgm:prSet phldrT="[Text]" custT="1"/>
      <dgm:spPr>
        <a:gradFill rotWithShape="0">
          <a:gsLst>
            <a:gs pos="0">
              <a:srgbClr val="00B050"/>
            </a:gs>
            <a:gs pos="100000">
              <a:srgbClr val="92D050"/>
            </a:gs>
          </a:gsLst>
        </a:gradFill>
      </dgm:spPr>
      <dgm:t>
        <a:bodyPr/>
        <a:lstStyle/>
        <a:p>
          <a:r>
            <a:rPr lang="en-US" sz="2000" dirty="0"/>
            <a:t>PBIS Data</a:t>
          </a:r>
        </a:p>
      </dgm:t>
    </dgm:pt>
    <dgm:pt modelId="{331901B4-1A5A-8149-8EF4-B2C6E434FE68}" type="parTrans" cxnId="{0B0EF039-145E-BE49-91A7-CB3A6CF8D7C4}">
      <dgm:prSet/>
      <dgm:spPr/>
      <dgm:t>
        <a:bodyPr/>
        <a:lstStyle/>
        <a:p>
          <a:endParaRPr lang="en-US"/>
        </a:p>
      </dgm:t>
    </dgm:pt>
    <dgm:pt modelId="{2638FCDA-1CCB-E646-9C64-CA83080C1BBF}" type="sibTrans" cxnId="{0B0EF039-145E-BE49-91A7-CB3A6CF8D7C4}">
      <dgm:prSet/>
      <dgm:spPr/>
      <dgm:t>
        <a:bodyPr/>
        <a:lstStyle/>
        <a:p>
          <a:endParaRPr lang="en-US"/>
        </a:p>
      </dgm:t>
    </dgm:pt>
    <dgm:pt modelId="{FECA5238-6785-CB44-BC2F-847157C70F75}">
      <dgm:prSet phldrT="[Text]" custT="1"/>
      <dgm:spPr>
        <a:gradFill rotWithShape="0">
          <a:gsLst>
            <a:gs pos="0">
              <a:srgbClr val="00B050"/>
            </a:gs>
            <a:gs pos="100000">
              <a:srgbClr val="92D050"/>
            </a:gs>
          </a:gsLst>
        </a:gradFill>
      </dgm:spPr>
      <dgm:t>
        <a:bodyPr/>
        <a:lstStyle/>
        <a:p>
          <a:r>
            <a:rPr lang="en-US" sz="2000" dirty="0"/>
            <a:t>PBIS Practices</a:t>
          </a:r>
        </a:p>
      </dgm:t>
    </dgm:pt>
    <dgm:pt modelId="{34791A75-3702-9B4B-83CD-1AE81221A554}" type="parTrans" cxnId="{386FCFB9-C3A2-7540-829F-A3C73FE55375}">
      <dgm:prSet/>
      <dgm:spPr/>
      <dgm:t>
        <a:bodyPr/>
        <a:lstStyle/>
        <a:p>
          <a:endParaRPr lang="en-US"/>
        </a:p>
      </dgm:t>
    </dgm:pt>
    <dgm:pt modelId="{4F1AFCB8-B32D-D248-A8E8-F80E002475D1}" type="sibTrans" cxnId="{386FCFB9-C3A2-7540-829F-A3C73FE55375}">
      <dgm:prSet/>
      <dgm:spPr/>
      <dgm:t>
        <a:bodyPr/>
        <a:lstStyle/>
        <a:p>
          <a:endParaRPr lang="en-US"/>
        </a:p>
      </dgm:t>
    </dgm:pt>
    <dgm:pt modelId="{1B675158-ECBF-394F-A096-B718DD3500B7}">
      <dgm:prSet phldrT="[Text]" custT="1"/>
      <dgm:spPr>
        <a:gradFill rotWithShape="0">
          <a:gsLst>
            <a:gs pos="0">
              <a:srgbClr val="00B050"/>
            </a:gs>
            <a:gs pos="100000">
              <a:srgbClr val="92D050"/>
            </a:gs>
          </a:gsLst>
        </a:gradFill>
      </dgm:spPr>
      <dgm:t>
        <a:bodyPr/>
        <a:lstStyle/>
        <a:p>
          <a:r>
            <a:rPr lang="en-US" sz="2000" dirty="0"/>
            <a:t>PBIS in Secondary</a:t>
          </a:r>
        </a:p>
      </dgm:t>
    </dgm:pt>
    <dgm:pt modelId="{47AAADB1-89D6-8045-94A3-50F366FA665E}" type="parTrans" cxnId="{01431CEC-160E-4F4A-986E-E25596DA43F2}">
      <dgm:prSet/>
      <dgm:spPr/>
      <dgm:t>
        <a:bodyPr/>
        <a:lstStyle/>
        <a:p>
          <a:endParaRPr lang="en-US"/>
        </a:p>
      </dgm:t>
    </dgm:pt>
    <dgm:pt modelId="{E1AF2F42-1F87-AA48-947C-FB108A7D73A9}" type="sibTrans" cxnId="{01431CEC-160E-4F4A-986E-E25596DA43F2}">
      <dgm:prSet/>
      <dgm:spPr/>
      <dgm:t>
        <a:bodyPr/>
        <a:lstStyle/>
        <a:p>
          <a:endParaRPr lang="en-US"/>
        </a:p>
      </dgm:t>
    </dgm:pt>
    <dgm:pt modelId="{88F5C4F3-81B1-9A4D-9351-245BB01D9E50}" type="pres">
      <dgm:prSet presAssocID="{CB5D4DCC-7AA4-8046-9AB0-37E3DC7E4A27}" presName="diagram" presStyleCnt="0">
        <dgm:presLayoutVars>
          <dgm:dir/>
          <dgm:resizeHandles val="exact"/>
        </dgm:presLayoutVars>
      </dgm:prSet>
      <dgm:spPr/>
    </dgm:pt>
    <dgm:pt modelId="{A598C948-ED36-F049-995F-799E82EA401B}" type="pres">
      <dgm:prSet presAssocID="{46003B1E-E653-4B41-9862-E5798AAA20E1}" presName="node" presStyleLbl="node1" presStyleIdx="0" presStyleCnt="4">
        <dgm:presLayoutVars>
          <dgm:bulletEnabled val="1"/>
        </dgm:presLayoutVars>
      </dgm:prSet>
      <dgm:spPr/>
    </dgm:pt>
    <dgm:pt modelId="{2B7E96CB-A8CB-6544-8E7D-C46AA83CC445}" type="pres">
      <dgm:prSet presAssocID="{C2E223DA-84CA-004E-951A-24EB6B33A00A}" presName="sibTrans" presStyleCnt="0"/>
      <dgm:spPr/>
    </dgm:pt>
    <dgm:pt modelId="{21013419-B2D4-7143-AD9A-9BB2D57561BF}" type="pres">
      <dgm:prSet presAssocID="{C4EFB5E2-DAE1-ED48-B3FD-E1B8FFE9F3B3}" presName="node" presStyleLbl="node1" presStyleIdx="1" presStyleCnt="4">
        <dgm:presLayoutVars>
          <dgm:bulletEnabled val="1"/>
        </dgm:presLayoutVars>
      </dgm:prSet>
      <dgm:spPr/>
    </dgm:pt>
    <dgm:pt modelId="{C2DA1B19-4BBA-6843-967A-A307A3BF9CCE}" type="pres">
      <dgm:prSet presAssocID="{2638FCDA-1CCB-E646-9C64-CA83080C1BBF}" presName="sibTrans" presStyleCnt="0"/>
      <dgm:spPr/>
    </dgm:pt>
    <dgm:pt modelId="{6C87E897-568B-2749-97FC-0488B0919181}" type="pres">
      <dgm:prSet presAssocID="{FECA5238-6785-CB44-BC2F-847157C70F75}" presName="node" presStyleLbl="node1" presStyleIdx="2" presStyleCnt="4">
        <dgm:presLayoutVars>
          <dgm:bulletEnabled val="1"/>
        </dgm:presLayoutVars>
      </dgm:prSet>
      <dgm:spPr/>
    </dgm:pt>
    <dgm:pt modelId="{28D9BBC4-DBFB-B94E-8873-D3189208B24A}" type="pres">
      <dgm:prSet presAssocID="{4F1AFCB8-B32D-D248-A8E8-F80E002475D1}" presName="sibTrans" presStyleCnt="0"/>
      <dgm:spPr/>
    </dgm:pt>
    <dgm:pt modelId="{19A8E17A-5780-F049-9082-613B548869F5}" type="pres">
      <dgm:prSet presAssocID="{1B675158-ECBF-394F-A096-B718DD3500B7}" presName="node" presStyleLbl="node1" presStyleIdx="3" presStyleCnt="4">
        <dgm:presLayoutVars>
          <dgm:bulletEnabled val="1"/>
        </dgm:presLayoutVars>
      </dgm:prSet>
      <dgm:spPr/>
    </dgm:pt>
  </dgm:ptLst>
  <dgm:cxnLst>
    <dgm:cxn modelId="{4C596225-7B93-7D41-B313-02040F88B206}" type="presOf" srcId="{1B675158-ECBF-394F-A096-B718DD3500B7}" destId="{19A8E17A-5780-F049-9082-613B548869F5}" srcOrd="0" destOrd="0" presId="urn:microsoft.com/office/officeart/2005/8/layout/default"/>
    <dgm:cxn modelId="{58D40C2C-E103-B04D-A81F-3FA7EE7B17DB}" type="presOf" srcId="{FECA5238-6785-CB44-BC2F-847157C70F75}" destId="{6C87E897-568B-2749-97FC-0488B0919181}" srcOrd="0" destOrd="0" presId="urn:microsoft.com/office/officeart/2005/8/layout/default"/>
    <dgm:cxn modelId="{0B0EF039-145E-BE49-91A7-CB3A6CF8D7C4}" srcId="{CB5D4DCC-7AA4-8046-9AB0-37E3DC7E4A27}" destId="{C4EFB5E2-DAE1-ED48-B3FD-E1B8FFE9F3B3}" srcOrd="1" destOrd="0" parTransId="{331901B4-1A5A-8149-8EF4-B2C6E434FE68}" sibTransId="{2638FCDA-1CCB-E646-9C64-CA83080C1BBF}"/>
    <dgm:cxn modelId="{5DDE583C-939C-0C46-86ED-070ECE24ADBE}" type="presOf" srcId="{C4EFB5E2-DAE1-ED48-B3FD-E1B8FFE9F3B3}" destId="{21013419-B2D4-7143-AD9A-9BB2D57561BF}" srcOrd="0" destOrd="0" presId="urn:microsoft.com/office/officeart/2005/8/layout/default"/>
    <dgm:cxn modelId="{200433A9-DF91-CB45-8B6F-6A57FA1803BD}" type="presOf" srcId="{CB5D4DCC-7AA4-8046-9AB0-37E3DC7E4A27}" destId="{88F5C4F3-81B1-9A4D-9351-245BB01D9E50}" srcOrd="0" destOrd="0" presId="urn:microsoft.com/office/officeart/2005/8/layout/default"/>
    <dgm:cxn modelId="{386FCFB9-C3A2-7540-829F-A3C73FE55375}" srcId="{CB5D4DCC-7AA4-8046-9AB0-37E3DC7E4A27}" destId="{FECA5238-6785-CB44-BC2F-847157C70F75}" srcOrd="2" destOrd="0" parTransId="{34791A75-3702-9B4B-83CD-1AE81221A554}" sibTransId="{4F1AFCB8-B32D-D248-A8E8-F80E002475D1}"/>
    <dgm:cxn modelId="{5DEDD7EA-D6ED-4D47-BF6D-1F184F110833}" type="presOf" srcId="{46003B1E-E653-4B41-9862-E5798AAA20E1}" destId="{A598C948-ED36-F049-995F-799E82EA401B}" srcOrd="0" destOrd="0" presId="urn:microsoft.com/office/officeart/2005/8/layout/default"/>
    <dgm:cxn modelId="{01431CEC-160E-4F4A-986E-E25596DA43F2}" srcId="{CB5D4DCC-7AA4-8046-9AB0-37E3DC7E4A27}" destId="{1B675158-ECBF-394F-A096-B718DD3500B7}" srcOrd="3" destOrd="0" parTransId="{47AAADB1-89D6-8045-94A3-50F366FA665E}" sibTransId="{E1AF2F42-1F87-AA48-947C-FB108A7D73A9}"/>
    <dgm:cxn modelId="{5443E1F0-E67C-6A47-B27F-94974A55A073}" srcId="{CB5D4DCC-7AA4-8046-9AB0-37E3DC7E4A27}" destId="{46003B1E-E653-4B41-9862-E5798AAA20E1}" srcOrd="0" destOrd="0" parTransId="{298529B4-3423-6F4E-9683-069A8031CB9F}" sibTransId="{C2E223DA-84CA-004E-951A-24EB6B33A00A}"/>
    <dgm:cxn modelId="{17B5993F-2FDE-714C-ACD8-21C7CC07F95D}" type="presParOf" srcId="{88F5C4F3-81B1-9A4D-9351-245BB01D9E50}" destId="{A598C948-ED36-F049-995F-799E82EA401B}" srcOrd="0" destOrd="0" presId="urn:microsoft.com/office/officeart/2005/8/layout/default"/>
    <dgm:cxn modelId="{9BC1653B-A5AF-1B40-8D8D-3E48BB8DBEB0}" type="presParOf" srcId="{88F5C4F3-81B1-9A4D-9351-245BB01D9E50}" destId="{2B7E96CB-A8CB-6544-8E7D-C46AA83CC445}" srcOrd="1" destOrd="0" presId="urn:microsoft.com/office/officeart/2005/8/layout/default"/>
    <dgm:cxn modelId="{B6EE6B52-4CFB-8D44-8A33-0BEF9DDDE13C}" type="presParOf" srcId="{88F5C4F3-81B1-9A4D-9351-245BB01D9E50}" destId="{21013419-B2D4-7143-AD9A-9BB2D57561BF}" srcOrd="2" destOrd="0" presId="urn:microsoft.com/office/officeart/2005/8/layout/default"/>
    <dgm:cxn modelId="{AA8B323E-A18B-054C-A229-1A52DA85DD5D}" type="presParOf" srcId="{88F5C4F3-81B1-9A4D-9351-245BB01D9E50}" destId="{C2DA1B19-4BBA-6843-967A-A307A3BF9CCE}" srcOrd="3" destOrd="0" presId="urn:microsoft.com/office/officeart/2005/8/layout/default"/>
    <dgm:cxn modelId="{36BE82FA-2A95-7145-89A8-8AC9CC36135B}" type="presParOf" srcId="{88F5C4F3-81B1-9A4D-9351-245BB01D9E50}" destId="{6C87E897-568B-2749-97FC-0488B0919181}" srcOrd="4" destOrd="0" presId="urn:microsoft.com/office/officeart/2005/8/layout/default"/>
    <dgm:cxn modelId="{8E2D3867-4BE2-4F45-8EC2-1580F33B3276}" type="presParOf" srcId="{88F5C4F3-81B1-9A4D-9351-245BB01D9E50}" destId="{28D9BBC4-DBFB-B94E-8873-D3189208B24A}" srcOrd="5" destOrd="0" presId="urn:microsoft.com/office/officeart/2005/8/layout/default"/>
    <dgm:cxn modelId="{CCB25B43-775F-5F4B-9F26-E16BA6E0FBA6}" type="presParOf" srcId="{88F5C4F3-81B1-9A4D-9351-245BB01D9E50}" destId="{19A8E17A-5780-F049-9082-613B548869F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0.xml><?xml version="1.0" encoding="utf-8"?>
<dgm:dataModel xmlns:dgm="http://schemas.openxmlformats.org/drawingml/2006/diagram" xmlns:a="http://schemas.openxmlformats.org/drawingml/2006/main">
  <dgm:ptLst>
    <dgm:pt modelId="{234B3D8B-F07D-EB4E-9B27-5A5861D4CB15}"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45BE4051-71C1-FD4F-8E04-E1B62CE21F33}">
      <dgm:prSet phldrT="[Text]"/>
      <dgm:spPr>
        <a:solidFill>
          <a:srgbClr val="FFFF00"/>
        </a:solidFill>
      </dgm:spPr>
      <dgm:t>
        <a:bodyPr/>
        <a:lstStyle/>
        <a:p>
          <a:r>
            <a:rPr lang="en-US" dirty="0"/>
            <a:t>Meeting Foundations</a:t>
          </a:r>
        </a:p>
      </dgm:t>
    </dgm:pt>
    <dgm:pt modelId="{20120318-D751-104E-BCD6-C359C5ACDC2F}" type="parTrans" cxnId="{F49DFD88-B6CB-C741-B9B1-C20D74B71EDE}">
      <dgm:prSet/>
      <dgm:spPr/>
      <dgm:t>
        <a:bodyPr/>
        <a:lstStyle/>
        <a:p>
          <a:endParaRPr lang="en-US"/>
        </a:p>
      </dgm:t>
    </dgm:pt>
    <dgm:pt modelId="{06F9CD7A-373B-F146-9471-17620EAD74D3}" type="sibTrans" cxnId="{F49DFD88-B6CB-C741-B9B1-C20D74B71EDE}">
      <dgm:prSet/>
      <dgm:spPr/>
      <dgm:t>
        <a:bodyPr/>
        <a:lstStyle/>
        <a:p>
          <a:endParaRPr lang="en-US"/>
        </a:p>
      </dgm:t>
    </dgm:pt>
    <dgm:pt modelId="{1245E459-0E04-6442-9E11-F1F351C2A0D7}">
      <dgm:prSet phldrT="[Text]"/>
      <dgm:spPr>
        <a:solidFill>
          <a:srgbClr val="FF0000"/>
        </a:solidFill>
      </dgm:spPr>
      <dgm:t>
        <a:bodyPr/>
        <a:lstStyle/>
        <a:p>
          <a:r>
            <a:rPr lang="en-US" b="1" dirty="0"/>
            <a:t>Clear Purpose</a:t>
          </a:r>
        </a:p>
      </dgm:t>
    </dgm:pt>
    <dgm:pt modelId="{9C6ABBA7-C8D0-8542-A41E-26317ABE3335}" type="parTrans" cxnId="{FF73FB5F-437D-4B49-A6E0-AF1613EA69B9}">
      <dgm:prSet/>
      <dgm:spPr/>
      <dgm:t>
        <a:bodyPr/>
        <a:lstStyle/>
        <a:p>
          <a:endParaRPr lang="en-US"/>
        </a:p>
      </dgm:t>
    </dgm:pt>
    <dgm:pt modelId="{CAD40CD7-0893-604E-BBD1-1A7C790B132E}" type="sibTrans" cxnId="{FF73FB5F-437D-4B49-A6E0-AF1613EA69B9}">
      <dgm:prSet/>
      <dgm:spPr/>
      <dgm:t>
        <a:bodyPr/>
        <a:lstStyle/>
        <a:p>
          <a:endParaRPr lang="en-US"/>
        </a:p>
      </dgm:t>
    </dgm:pt>
    <dgm:pt modelId="{992AEB52-7E18-5543-A462-B5008E6F8835}">
      <dgm:prSet phldrT="[Text]"/>
      <dgm:spPr>
        <a:solidFill>
          <a:srgbClr val="3366FF"/>
        </a:solidFill>
      </dgm:spPr>
      <dgm:t>
        <a:bodyPr/>
        <a:lstStyle/>
        <a:p>
          <a:r>
            <a:rPr lang="en-US" b="1" dirty="0"/>
            <a:t>Predictable Structure</a:t>
          </a:r>
        </a:p>
      </dgm:t>
    </dgm:pt>
    <dgm:pt modelId="{77E8C117-17F3-9A43-86D6-45E65A4A59BC}" type="parTrans" cxnId="{390418EE-B182-1E49-B48C-2049369C37E7}">
      <dgm:prSet/>
      <dgm:spPr/>
      <dgm:t>
        <a:bodyPr/>
        <a:lstStyle/>
        <a:p>
          <a:endParaRPr lang="en-US"/>
        </a:p>
      </dgm:t>
    </dgm:pt>
    <dgm:pt modelId="{35FF504E-FC4A-0C4B-88EA-B61B965A8965}" type="sibTrans" cxnId="{390418EE-B182-1E49-B48C-2049369C37E7}">
      <dgm:prSet/>
      <dgm:spPr/>
      <dgm:t>
        <a:bodyPr/>
        <a:lstStyle/>
        <a:p>
          <a:endParaRPr lang="en-US"/>
        </a:p>
      </dgm:t>
    </dgm:pt>
    <dgm:pt modelId="{E7F6AFA5-1DB7-BD41-ADCC-32E7E666AD1E}">
      <dgm:prSet phldrT="[Text]"/>
      <dgm:spPr>
        <a:solidFill>
          <a:srgbClr val="008000"/>
        </a:solidFill>
      </dgm:spPr>
      <dgm:t>
        <a:bodyPr/>
        <a:lstStyle/>
        <a:p>
          <a:r>
            <a:rPr lang="en-US" b="1" dirty="0"/>
            <a:t>Member Roles &amp; Responsibilities</a:t>
          </a:r>
        </a:p>
      </dgm:t>
    </dgm:pt>
    <dgm:pt modelId="{AEE11E74-B4CD-2E41-A122-12F146FDD8A6}" type="parTrans" cxnId="{CBE0988F-268A-0643-998C-B3D00D8153DD}">
      <dgm:prSet/>
      <dgm:spPr/>
      <dgm:t>
        <a:bodyPr/>
        <a:lstStyle/>
        <a:p>
          <a:endParaRPr lang="en-US"/>
        </a:p>
      </dgm:t>
    </dgm:pt>
    <dgm:pt modelId="{00183728-99D8-7346-AB50-27C6E2387BA3}" type="sibTrans" cxnId="{CBE0988F-268A-0643-998C-B3D00D8153DD}">
      <dgm:prSet/>
      <dgm:spPr/>
      <dgm:t>
        <a:bodyPr/>
        <a:lstStyle/>
        <a:p>
          <a:endParaRPr lang="en-US"/>
        </a:p>
      </dgm:t>
    </dgm:pt>
    <dgm:pt modelId="{F6CB1A38-141D-9641-9003-31A446D2EBB1}">
      <dgm:prSet phldrT="[Text]"/>
      <dgm:spPr>
        <a:solidFill>
          <a:srgbClr val="660066"/>
        </a:solidFill>
      </dgm:spPr>
      <dgm:t>
        <a:bodyPr/>
        <a:lstStyle/>
        <a:p>
          <a:r>
            <a:rPr lang="en-US" b="1" dirty="0"/>
            <a:t>Agenda &amp; Minutes</a:t>
          </a:r>
        </a:p>
      </dgm:t>
    </dgm:pt>
    <dgm:pt modelId="{06087969-9E72-304F-8EC4-E23BB8D388F3}" type="parTrans" cxnId="{45C34335-7F77-4248-ACA4-B40C006B292D}">
      <dgm:prSet/>
      <dgm:spPr/>
      <dgm:t>
        <a:bodyPr/>
        <a:lstStyle/>
        <a:p>
          <a:endParaRPr lang="en-US"/>
        </a:p>
      </dgm:t>
    </dgm:pt>
    <dgm:pt modelId="{B7CEA843-B0B9-BD4C-BA03-F17299CEB234}" type="sibTrans" cxnId="{45C34335-7F77-4248-ACA4-B40C006B292D}">
      <dgm:prSet/>
      <dgm:spPr/>
      <dgm:t>
        <a:bodyPr/>
        <a:lstStyle/>
        <a:p>
          <a:endParaRPr lang="en-US"/>
        </a:p>
      </dgm:t>
    </dgm:pt>
    <dgm:pt modelId="{EF74DFC6-9EC8-8D43-8DE2-94AB265F358E}" type="pres">
      <dgm:prSet presAssocID="{234B3D8B-F07D-EB4E-9B27-5A5861D4CB15}" presName="diagram" presStyleCnt="0">
        <dgm:presLayoutVars>
          <dgm:chMax val="1"/>
          <dgm:dir/>
          <dgm:animLvl val="ctr"/>
          <dgm:resizeHandles val="exact"/>
        </dgm:presLayoutVars>
      </dgm:prSet>
      <dgm:spPr/>
    </dgm:pt>
    <dgm:pt modelId="{49236366-27EA-9341-AA57-2703213AD5E0}" type="pres">
      <dgm:prSet presAssocID="{234B3D8B-F07D-EB4E-9B27-5A5861D4CB15}" presName="matrix" presStyleCnt="0"/>
      <dgm:spPr/>
    </dgm:pt>
    <dgm:pt modelId="{FDB1485D-D3B2-1444-8E19-1D24D5541B4F}" type="pres">
      <dgm:prSet presAssocID="{234B3D8B-F07D-EB4E-9B27-5A5861D4CB15}" presName="tile1" presStyleLbl="node1" presStyleIdx="0" presStyleCnt="4"/>
      <dgm:spPr/>
    </dgm:pt>
    <dgm:pt modelId="{F8C9BF3F-65A9-E34F-98E5-0BB018B42BA2}" type="pres">
      <dgm:prSet presAssocID="{234B3D8B-F07D-EB4E-9B27-5A5861D4CB15}" presName="tile1text" presStyleLbl="node1" presStyleIdx="0" presStyleCnt="4">
        <dgm:presLayoutVars>
          <dgm:chMax val="0"/>
          <dgm:chPref val="0"/>
          <dgm:bulletEnabled val="1"/>
        </dgm:presLayoutVars>
      </dgm:prSet>
      <dgm:spPr/>
    </dgm:pt>
    <dgm:pt modelId="{379E9010-CC9A-3B42-ADD1-C0794A18E46F}" type="pres">
      <dgm:prSet presAssocID="{234B3D8B-F07D-EB4E-9B27-5A5861D4CB15}" presName="tile2" presStyleLbl="node1" presStyleIdx="1" presStyleCnt="4"/>
      <dgm:spPr/>
    </dgm:pt>
    <dgm:pt modelId="{B2D3193D-0037-2249-8DD9-FE151BBF3AF9}" type="pres">
      <dgm:prSet presAssocID="{234B3D8B-F07D-EB4E-9B27-5A5861D4CB15}" presName="tile2text" presStyleLbl="node1" presStyleIdx="1" presStyleCnt="4">
        <dgm:presLayoutVars>
          <dgm:chMax val="0"/>
          <dgm:chPref val="0"/>
          <dgm:bulletEnabled val="1"/>
        </dgm:presLayoutVars>
      </dgm:prSet>
      <dgm:spPr/>
    </dgm:pt>
    <dgm:pt modelId="{F8AAC481-5574-F446-B66B-A20CC9709B86}" type="pres">
      <dgm:prSet presAssocID="{234B3D8B-F07D-EB4E-9B27-5A5861D4CB15}" presName="tile3" presStyleLbl="node1" presStyleIdx="2" presStyleCnt="4"/>
      <dgm:spPr/>
    </dgm:pt>
    <dgm:pt modelId="{EB33EF08-124F-464E-BD8A-4EE5D99CA3B2}" type="pres">
      <dgm:prSet presAssocID="{234B3D8B-F07D-EB4E-9B27-5A5861D4CB15}" presName="tile3text" presStyleLbl="node1" presStyleIdx="2" presStyleCnt="4">
        <dgm:presLayoutVars>
          <dgm:chMax val="0"/>
          <dgm:chPref val="0"/>
          <dgm:bulletEnabled val="1"/>
        </dgm:presLayoutVars>
      </dgm:prSet>
      <dgm:spPr/>
    </dgm:pt>
    <dgm:pt modelId="{02D0044D-4813-4641-BB0E-88086B5D1531}" type="pres">
      <dgm:prSet presAssocID="{234B3D8B-F07D-EB4E-9B27-5A5861D4CB15}" presName="tile4" presStyleLbl="node1" presStyleIdx="3" presStyleCnt="4"/>
      <dgm:spPr/>
    </dgm:pt>
    <dgm:pt modelId="{BC0A665F-EB31-E749-8611-07C94B7D6BBF}" type="pres">
      <dgm:prSet presAssocID="{234B3D8B-F07D-EB4E-9B27-5A5861D4CB15}" presName="tile4text" presStyleLbl="node1" presStyleIdx="3" presStyleCnt="4">
        <dgm:presLayoutVars>
          <dgm:chMax val="0"/>
          <dgm:chPref val="0"/>
          <dgm:bulletEnabled val="1"/>
        </dgm:presLayoutVars>
      </dgm:prSet>
      <dgm:spPr/>
    </dgm:pt>
    <dgm:pt modelId="{60ED67D2-5645-254E-B4BE-2E5F4560FCEA}" type="pres">
      <dgm:prSet presAssocID="{234B3D8B-F07D-EB4E-9B27-5A5861D4CB15}" presName="centerTile" presStyleLbl="fgShp" presStyleIdx="0" presStyleCnt="1" custScaleX="123901" custScaleY="136913">
        <dgm:presLayoutVars>
          <dgm:chMax val="0"/>
          <dgm:chPref val="0"/>
        </dgm:presLayoutVars>
      </dgm:prSet>
      <dgm:spPr/>
    </dgm:pt>
  </dgm:ptLst>
  <dgm:cxnLst>
    <dgm:cxn modelId="{F96F9F2F-9D31-2E43-A994-A931B21376AC}" type="presOf" srcId="{E7F6AFA5-1DB7-BD41-ADCC-32E7E666AD1E}" destId="{EB33EF08-124F-464E-BD8A-4EE5D99CA3B2}" srcOrd="1" destOrd="0" presId="urn:microsoft.com/office/officeart/2005/8/layout/matrix1"/>
    <dgm:cxn modelId="{45C34335-7F77-4248-ACA4-B40C006B292D}" srcId="{45BE4051-71C1-FD4F-8E04-E1B62CE21F33}" destId="{F6CB1A38-141D-9641-9003-31A446D2EBB1}" srcOrd="3" destOrd="0" parTransId="{06087969-9E72-304F-8EC4-E23BB8D388F3}" sibTransId="{B7CEA843-B0B9-BD4C-BA03-F17299CEB234}"/>
    <dgm:cxn modelId="{24616038-4792-764B-A484-A76B87A2909F}" type="presOf" srcId="{E7F6AFA5-1DB7-BD41-ADCC-32E7E666AD1E}" destId="{F8AAC481-5574-F446-B66B-A20CC9709B86}" srcOrd="0" destOrd="0" presId="urn:microsoft.com/office/officeart/2005/8/layout/matrix1"/>
    <dgm:cxn modelId="{D8B55546-CF1E-014B-93F0-44D6EC49E6E4}" type="presOf" srcId="{45BE4051-71C1-FD4F-8E04-E1B62CE21F33}" destId="{60ED67D2-5645-254E-B4BE-2E5F4560FCEA}" srcOrd="0" destOrd="0" presId="urn:microsoft.com/office/officeart/2005/8/layout/matrix1"/>
    <dgm:cxn modelId="{FF73FB5F-437D-4B49-A6E0-AF1613EA69B9}" srcId="{45BE4051-71C1-FD4F-8E04-E1B62CE21F33}" destId="{1245E459-0E04-6442-9E11-F1F351C2A0D7}" srcOrd="0" destOrd="0" parTransId="{9C6ABBA7-C8D0-8542-A41E-26317ABE3335}" sibTransId="{CAD40CD7-0893-604E-BBD1-1A7C790B132E}"/>
    <dgm:cxn modelId="{F49DFD88-B6CB-C741-B9B1-C20D74B71EDE}" srcId="{234B3D8B-F07D-EB4E-9B27-5A5861D4CB15}" destId="{45BE4051-71C1-FD4F-8E04-E1B62CE21F33}" srcOrd="0" destOrd="0" parTransId="{20120318-D751-104E-BCD6-C359C5ACDC2F}" sibTransId="{06F9CD7A-373B-F146-9471-17620EAD74D3}"/>
    <dgm:cxn modelId="{85BAFC8D-5E12-4B4A-A9A2-66923C3C580C}" type="presOf" srcId="{992AEB52-7E18-5543-A462-B5008E6F8835}" destId="{B2D3193D-0037-2249-8DD9-FE151BBF3AF9}" srcOrd="1" destOrd="0" presId="urn:microsoft.com/office/officeart/2005/8/layout/matrix1"/>
    <dgm:cxn modelId="{CBE0988F-268A-0643-998C-B3D00D8153DD}" srcId="{45BE4051-71C1-FD4F-8E04-E1B62CE21F33}" destId="{E7F6AFA5-1DB7-BD41-ADCC-32E7E666AD1E}" srcOrd="2" destOrd="0" parTransId="{AEE11E74-B4CD-2E41-A122-12F146FDD8A6}" sibTransId="{00183728-99D8-7346-AB50-27C6E2387BA3}"/>
    <dgm:cxn modelId="{4ED2EDA7-FE9F-C945-A868-F13970005731}" type="presOf" srcId="{F6CB1A38-141D-9641-9003-31A446D2EBB1}" destId="{BC0A665F-EB31-E749-8611-07C94B7D6BBF}" srcOrd="1" destOrd="0" presId="urn:microsoft.com/office/officeart/2005/8/layout/matrix1"/>
    <dgm:cxn modelId="{2311E5B8-8BE9-E948-8602-E2AA7C4C693E}" type="presOf" srcId="{1245E459-0E04-6442-9E11-F1F351C2A0D7}" destId="{FDB1485D-D3B2-1444-8E19-1D24D5541B4F}" srcOrd="0" destOrd="0" presId="urn:microsoft.com/office/officeart/2005/8/layout/matrix1"/>
    <dgm:cxn modelId="{545CFEB9-25D3-5044-9D79-6B893F1EDA88}" type="presOf" srcId="{234B3D8B-F07D-EB4E-9B27-5A5861D4CB15}" destId="{EF74DFC6-9EC8-8D43-8DE2-94AB265F358E}" srcOrd="0" destOrd="0" presId="urn:microsoft.com/office/officeart/2005/8/layout/matrix1"/>
    <dgm:cxn modelId="{3F34F4BB-5E48-F34C-897E-BCD23E32BF75}" type="presOf" srcId="{992AEB52-7E18-5543-A462-B5008E6F8835}" destId="{379E9010-CC9A-3B42-ADD1-C0794A18E46F}" srcOrd="0" destOrd="0" presId="urn:microsoft.com/office/officeart/2005/8/layout/matrix1"/>
    <dgm:cxn modelId="{390418EE-B182-1E49-B48C-2049369C37E7}" srcId="{45BE4051-71C1-FD4F-8E04-E1B62CE21F33}" destId="{992AEB52-7E18-5543-A462-B5008E6F8835}" srcOrd="1" destOrd="0" parTransId="{77E8C117-17F3-9A43-86D6-45E65A4A59BC}" sibTransId="{35FF504E-FC4A-0C4B-88EA-B61B965A8965}"/>
    <dgm:cxn modelId="{1D781AF7-0241-654A-95A7-D936A65B00AC}" type="presOf" srcId="{F6CB1A38-141D-9641-9003-31A446D2EBB1}" destId="{02D0044D-4813-4641-BB0E-88086B5D1531}" srcOrd="0" destOrd="0" presId="urn:microsoft.com/office/officeart/2005/8/layout/matrix1"/>
    <dgm:cxn modelId="{1D11B3F9-359A-BD47-8961-FECB49EDF584}" type="presOf" srcId="{1245E459-0E04-6442-9E11-F1F351C2A0D7}" destId="{F8C9BF3F-65A9-E34F-98E5-0BB018B42BA2}" srcOrd="1" destOrd="0" presId="urn:microsoft.com/office/officeart/2005/8/layout/matrix1"/>
    <dgm:cxn modelId="{B272D7E1-A2F2-3640-B952-1B7FBA1FCFAB}" type="presParOf" srcId="{EF74DFC6-9EC8-8D43-8DE2-94AB265F358E}" destId="{49236366-27EA-9341-AA57-2703213AD5E0}" srcOrd="0" destOrd="0" presId="urn:microsoft.com/office/officeart/2005/8/layout/matrix1"/>
    <dgm:cxn modelId="{B216AD2D-5919-B543-AE48-B90103E83F3F}" type="presParOf" srcId="{49236366-27EA-9341-AA57-2703213AD5E0}" destId="{FDB1485D-D3B2-1444-8E19-1D24D5541B4F}" srcOrd="0" destOrd="0" presId="urn:microsoft.com/office/officeart/2005/8/layout/matrix1"/>
    <dgm:cxn modelId="{E0CC316F-55F4-C444-8F15-C58BD805493A}" type="presParOf" srcId="{49236366-27EA-9341-AA57-2703213AD5E0}" destId="{F8C9BF3F-65A9-E34F-98E5-0BB018B42BA2}" srcOrd="1" destOrd="0" presId="urn:microsoft.com/office/officeart/2005/8/layout/matrix1"/>
    <dgm:cxn modelId="{81A2C01A-A77C-DE4D-8DAA-0468033E4784}" type="presParOf" srcId="{49236366-27EA-9341-AA57-2703213AD5E0}" destId="{379E9010-CC9A-3B42-ADD1-C0794A18E46F}" srcOrd="2" destOrd="0" presId="urn:microsoft.com/office/officeart/2005/8/layout/matrix1"/>
    <dgm:cxn modelId="{D758635D-447B-674A-A324-868100171657}" type="presParOf" srcId="{49236366-27EA-9341-AA57-2703213AD5E0}" destId="{B2D3193D-0037-2249-8DD9-FE151BBF3AF9}" srcOrd="3" destOrd="0" presId="urn:microsoft.com/office/officeart/2005/8/layout/matrix1"/>
    <dgm:cxn modelId="{F8CC0A46-E378-DF4E-B743-0B70E3B4C0E9}" type="presParOf" srcId="{49236366-27EA-9341-AA57-2703213AD5E0}" destId="{F8AAC481-5574-F446-B66B-A20CC9709B86}" srcOrd="4" destOrd="0" presId="urn:microsoft.com/office/officeart/2005/8/layout/matrix1"/>
    <dgm:cxn modelId="{6A37B031-AAAB-FE48-AD8F-F512C0BD6B46}" type="presParOf" srcId="{49236366-27EA-9341-AA57-2703213AD5E0}" destId="{EB33EF08-124F-464E-BD8A-4EE5D99CA3B2}" srcOrd="5" destOrd="0" presId="urn:microsoft.com/office/officeart/2005/8/layout/matrix1"/>
    <dgm:cxn modelId="{6005211A-D620-CF4C-9DB6-854FCCDB1BC6}" type="presParOf" srcId="{49236366-27EA-9341-AA57-2703213AD5E0}" destId="{02D0044D-4813-4641-BB0E-88086B5D1531}" srcOrd="6" destOrd="0" presId="urn:microsoft.com/office/officeart/2005/8/layout/matrix1"/>
    <dgm:cxn modelId="{F7F2F4C1-5238-6F40-ACC2-4163CDCB3EBD}" type="presParOf" srcId="{49236366-27EA-9341-AA57-2703213AD5E0}" destId="{BC0A665F-EB31-E749-8611-07C94B7D6BBF}" srcOrd="7" destOrd="0" presId="urn:microsoft.com/office/officeart/2005/8/layout/matrix1"/>
    <dgm:cxn modelId="{B6A65F63-0D93-3C47-8748-DD79F300FF8E}" type="presParOf" srcId="{EF74DFC6-9EC8-8D43-8DE2-94AB265F358E}" destId="{60ED67D2-5645-254E-B4BE-2E5F4560FCE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9B8ED72C-ADEF-3243-AFBA-1AD78136CFD0}" type="doc">
      <dgm:prSet loTypeId="urn:microsoft.com/office/officeart/2005/8/layout/gear1" loCatId="" qsTypeId="urn:microsoft.com/office/officeart/2005/8/quickstyle/simple4" qsCatId="simple" csTypeId="urn:microsoft.com/office/officeart/2005/8/colors/colorful2" csCatId="colorful" phldr="1"/>
      <dgm:spPr/>
    </dgm:pt>
    <dgm:pt modelId="{73029382-BDEF-E642-8755-60A33F3E0491}">
      <dgm:prSet phldrT="[Text]" custT="1"/>
      <dgm:spPr>
        <a:solidFill>
          <a:srgbClr val="3366FF"/>
        </a:solidFill>
      </dgm:spPr>
      <dgm:t>
        <a:bodyPr/>
        <a:lstStyle/>
        <a:p>
          <a:r>
            <a:rPr lang="en-US" sz="2400" b="1" dirty="0"/>
            <a:t>Action Planning</a:t>
          </a:r>
        </a:p>
      </dgm:t>
    </dgm:pt>
    <dgm:pt modelId="{395C1B4B-26FB-BE4F-80B6-8A991D04122E}" type="parTrans" cxnId="{D8EB4453-D486-3B42-A35B-F6078945CD1F}">
      <dgm:prSet/>
      <dgm:spPr/>
      <dgm:t>
        <a:bodyPr/>
        <a:lstStyle/>
        <a:p>
          <a:endParaRPr lang="en-US"/>
        </a:p>
      </dgm:t>
    </dgm:pt>
    <dgm:pt modelId="{13F0E644-798C-9442-BEF8-1ABB4CAB6ABD}" type="sibTrans" cxnId="{D8EB4453-D486-3B42-A35B-F6078945CD1F}">
      <dgm:prSet/>
      <dgm:spPr>
        <a:solidFill>
          <a:srgbClr val="3366FF"/>
        </a:solidFill>
      </dgm:spPr>
      <dgm:t>
        <a:bodyPr/>
        <a:lstStyle/>
        <a:p>
          <a:endParaRPr lang="en-US"/>
        </a:p>
      </dgm:t>
    </dgm:pt>
    <dgm:pt modelId="{FDC2ADBE-C5D8-EA4A-83C0-CED5906BF185}">
      <dgm:prSet phldrT="[Text]" custT="1"/>
      <dgm:spPr>
        <a:solidFill>
          <a:srgbClr val="FF0000"/>
        </a:solidFill>
      </dgm:spPr>
      <dgm:t>
        <a:bodyPr/>
        <a:lstStyle/>
        <a:p>
          <a:r>
            <a:rPr lang="en-US" sz="2400" b="1" dirty="0"/>
            <a:t>Precise Problem Solving</a:t>
          </a:r>
        </a:p>
      </dgm:t>
    </dgm:pt>
    <dgm:pt modelId="{3AFE98FF-7557-B147-BCE2-9F7A64BEF728}" type="parTrans" cxnId="{8EAE34D4-2880-4241-BE4A-16B7D4DE6E2D}">
      <dgm:prSet/>
      <dgm:spPr/>
      <dgm:t>
        <a:bodyPr/>
        <a:lstStyle/>
        <a:p>
          <a:endParaRPr lang="en-US"/>
        </a:p>
      </dgm:t>
    </dgm:pt>
    <dgm:pt modelId="{DE4A0296-F625-3448-BA8A-72F2DA4EC407}" type="sibTrans" cxnId="{8EAE34D4-2880-4241-BE4A-16B7D4DE6E2D}">
      <dgm:prSet/>
      <dgm:spPr>
        <a:solidFill>
          <a:srgbClr val="FF0000"/>
        </a:solidFill>
      </dgm:spPr>
      <dgm:t>
        <a:bodyPr/>
        <a:lstStyle/>
        <a:p>
          <a:endParaRPr lang="en-US"/>
        </a:p>
      </dgm:t>
    </dgm:pt>
    <dgm:pt modelId="{4380FF27-8289-3443-9450-AE79FECE2D3B}">
      <dgm:prSet phldrT="[Text]" custT="1"/>
      <dgm:spPr>
        <a:solidFill>
          <a:srgbClr val="008000"/>
        </a:solidFill>
      </dgm:spPr>
      <dgm:t>
        <a:bodyPr/>
        <a:lstStyle/>
        <a:p>
          <a:r>
            <a:rPr lang="en-US" sz="2400" b="1" dirty="0"/>
            <a:t>Meeting Foundations</a:t>
          </a:r>
        </a:p>
      </dgm:t>
    </dgm:pt>
    <dgm:pt modelId="{548C3682-0C0A-2C4E-981B-C4F2057CDF5D}" type="parTrans" cxnId="{8266EDD2-D31C-6340-9DA6-EC738EEA7C6D}">
      <dgm:prSet/>
      <dgm:spPr/>
      <dgm:t>
        <a:bodyPr/>
        <a:lstStyle/>
        <a:p>
          <a:endParaRPr lang="en-US"/>
        </a:p>
      </dgm:t>
    </dgm:pt>
    <dgm:pt modelId="{AD6C38AD-03E3-1840-9019-0E316AA1ACDD}" type="sibTrans" cxnId="{8266EDD2-D31C-6340-9DA6-EC738EEA7C6D}">
      <dgm:prSet/>
      <dgm:spPr>
        <a:solidFill>
          <a:srgbClr val="008000"/>
        </a:solidFill>
      </dgm:spPr>
      <dgm:t>
        <a:bodyPr/>
        <a:lstStyle/>
        <a:p>
          <a:endParaRPr lang="en-US"/>
        </a:p>
      </dgm:t>
    </dgm:pt>
    <dgm:pt modelId="{BF8549B3-1483-A548-AF45-794B6523DDD6}" type="pres">
      <dgm:prSet presAssocID="{9B8ED72C-ADEF-3243-AFBA-1AD78136CFD0}" presName="composite" presStyleCnt="0">
        <dgm:presLayoutVars>
          <dgm:chMax val="3"/>
          <dgm:animLvl val="lvl"/>
          <dgm:resizeHandles val="exact"/>
        </dgm:presLayoutVars>
      </dgm:prSet>
      <dgm:spPr/>
    </dgm:pt>
    <dgm:pt modelId="{4BA6EEE4-E5AF-5241-99F1-D3585E27ACE4}" type="pres">
      <dgm:prSet presAssocID="{73029382-BDEF-E642-8755-60A33F3E0491}" presName="gear1" presStyleLbl="node1" presStyleIdx="0" presStyleCnt="3" custScaleX="93065" custScaleY="78122">
        <dgm:presLayoutVars>
          <dgm:chMax val="1"/>
          <dgm:bulletEnabled val="1"/>
        </dgm:presLayoutVars>
      </dgm:prSet>
      <dgm:spPr/>
    </dgm:pt>
    <dgm:pt modelId="{5D0E310A-5B18-604F-85AC-A931BD8F33E7}" type="pres">
      <dgm:prSet presAssocID="{73029382-BDEF-E642-8755-60A33F3E0491}" presName="gear1srcNode" presStyleLbl="node1" presStyleIdx="0" presStyleCnt="3"/>
      <dgm:spPr/>
    </dgm:pt>
    <dgm:pt modelId="{ADBE7513-C377-B043-BF66-F40FDABAC717}" type="pres">
      <dgm:prSet presAssocID="{73029382-BDEF-E642-8755-60A33F3E0491}" presName="gear1dstNode" presStyleLbl="node1" presStyleIdx="0" presStyleCnt="3"/>
      <dgm:spPr/>
    </dgm:pt>
    <dgm:pt modelId="{7B347E92-0CC2-6A42-A1B8-AB56B7DB49B0}" type="pres">
      <dgm:prSet presAssocID="{FDC2ADBE-C5D8-EA4A-83C0-CED5906BF185}" presName="gear2" presStyleLbl="node1" presStyleIdx="1" presStyleCnt="3" custScaleX="117150" custScaleY="113963" custLinFactNeighborX="-8180">
        <dgm:presLayoutVars>
          <dgm:chMax val="1"/>
          <dgm:bulletEnabled val="1"/>
        </dgm:presLayoutVars>
      </dgm:prSet>
      <dgm:spPr/>
    </dgm:pt>
    <dgm:pt modelId="{1CF2B282-58E5-A74B-B7D7-825A4D29BCF5}" type="pres">
      <dgm:prSet presAssocID="{FDC2ADBE-C5D8-EA4A-83C0-CED5906BF185}" presName="gear2srcNode" presStyleLbl="node1" presStyleIdx="1" presStyleCnt="3"/>
      <dgm:spPr/>
    </dgm:pt>
    <dgm:pt modelId="{6B4BBBCD-E842-0945-A489-DF21C9134896}" type="pres">
      <dgm:prSet presAssocID="{FDC2ADBE-C5D8-EA4A-83C0-CED5906BF185}" presName="gear2dstNode" presStyleLbl="node1" presStyleIdx="1" presStyleCnt="3"/>
      <dgm:spPr/>
    </dgm:pt>
    <dgm:pt modelId="{DFED06CE-C5A4-7944-98F3-899AC09D223A}" type="pres">
      <dgm:prSet presAssocID="{4380FF27-8289-3443-9450-AE79FECE2D3B}" presName="gear3" presStyleLbl="node1" presStyleIdx="2" presStyleCnt="3" custAng="693805" custScaleX="116894" custScaleY="107816" custLinFactNeighborX="5479"/>
      <dgm:spPr/>
    </dgm:pt>
    <dgm:pt modelId="{52020E97-CBC6-0E48-B468-709EEA1C7996}" type="pres">
      <dgm:prSet presAssocID="{4380FF27-8289-3443-9450-AE79FECE2D3B}" presName="gear3tx" presStyleLbl="node1" presStyleIdx="2" presStyleCnt="3">
        <dgm:presLayoutVars>
          <dgm:chMax val="1"/>
          <dgm:bulletEnabled val="1"/>
        </dgm:presLayoutVars>
      </dgm:prSet>
      <dgm:spPr/>
    </dgm:pt>
    <dgm:pt modelId="{8F86ED1F-C29C-2242-BC15-F9CC96345782}" type="pres">
      <dgm:prSet presAssocID="{4380FF27-8289-3443-9450-AE79FECE2D3B}" presName="gear3srcNode" presStyleLbl="node1" presStyleIdx="2" presStyleCnt="3"/>
      <dgm:spPr/>
    </dgm:pt>
    <dgm:pt modelId="{765B501E-C532-1C4D-8E1E-4F9526A2477A}" type="pres">
      <dgm:prSet presAssocID="{4380FF27-8289-3443-9450-AE79FECE2D3B}" presName="gear3dstNode" presStyleLbl="node1" presStyleIdx="2" presStyleCnt="3"/>
      <dgm:spPr/>
    </dgm:pt>
    <dgm:pt modelId="{244B6743-1626-1843-8997-37F28FA045AB}" type="pres">
      <dgm:prSet presAssocID="{13F0E644-798C-9442-BEF8-1ABB4CAB6ABD}" presName="connector1" presStyleLbl="sibTrans2D1" presStyleIdx="0" presStyleCnt="3" custScaleX="83652" custScaleY="78158" custLinFactNeighborX="-2688"/>
      <dgm:spPr/>
    </dgm:pt>
    <dgm:pt modelId="{E2090D68-934D-1342-9C24-46EBF34B1745}" type="pres">
      <dgm:prSet presAssocID="{DE4A0296-F625-3448-BA8A-72F2DA4EC407}" presName="connector2" presStyleLbl="sibTrans2D1" presStyleIdx="1" presStyleCnt="3" custLinFactNeighborX="-17280"/>
      <dgm:spPr/>
    </dgm:pt>
    <dgm:pt modelId="{EAAE4BE4-60EB-8A49-AF95-49DC6737781F}" type="pres">
      <dgm:prSet presAssocID="{AD6C38AD-03E3-1840-9019-0E316AA1ACDD}" presName="connector3" presStyleLbl="sibTrans2D1" presStyleIdx="2" presStyleCnt="3" custLinFactNeighborX="-572"/>
      <dgm:spPr/>
    </dgm:pt>
  </dgm:ptLst>
  <dgm:cxnLst>
    <dgm:cxn modelId="{6F68381B-751D-F643-9667-2AA5D570EBD5}" type="presOf" srcId="{DE4A0296-F625-3448-BA8A-72F2DA4EC407}" destId="{E2090D68-934D-1342-9C24-46EBF34B1745}" srcOrd="0" destOrd="0" presId="urn:microsoft.com/office/officeart/2005/8/layout/gear1"/>
    <dgm:cxn modelId="{1FA3672B-63ED-1E46-BB30-EACC715AD5DF}" type="presOf" srcId="{4380FF27-8289-3443-9450-AE79FECE2D3B}" destId="{52020E97-CBC6-0E48-B468-709EEA1C7996}" srcOrd="1" destOrd="0" presId="urn:microsoft.com/office/officeart/2005/8/layout/gear1"/>
    <dgm:cxn modelId="{B8CCC72B-73A5-D74B-A4C5-1DF9695F1920}" type="presOf" srcId="{73029382-BDEF-E642-8755-60A33F3E0491}" destId="{5D0E310A-5B18-604F-85AC-A931BD8F33E7}" srcOrd="1" destOrd="0" presId="urn:microsoft.com/office/officeart/2005/8/layout/gear1"/>
    <dgm:cxn modelId="{E139F233-399C-EC42-83E7-23EE78C4C49E}" type="presOf" srcId="{9B8ED72C-ADEF-3243-AFBA-1AD78136CFD0}" destId="{BF8549B3-1483-A548-AF45-794B6523DDD6}" srcOrd="0" destOrd="0" presId="urn:microsoft.com/office/officeart/2005/8/layout/gear1"/>
    <dgm:cxn modelId="{A1D86140-6FD8-4C4B-93C7-BD6911509F04}" type="presOf" srcId="{73029382-BDEF-E642-8755-60A33F3E0491}" destId="{ADBE7513-C377-B043-BF66-F40FDABAC717}" srcOrd="2" destOrd="0" presId="urn:microsoft.com/office/officeart/2005/8/layout/gear1"/>
    <dgm:cxn modelId="{B68EC541-29D2-C143-A69E-DAFA9170AC84}" type="presOf" srcId="{4380FF27-8289-3443-9450-AE79FECE2D3B}" destId="{765B501E-C532-1C4D-8E1E-4F9526A2477A}" srcOrd="3" destOrd="0" presId="urn:microsoft.com/office/officeart/2005/8/layout/gear1"/>
    <dgm:cxn modelId="{B2B12244-3787-C049-A515-ECF54DDA8924}" type="presOf" srcId="{AD6C38AD-03E3-1840-9019-0E316AA1ACDD}" destId="{EAAE4BE4-60EB-8A49-AF95-49DC6737781F}" srcOrd="0" destOrd="0" presId="urn:microsoft.com/office/officeart/2005/8/layout/gear1"/>
    <dgm:cxn modelId="{D8EB4453-D486-3B42-A35B-F6078945CD1F}" srcId="{9B8ED72C-ADEF-3243-AFBA-1AD78136CFD0}" destId="{73029382-BDEF-E642-8755-60A33F3E0491}" srcOrd="0" destOrd="0" parTransId="{395C1B4B-26FB-BE4F-80B6-8A991D04122E}" sibTransId="{13F0E644-798C-9442-BEF8-1ABB4CAB6ABD}"/>
    <dgm:cxn modelId="{EDEEF754-3EB3-9546-AF66-C8691135B937}" type="presOf" srcId="{4380FF27-8289-3443-9450-AE79FECE2D3B}" destId="{8F86ED1F-C29C-2242-BC15-F9CC96345782}" srcOrd="2" destOrd="0" presId="urn:microsoft.com/office/officeart/2005/8/layout/gear1"/>
    <dgm:cxn modelId="{28C50475-2E53-8049-B666-D3EEAC0B9582}" type="presOf" srcId="{73029382-BDEF-E642-8755-60A33F3E0491}" destId="{4BA6EEE4-E5AF-5241-99F1-D3585E27ACE4}" srcOrd="0" destOrd="0" presId="urn:microsoft.com/office/officeart/2005/8/layout/gear1"/>
    <dgm:cxn modelId="{62CA279E-AF82-D741-96D1-D4E094027D97}" type="presOf" srcId="{FDC2ADBE-C5D8-EA4A-83C0-CED5906BF185}" destId="{1CF2B282-58E5-A74B-B7D7-825A4D29BCF5}" srcOrd="1" destOrd="0" presId="urn:microsoft.com/office/officeart/2005/8/layout/gear1"/>
    <dgm:cxn modelId="{0D91FAA7-8AEA-AF4B-A8EB-414A7DA3A475}" type="presOf" srcId="{FDC2ADBE-C5D8-EA4A-83C0-CED5906BF185}" destId="{7B347E92-0CC2-6A42-A1B8-AB56B7DB49B0}" srcOrd="0" destOrd="0" presId="urn:microsoft.com/office/officeart/2005/8/layout/gear1"/>
    <dgm:cxn modelId="{8266EDD2-D31C-6340-9DA6-EC738EEA7C6D}" srcId="{9B8ED72C-ADEF-3243-AFBA-1AD78136CFD0}" destId="{4380FF27-8289-3443-9450-AE79FECE2D3B}" srcOrd="2" destOrd="0" parTransId="{548C3682-0C0A-2C4E-981B-C4F2057CDF5D}" sibTransId="{AD6C38AD-03E3-1840-9019-0E316AA1ACDD}"/>
    <dgm:cxn modelId="{8EAE34D4-2880-4241-BE4A-16B7D4DE6E2D}" srcId="{9B8ED72C-ADEF-3243-AFBA-1AD78136CFD0}" destId="{FDC2ADBE-C5D8-EA4A-83C0-CED5906BF185}" srcOrd="1" destOrd="0" parTransId="{3AFE98FF-7557-B147-BCE2-9F7A64BEF728}" sibTransId="{DE4A0296-F625-3448-BA8A-72F2DA4EC407}"/>
    <dgm:cxn modelId="{547DDDED-2A15-6E4D-94B1-6958295B9AD7}" type="presOf" srcId="{FDC2ADBE-C5D8-EA4A-83C0-CED5906BF185}" destId="{6B4BBBCD-E842-0945-A489-DF21C9134896}" srcOrd="2" destOrd="0" presId="urn:microsoft.com/office/officeart/2005/8/layout/gear1"/>
    <dgm:cxn modelId="{AE9C2AF0-5D6D-8842-8031-BE7EB5B2F390}" type="presOf" srcId="{13F0E644-798C-9442-BEF8-1ABB4CAB6ABD}" destId="{244B6743-1626-1843-8997-37F28FA045AB}" srcOrd="0" destOrd="0" presId="urn:microsoft.com/office/officeart/2005/8/layout/gear1"/>
    <dgm:cxn modelId="{2BB1FCF7-C9DE-E74D-81D5-8F1564A964EC}" type="presOf" srcId="{4380FF27-8289-3443-9450-AE79FECE2D3B}" destId="{DFED06CE-C5A4-7944-98F3-899AC09D223A}" srcOrd="0" destOrd="0" presId="urn:microsoft.com/office/officeart/2005/8/layout/gear1"/>
    <dgm:cxn modelId="{39C369AC-D9CC-8A40-8A69-07B0763D1AB2}" type="presParOf" srcId="{BF8549B3-1483-A548-AF45-794B6523DDD6}" destId="{4BA6EEE4-E5AF-5241-99F1-D3585E27ACE4}" srcOrd="0" destOrd="0" presId="urn:microsoft.com/office/officeart/2005/8/layout/gear1"/>
    <dgm:cxn modelId="{97545AFA-0993-CF46-951E-4391ACF8A456}" type="presParOf" srcId="{BF8549B3-1483-A548-AF45-794B6523DDD6}" destId="{5D0E310A-5B18-604F-85AC-A931BD8F33E7}" srcOrd="1" destOrd="0" presId="urn:microsoft.com/office/officeart/2005/8/layout/gear1"/>
    <dgm:cxn modelId="{DB2AA8BF-7E16-3444-BA83-CF4CF0466291}" type="presParOf" srcId="{BF8549B3-1483-A548-AF45-794B6523DDD6}" destId="{ADBE7513-C377-B043-BF66-F40FDABAC717}" srcOrd="2" destOrd="0" presId="urn:microsoft.com/office/officeart/2005/8/layout/gear1"/>
    <dgm:cxn modelId="{95032B81-633A-8A4C-9443-F851EBB3D8E3}" type="presParOf" srcId="{BF8549B3-1483-A548-AF45-794B6523DDD6}" destId="{7B347E92-0CC2-6A42-A1B8-AB56B7DB49B0}" srcOrd="3" destOrd="0" presId="urn:microsoft.com/office/officeart/2005/8/layout/gear1"/>
    <dgm:cxn modelId="{2B301185-8812-E84D-BE16-59511805FD85}" type="presParOf" srcId="{BF8549B3-1483-A548-AF45-794B6523DDD6}" destId="{1CF2B282-58E5-A74B-B7D7-825A4D29BCF5}" srcOrd="4" destOrd="0" presId="urn:microsoft.com/office/officeart/2005/8/layout/gear1"/>
    <dgm:cxn modelId="{990DA497-8171-B548-9C68-4F29233D8C84}" type="presParOf" srcId="{BF8549B3-1483-A548-AF45-794B6523DDD6}" destId="{6B4BBBCD-E842-0945-A489-DF21C9134896}" srcOrd="5" destOrd="0" presId="urn:microsoft.com/office/officeart/2005/8/layout/gear1"/>
    <dgm:cxn modelId="{5C66A2B7-6308-A042-9EA8-06D9634E8A6D}" type="presParOf" srcId="{BF8549B3-1483-A548-AF45-794B6523DDD6}" destId="{DFED06CE-C5A4-7944-98F3-899AC09D223A}" srcOrd="6" destOrd="0" presId="urn:microsoft.com/office/officeart/2005/8/layout/gear1"/>
    <dgm:cxn modelId="{964DCE1C-EF2F-5A4C-80B2-95F905EEC336}" type="presParOf" srcId="{BF8549B3-1483-A548-AF45-794B6523DDD6}" destId="{52020E97-CBC6-0E48-B468-709EEA1C7996}" srcOrd="7" destOrd="0" presId="urn:microsoft.com/office/officeart/2005/8/layout/gear1"/>
    <dgm:cxn modelId="{C0171CCA-7467-984D-A25F-29E81BD75E95}" type="presParOf" srcId="{BF8549B3-1483-A548-AF45-794B6523DDD6}" destId="{8F86ED1F-C29C-2242-BC15-F9CC96345782}" srcOrd="8" destOrd="0" presId="urn:microsoft.com/office/officeart/2005/8/layout/gear1"/>
    <dgm:cxn modelId="{49FC4672-F5E0-2241-99AD-2A5A4CF0BA1B}" type="presParOf" srcId="{BF8549B3-1483-A548-AF45-794B6523DDD6}" destId="{765B501E-C532-1C4D-8E1E-4F9526A2477A}" srcOrd="9" destOrd="0" presId="urn:microsoft.com/office/officeart/2005/8/layout/gear1"/>
    <dgm:cxn modelId="{015491FF-41A5-9749-A647-14FF91216838}" type="presParOf" srcId="{BF8549B3-1483-A548-AF45-794B6523DDD6}" destId="{244B6743-1626-1843-8997-37F28FA045AB}" srcOrd="10" destOrd="0" presId="urn:microsoft.com/office/officeart/2005/8/layout/gear1"/>
    <dgm:cxn modelId="{660A6018-A661-7847-8E64-85505ABFF04C}" type="presParOf" srcId="{BF8549B3-1483-A548-AF45-794B6523DDD6}" destId="{E2090D68-934D-1342-9C24-46EBF34B1745}" srcOrd="11" destOrd="0" presId="urn:microsoft.com/office/officeart/2005/8/layout/gear1"/>
    <dgm:cxn modelId="{136458EB-666C-3649-A3BE-355EF73ED5E1}" type="presParOf" srcId="{BF8549B3-1483-A548-AF45-794B6523DDD6}" destId="{EAAE4BE4-60EB-8A49-AF95-49DC6737781F}"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9B8ED72C-ADEF-3243-AFBA-1AD78136CFD0}" type="doc">
      <dgm:prSet loTypeId="urn:microsoft.com/office/officeart/2005/8/layout/gear1" loCatId="" qsTypeId="urn:microsoft.com/office/officeart/2005/8/quickstyle/simple4" qsCatId="simple" csTypeId="urn:microsoft.com/office/officeart/2005/8/colors/colorful2" csCatId="colorful" phldr="1"/>
      <dgm:spPr/>
    </dgm:pt>
    <dgm:pt modelId="{73029382-BDEF-E642-8755-60A33F3E0491}">
      <dgm:prSet phldrT="[Text]" custT="1"/>
      <dgm:spPr>
        <a:solidFill>
          <a:srgbClr val="3366FF"/>
        </a:solidFill>
      </dgm:spPr>
      <dgm:t>
        <a:bodyPr/>
        <a:lstStyle/>
        <a:p>
          <a:r>
            <a:rPr lang="en-US" sz="2400" b="1" dirty="0"/>
            <a:t>Action Planning</a:t>
          </a:r>
        </a:p>
      </dgm:t>
    </dgm:pt>
    <dgm:pt modelId="{395C1B4B-26FB-BE4F-80B6-8A991D04122E}" type="parTrans" cxnId="{D8EB4453-D486-3B42-A35B-F6078945CD1F}">
      <dgm:prSet/>
      <dgm:spPr/>
      <dgm:t>
        <a:bodyPr/>
        <a:lstStyle/>
        <a:p>
          <a:endParaRPr lang="en-US"/>
        </a:p>
      </dgm:t>
    </dgm:pt>
    <dgm:pt modelId="{13F0E644-798C-9442-BEF8-1ABB4CAB6ABD}" type="sibTrans" cxnId="{D8EB4453-D486-3B42-A35B-F6078945CD1F}">
      <dgm:prSet/>
      <dgm:spPr>
        <a:solidFill>
          <a:srgbClr val="3366FF"/>
        </a:solidFill>
      </dgm:spPr>
      <dgm:t>
        <a:bodyPr/>
        <a:lstStyle/>
        <a:p>
          <a:endParaRPr lang="en-US"/>
        </a:p>
      </dgm:t>
    </dgm:pt>
    <dgm:pt modelId="{FDC2ADBE-C5D8-EA4A-83C0-CED5906BF185}">
      <dgm:prSet phldrT="[Text]" custT="1"/>
      <dgm:spPr>
        <a:solidFill>
          <a:srgbClr val="FF0000"/>
        </a:solidFill>
      </dgm:spPr>
      <dgm:t>
        <a:bodyPr/>
        <a:lstStyle/>
        <a:p>
          <a:r>
            <a:rPr lang="en-US" sz="2400" b="1" dirty="0"/>
            <a:t>Precise Problem Solving</a:t>
          </a:r>
        </a:p>
      </dgm:t>
    </dgm:pt>
    <dgm:pt modelId="{3AFE98FF-7557-B147-BCE2-9F7A64BEF728}" type="parTrans" cxnId="{8EAE34D4-2880-4241-BE4A-16B7D4DE6E2D}">
      <dgm:prSet/>
      <dgm:spPr/>
      <dgm:t>
        <a:bodyPr/>
        <a:lstStyle/>
        <a:p>
          <a:endParaRPr lang="en-US"/>
        </a:p>
      </dgm:t>
    </dgm:pt>
    <dgm:pt modelId="{DE4A0296-F625-3448-BA8A-72F2DA4EC407}" type="sibTrans" cxnId="{8EAE34D4-2880-4241-BE4A-16B7D4DE6E2D}">
      <dgm:prSet/>
      <dgm:spPr>
        <a:solidFill>
          <a:srgbClr val="FF0000"/>
        </a:solidFill>
      </dgm:spPr>
      <dgm:t>
        <a:bodyPr/>
        <a:lstStyle/>
        <a:p>
          <a:endParaRPr lang="en-US"/>
        </a:p>
      </dgm:t>
    </dgm:pt>
    <dgm:pt modelId="{4380FF27-8289-3443-9450-AE79FECE2D3B}">
      <dgm:prSet phldrT="[Text]" custT="1"/>
      <dgm:spPr>
        <a:solidFill>
          <a:srgbClr val="008000"/>
        </a:solidFill>
      </dgm:spPr>
      <dgm:t>
        <a:bodyPr/>
        <a:lstStyle/>
        <a:p>
          <a:r>
            <a:rPr lang="en-US" sz="2400" b="1" dirty="0"/>
            <a:t>Meeting Foundations</a:t>
          </a:r>
        </a:p>
      </dgm:t>
    </dgm:pt>
    <dgm:pt modelId="{548C3682-0C0A-2C4E-981B-C4F2057CDF5D}" type="parTrans" cxnId="{8266EDD2-D31C-6340-9DA6-EC738EEA7C6D}">
      <dgm:prSet/>
      <dgm:spPr/>
      <dgm:t>
        <a:bodyPr/>
        <a:lstStyle/>
        <a:p>
          <a:endParaRPr lang="en-US"/>
        </a:p>
      </dgm:t>
    </dgm:pt>
    <dgm:pt modelId="{AD6C38AD-03E3-1840-9019-0E316AA1ACDD}" type="sibTrans" cxnId="{8266EDD2-D31C-6340-9DA6-EC738EEA7C6D}">
      <dgm:prSet/>
      <dgm:spPr>
        <a:solidFill>
          <a:srgbClr val="008000"/>
        </a:solidFill>
      </dgm:spPr>
      <dgm:t>
        <a:bodyPr/>
        <a:lstStyle/>
        <a:p>
          <a:endParaRPr lang="en-US"/>
        </a:p>
      </dgm:t>
    </dgm:pt>
    <dgm:pt modelId="{BF8549B3-1483-A548-AF45-794B6523DDD6}" type="pres">
      <dgm:prSet presAssocID="{9B8ED72C-ADEF-3243-AFBA-1AD78136CFD0}" presName="composite" presStyleCnt="0">
        <dgm:presLayoutVars>
          <dgm:chMax val="3"/>
          <dgm:animLvl val="lvl"/>
          <dgm:resizeHandles val="exact"/>
        </dgm:presLayoutVars>
      </dgm:prSet>
      <dgm:spPr/>
    </dgm:pt>
    <dgm:pt modelId="{4BA6EEE4-E5AF-5241-99F1-D3585E27ACE4}" type="pres">
      <dgm:prSet presAssocID="{73029382-BDEF-E642-8755-60A33F3E0491}" presName="gear1" presStyleLbl="node1" presStyleIdx="0" presStyleCnt="3" custScaleX="93065" custScaleY="78122">
        <dgm:presLayoutVars>
          <dgm:chMax val="1"/>
          <dgm:bulletEnabled val="1"/>
        </dgm:presLayoutVars>
      </dgm:prSet>
      <dgm:spPr/>
    </dgm:pt>
    <dgm:pt modelId="{5D0E310A-5B18-604F-85AC-A931BD8F33E7}" type="pres">
      <dgm:prSet presAssocID="{73029382-BDEF-E642-8755-60A33F3E0491}" presName="gear1srcNode" presStyleLbl="node1" presStyleIdx="0" presStyleCnt="3"/>
      <dgm:spPr/>
    </dgm:pt>
    <dgm:pt modelId="{ADBE7513-C377-B043-BF66-F40FDABAC717}" type="pres">
      <dgm:prSet presAssocID="{73029382-BDEF-E642-8755-60A33F3E0491}" presName="gear1dstNode" presStyleLbl="node1" presStyleIdx="0" presStyleCnt="3"/>
      <dgm:spPr/>
    </dgm:pt>
    <dgm:pt modelId="{7B347E92-0CC2-6A42-A1B8-AB56B7DB49B0}" type="pres">
      <dgm:prSet presAssocID="{FDC2ADBE-C5D8-EA4A-83C0-CED5906BF185}" presName="gear2" presStyleLbl="node1" presStyleIdx="1" presStyleCnt="3" custScaleX="117150" custScaleY="113963" custLinFactNeighborX="-8180">
        <dgm:presLayoutVars>
          <dgm:chMax val="1"/>
          <dgm:bulletEnabled val="1"/>
        </dgm:presLayoutVars>
      </dgm:prSet>
      <dgm:spPr/>
    </dgm:pt>
    <dgm:pt modelId="{1CF2B282-58E5-A74B-B7D7-825A4D29BCF5}" type="pres">
      <dgm:prSet presAssocID="{FDC2ADBE-C5D8-EA4A-83C0-CED5906BF185}" presName="gear2srcNode" presStyleLbl="node1" presStyleIdx="1" presStyleCnt="3"/>
      <dgm:spPr/>
    </dgm:pt>
    <dgm:pt modelId="{6B4BBBCD-E842-0945-A489-DF21C9134896}" type="pres">
      <dgm:prSet presAssocID="{FDC2ADBE-C5D8-EA4A-83C0-CED5906BF185}" presName="gear2dstNode" presStyleLbl="node1" presStyleIdx="1" presStyleCnt="3"/>
      <dgm:spPr/>
    </dgm:pt>
    <dgm:pt modelId="{DFED06CE-C5A4-7944-98F3-899AC09D223A}" type="pres">
      <dgm:prSet presAssocID="{4380FF27-8289-3443-9450-AE79FECE2D3B}" presName="gear3" presStyleLbl="node1" presStyleIdx="2" presStyleCnt="3" custAng="693805" custScaleX="116894" custScaleY="107816" custLinFactNeighborX="5479"/>
      <dgm:spPr/>
    </dgm:pt>
    <dgm:pt modelId="{52020E97-CBC6-0E48-B468-709EEA1C7996}" type="pres">
      <dgm:prSet presAssocID="{4380FF27-8289-3443-9450-AE79FECE2D3B}" presName="gear3tx" presStyleLbl="node1" presStyleIdx="2" presStyleCnt="3">
        <dgm:presLayoutVars>
          <dgm:chMax val="1"/>
          <dgm:bulletEnabled val="1"/>
        </dgm:presLayoutVars>
      </dgm:prSet>
      <dgm:spPr/>
    </dgm:pt>
    <dgm:pt modelId="{8F86ED1F-C29C-2242-BC15-F9CC96345782}" type="pres">
      <dgm:prSet presAssocID="{4380FF27-8289-3443-9450-AE79FECE2D3B}" presName="gear3srcNode" presStyleLbl="node1" presStyleIdx="2" presStyleCnt="3"/>
      <dgm:spPr/>
    </dgm:pt>
    <dgm:pt modelId="{765B501E-C532-1C4D-8E1E-4F9526A2477A}" type="pres">
      <dgm:prSet presAssocID="{4380FF27-8289-3443-9450-AE79FECE2D3B}" presName="gear3dstNode" presStyleLbl="node1" presStyleIdx="2" presStyleCnt="3"/>
      <dgm:spPr/>
    </dgm:pt>
    <dgm:pt modelId="{244B6743-1626-1843-8997-37F28FA045AB}" type="pres">
      <dgm:prSet presAssocID="{13F0E644-798C-9442-BEF8-1ABB4CAB6ABD}" presName="connector1" presStyleLbl="sibTrans2D1" presStyleIdx="0" presStyleCnt="3" custScaleX="83652" custScaleY="78158" custLinFactNeighborX="-2688"/>
      <dgm:spPr/>
    </dgm:pt>
    <dgm:pt modelId="{E2090D68-934D-1342-9C24-46EBF34B1745}" type="pres">
      <dgm:prSet presAssocID="{DE4A0296-F625-3448-BA8A-72F2DA4EC407}" presName="connector2" presStyleLbl="sibTrans2D1" presStyleIdx="1" presStyleCnt="3" custLinFactNeighborX="-17280"/>
      <dgm:spPr/>
    </dgm:pt>
    <dgm:pt modelId="{EAAE4BE4-60EB-8A49-AF95-49DC6737781F}" type="pres">
      <dgm:prSet presAssocID="{AD6C38AD-03E3-1840-9019-0E316AA1ACDD}" presName="connector3" presStyleLbl="sibTrans2D1" presStyleIdx="2" presStyleCnt="3" custLinFactNeighborX="-572"/>
      <dgm:spPr/>
    </dgm:pt>
  </dgm:ptLst>
  <dgm:cxnLst>
    <dgm:cxn modelId="{6F68381B-751D-F643-9667-2AA5D570EBD5}" type="presOf" srcId="{DE4A0296-F625-3448-BA8A-72F2DA4EC407}" destId="{E2090D68-934D-1342-9C24-46EBF34B1745}" srcOrd="0" destOrd="0" presId="urn:microsoft.com/office/officeart/2005/8/layout/gear1"/>
    <dgm:cxn modelId="{1FA3672B-63ED-1E46-BB30-EACC715AD5DF}" type="presOf" srcId="{4380FF27-8289-3443-9450-AE79FECE2D3B}" destId="{52020E97-CBC6-0E48-B468-709EEA1C7996}" srcOrd="1" destOrd="0" presId="urn:microsoft.com/office/officeart/2005/8/layout/gear1"/>
    <dgm:cxn modelId="{B8CCC72B-73A5-D74B-A4C5-1DF9695F1920}" type="presOf" srcId="{73029382-BDEF-E642-8755-60A33F3E0491}" destId="{5D0E310A-5B18-604F-85AC-A931BD8F33E7}" srcOrd="1" destOrd="0" presId="urn:microsoft.com/office/officeart/2005/8/layout/gear1"/>
    <dgm:cxn modelId="{E139F233-399C-EC42-83E7-23EE78C4C49E}" type="presOf" srcId="{9B8ED72C-ADEF-3243-AFBA-1AD78136CFD0}" destId="{BF8549B3-1483-A548-AF45-794B6523DDD6}" srcOrd="0" destOrd="0" presId="urn:microsoft.com/office/officeart/2005/8/layout/gear1"/>
    <dgm:cxn modelId="{A1D86140-6FD8-4C4B-93C7-BD6911509F04}" type="presOf" srcId="{73029382-BDEF-E642-8755-60A33F3E0491}" destId="{ADBE7513-C377-B043-BF66-F40FDABAC717}" srcOrd="2" destOrd="0" presId="urn:microsoft.com/office/officeart/2005/8/layout/gear1"/>
    <dgm:cxn modelId="{B68EC541-29D2-C143-A69E-DAFA9170AC84}" type="presOf" srcId="{4380FF27-8289-3443-9450-AE79FECE2D3B}" destId="{765B501E-C532-1C4D-8E1E-4F9526A2477A}" srcOrd="3" destOrd="0" presId="urn:microsoft.com/office/officeart/2005/8/layout/gear1"/>
    <dgm:cxn modelId="{B2B12244-3787-C049-A515-ECF54DDA8924}" type="presOf" srcId="{AD6C38AD-03E3-1840-9019-0E316AA1ACDD}" destId="{EAAE4BE4-60EB-8A49-AF95-49DC6737781F}" srcOrd="0" destOrd="0" presId="urn:microsoft.com/office/officeart/2005/8/layout/gear1"/>
    <dgm:cxn modelId="{D8EB4453-D486-3B42-A35B-F6078945CD1F}" srcId="{9B8ED72C-ADEF-3243-AFBA-1AD78136CFD0}" destId="{73029382-BDEF-E642-8755-60A33F3E0491}" srcOrd="0" destOrd="0" parTransId="{395C1B4B-26FB-BE4F-80B6-8A991D04122E}" sibTransId="{13F0E644-798C-9442-BEF8-1ABB4CAB6ABD}"/>
    <dgm:cxn modelId="{EDEEF754-3EB3-9546-AF66-C8691135B937}" type="presOf" srcId="{4380FF27-8289-3443-9450-AE79FECE2D3B}" destId="{8F86ED1F-C29C-2242-BC15-F9CC96345782}" srcOrd="2" destOrd="0" presId="urn:microsoft.com/office/officeart/2005/8/layout/gear1"/>
    <dgm:cxn modelId="{28C50475-2E53-8049-B666-D3EEAC0B9582}" type="presOf" srcId="{73029382-BDEF-E642-8755-60A33F3E0491}" destId="{4BA6EEE4-E5AF-5241-99F1-D3585E27ACE4}" srcOrd="0" destOrd="0" presId="urn:microsoft.com/office/officeart/2005/8/layout/gear1"/>
    <dgm:cxn modelId="{62CA279E-AF82-D741-96D1-D4E094027D97}" type="presOf" srcId="{FDC2ADBE-C5D8-EA4A-83C0-CED5906BF185}" destId="{1CF2B282-58E5-A74B-B7D7-825A4D29BCF5}" srcOrd="1" destOrd="0" presId="urn:microsoft.com/office/officeart/2005/8/layout/gear1"/>
    <dgm:cxn modelId="{0D91FAA7-8AEA-AF4B-A8EB-414A7DA3A475}" type="presOf" srcId="{FDC2ADBE-C5D8-EA4A-83C0-CED5906BF185}" destId="{7B347E92-0CC2-6A42-A1B8-AB56B7DB49B0}" srcOrd="0" destOrd="0" presId="urn:microsoft.com/office/officeart/2005/8/layout/gear1"/>
    <dgm:cxn modelId="{8266EDD2-D31C-6340-9DA6-EC738EEA7C6D}" srcId="{9B8ED72C-ADEF-3243-AFBA-1AD78136CFD0}" destId="{4380FF27-8289-3443-9450-AE79FECE2D3B}" srcOrd="2" destOrd="0" parTransId="{548C3682-0C0A-2C4E-981B-C4F2057CDF5D}" sibTransId="{AD6C38AD-03E3-1840-9019-0E316AA1ACDD}"/>
    <dgm:cxn modelId="{8EAE34D4-2880-4241-BE4A-16B7D4DE6E2D}" srcId="{9B8ED72C-ADEF-3243-AFBA-1AD78136CFD0}" destId="{FDC2ADBE-C5D8-EA4A-83C0-CED5906BF185}" srcOrd="1" destOrd="0" parTransId="{3AFE98FF-7557-B147-BCE2-9F7A64BEF728}" sibTransId="{DE4A0296-F625-3448-BA8A-72F2DA4EC407}"/>
    <dgm:cxn modelId="{547DDDED-2A15-6E4D-94B1-6958295B9AD7}" type="presOf" srcId="{FDC2ADBE-C5D8-EA4A-83C0-CED5906BF185}" destId="{6B4BBBCD-E842-0945-A489-DF21C9134896}" srcOrd="2" destOrd="0" presId="urn:microsoft.com/office/officeart/2005/8/layout/gear1"/>
    <dgm:cxn modelId="{AE9C2AF0-5D6D-8842-8031-BE7EB5B2F390}" type="presOf" srcId="{13F0E644-798C-9442-BEF8-1ABB4CAB6ABD}" destId="{244B6743-1626-1843-8997-37F28FA045AB}" srcOrd="0" destOrd="0" presId="urn:microsoft.com/office/officeart/2005/8/layout/gear1"/>
    <dgm:cxn modelId="{2BB1FCF7-C9DE-E74D-81D5-8F1564A964EC}" type="presOf" srcId="{4380FF27-8289-3443-9450-AE79FECE2D3B}" destId="{DFED06CE-C5A4-7944-98F3-899AC09D223A}" srcOrd="0" destOrd="0" presId="urn:microsoft.com/office/officeart/2005/8/layout/gear1"/>
    <dgm:cxn modelId="{39C369AC-D9CC-8A40-8A69-07B0763D1AB2}" type="presParOf" srcId="{BF8549B3-1483-A548-AF45-794B6523DDD6}" destId="{4BA6EEE4-E5AF-5241-99F1-D3585E27ACE4}" srcOrd="0" destOrd="0" presId="urn:microsoft.com/office/officeart/2005/8/layout/gear1"/>
    <dgm:cxn modelId="{97545AFA-0993-CF46-951E-4391ACF8A456}" type="presParOf" srcId="{BF8549B3-1483-A548-AF45-794B6523DDD6}" destId="{5D0E310A-5B18-604F-85AC-A931BD8F33E7}" srcOrd="1" destOrd="0" presId="urn:microsoft.com/office/officeart/2005/8/layout/gear1"/>
    <dgm:cxn modelId="{DB2AA8BF-7E16-3444-BA83-CF4CF0466291}" type="presParOf" srcId="{BF8549B3-1483-A548-AF45-794B6523DDD6}" destId="{ADBE7513-C377-B043-BF66-F40FDABAC717}" srcOrd="2" destOrd="0" presId="urn:microsoft.com/office/officeart/2005/8/layout/gear1"/>
    <dgm:cxn modelId="{95032B81-633A-8A4C-9443-F851EBB3D8E3}" type="presParOf" srcId="{BF8549B3-1483-A548-AF45-794B6523DDD6}" destId="{7B347E92-0CC2-6A42-A1B8-AB56B7DB49B0}" srcOrd="3" destOrd="0" presId="urn:microsoft.com/office/officeart/2005/8/layout/gear1"/>
    <dgm:cxn modelId="{2B301185-8812-E84D-BE16-59511805FD85}" type="presParOf" srcId="{BF8549B3-1483-A548-AF45-794B6523DDD6}" destId="{1CF2B282-58E5-A74B-B7D7-825A4D29BCF5}" srcOrd="4" destOrd="0" presId="urn:microsoft.com/office/officeart/2005/8/layout/gear1"/>
    <dgm:cxn modelId="{990DA497-8171-B548-9C68-4F29233D8C84}" type="presParOf" srcId="{BF8549B3-1483-A548-AF45-794B6523DDD6}" destId="{6B4BBBCD-E842-0945-A489-DF21C9134896}" srcOrd="5" destOrd="0" presId="urn:microsoft.com/office/officeart/2005/8/layout/gear1"/>
    <dgm:cxn modelId="{5C66A2B7-6308-A042-9EA8-06D9634E8A6D}" type="presParOf" srcId="{BF8549B3-1483-A548-AF45-794B6523DDD6}" destId="{DFED06CE-C5A4-7944-98F3-899AC09D223A}" srcOrd="6" destOrd="0" presId="urn:microsoft.com/office/officeart/2005/8/layout/gear1"/>
    <dgm:cxn modelId="{964DCE1C-EF2F-5A4C-80B2-95F905EEC336}" type="presParOf" srcId="{BF8549B3-1483-A548-AF45-794B6523DDD6}" destId="{52020E97-CBC6-0E48-B468-709EEA1C7996}" srcOrd="7" destOrd="0" presId="urn:microsoft.com/office/officeart/2005/8/layout/gear1"/>
    <dgm:cxn modelId="{C0171CCA-7467-984D-A25F-29E81BD75E95}" type="presParOf" srcId="{BF8549B3-1483-A548-AF45-794B6523DDD6}" destId="{8F86ED1F-C29C-2242-BC15-F9CC96345782}" srcOrd="8" destOrd="0" presId="urn:microsoft.com/office/officeart/2005/8/layout/gear1"/>
    <dgm:cxn modelId="{49FC4672-F5E0-2241-99AD-2A5A4CF0BA1B}" type="presParOf" srcId="{BF8549B3-1483-A548-AF45-794B6523DDD6}" destId="{765B501E-C532-1C4D-8E1E-4F9526A2477A}" srcOrd="9" destOrd="0" presId="urn:microsoft.com/office/officeart/2005/8/layout/gear1"/>
    <dgm:cxn modelId="{015491FF-41A5-9749-A647-14FF91216838}" type="presParOf" srcId="{BF8549B3-1483-A548-AF45-794B6523DDD6}" destId="{244B6743-1626-1843-8997-37F28FA045AB}" srcOrd="10" destOrd="0" presId="urn:microsoft.com/office/officeart/2005/8/layout/gear1"/>
    <dgm:cxn modelId="{660A6018-A661-7847-8E64-85505ABFF04C}" type="presParOf" srcId="{BF8549B3-1483-A548-AF45-794B6523DDD6}" destId="{E2090D68-934D-1342-9C24-46EBF34B1745}" srcOrd="11" destOrd="0" presId="urn:microsoft.com/office/officeart/2005/8/layout/gear1"/>
    <dgm:cxn modelId="{136458EB-666C-3649-A3BE-355EF73ED5E1}" type="presParOf" srcId="{BF8549B3-1483-A548-AF45-794B6523DDD6}" destId="{EAAE4BE4-60EB-8A49-AF95-49DC6737781F}"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2015A279-2BAB-6644-81E3-401EE29C65BF}" type="doc">
      <dgm:prSet loTypeId="urn:microsoft.com/office/officeart/2005/8/layout/equation1" loCatId="" qsTypeId="urn:microsoft.com/office/officeart/2005/8/quickstyle/simple4" qsCatId="simple" csTypeId="urn:microsoft.com/office/officeart/2005/8/colors/accent1_2" csCatId="accent1" phldr="1"/>
      <dgm:spPr/>
    </dgm:pt>
    <dgm:pt modelId="{D3D2B6ED-A3D7-5F4E-BC13-DED951F1C5C1}">
      <dgm:prSet phldrT="[Text]"/>
      <dgm:spPr>
        <a:solidFill>
          <a:schemeClr val="accent1">
            <a:lumMod val="50000"/>
          </a:schemeClr>
        </a:solidFill>
        <a:ln>
          <a:solidFill>
            <a:schemeClr val="accent1">
              <a:lumMod val="50000"/>
            </a:schemeClr>
          </a:solidFill>
        </a:ln>
      </dgm:spPr>
      <dgm:t>
        <a:bodyPr/>
        <a:lstStyle/>
        <a:p>
          <a:r>
            <a:rPr lang="en-US" dirty="0"/>
            <a:t>Objective</a:t>
          </a:r>
        </a:p>
      </dgm:t>
    </dgm:pt>
    <dgm:pt modelId="{CDD223B4-10E5-DE44-A373-7524712258FC}" type="parTrans" cxnId="{2B71F462-127E-1C49-A384-3D15A7666A08}">
      <dgm:prSet/>
      <dgm:spPr/>
      <dgm:t>
        <a:bodyPr/>
        <a:lstStyle/>
        <a:p>
          <a:endParaRPr lang="en-US"/>
        </a:p>
      </dgm:t>
    </dgm:pt>
    <dgm:pt modelId="{5F9D6970-959A-D948-B1F3-224F09145981}" type="sibTrans" cxnId="{2B71F462-127E-1C49-A384-3D15A7666A08}">
      <dgm:prSet/>
      <dgm:spPr>
        <a:solidFill>
          <a:srgbClr val="FFD579"/>
        </a:solidFill>
        <a:ln>
          <a:solidFill>
            <a:srgbClr val="FFC000"/>
          </a:solidFill>
        </a:ln>
      </dgm:spPr>
      <dgm:t>
        <a:bodyPr/>
        <a:lstStyle/>
        <a:p>
          <a:endParaRPr lang="en-US" dirty="0"/>
        </a:p>
      </dgm:t>
    </dgm:pt>
    <dgm:pt modelId="{EE858264-6995-9746-AD02-B8960C9C1AD1}">
      <dgm:prSet phldrT="[Text]"/>
      <dgm:spPr>
        <a:solidFill>
          <a:schemeClr val="accent1">
            <a:lumMod val="50000"/>
          </a:schemeClr>
        </a:solidFill>
      </dgm:spPr>
      <dgm:t>
        <a:bodyPr/>
        <a:lstStyle/>
        <a:p>
          <a:r>
            <a:rPr lang="en-US" dirty="0"/>
            <a:t>Subjective</a:t>
          </a:r>
        </a:p>
      </dgm:t>
    </dgm:pt>
    <dgm:pt modelId="{0BA08F30-3DF0-464B-9E31-698DDFDD6C46}" type="parTrans" cxnId="{FC6AB9A3-AD97-C746-9426-A48733234BE3}">
      <dgm:prSet/>
      <dgm:spPr/>
      <dgm:t>
        <a:bodyPr/>
        <a:lstStyle/>
        <a:p>
          <a:endParaRPr lang="en-US"/>
        </a:p>
      </dgm:t>
    </dgm:pt>
    <dgm:pt modelId="{C25ABDBF-A74F-3E4D-A073-CDD26A9A8BD6}" type="sibTrans" cxnId="{FC6AB9A3-AD97-C746-9426-A48733234BE3}">
      <dgm:prSet/>
      <dgm:spPr>
        <a:solidFill>
          <a:srgbClr val="FFD579"/>
        </a:solidFill>
        <a:ln>
          <a:solidFill>
            <a:srgbClr val="FFC000"/>
          </a:solidFill>
        </a:ln>
      </dgm:spPr>
      <dgm:t>
        <a:bodyPr/>
        <a:lstStyle/>
        <a:p>
          <a:endParaRPr lang="en-US" dirty="0"/>
        </a:p>
      </dgm:t>
    </dgm:pt>
    <dgm:pt modelId="{12C97119-AEB7-F942-8FA4-05E40E52C826}">
      <dgm:prSet phldrT="[Text]"/>
      <dgm:spPr>
        <a:solidFill>
          <a:schemeClr val="accent1">
            <a:lumMod val="50000"/>
          </a:schemeClr>
        </a:solidFill>
      </dgm:spPr>
      <dgm:t>
        <a:bodyPr/>
        <a:lstStyle/>
        <a:p>
          <a:r>
            <a:rPr lang="en-US" dirty="0"/>
            <a:t>School Climate within the Context of PBIS </a:t>
          </a:r>
        </a:p>
      </dgm:t>
    </dgm:pt>
    <dgm:pt modelId="{5B42765A-8429-404A-A177-0C271F2E9850}" type="parTrans" cxnId="{23D27B09-78E6-344F-A17C-5852F1480FB8}">
      <dgm:prSet/>
      <dgm:spPr/>
      <dgm:t>
        <a:bodyPr/>
        <a:lstStyle/>
        <a:p>
          <a:endParaRPr lang="en-US"/>
        </a:p>
      </dgm:t>
    </dgm:pt>
    <dgm:pt modelId="{43B98550-DC30-DC49-8EF6-8D6C57CAE6A8}" type="sibTrans" cxnId="{23D27B09-78E6-344F-A17C-5852F1480FB8}">
      <dgm:prSet/>
      <dgm:spPr/>
      <dgm:t>
        <a:bodyPr/>
        <a:lstStyle/>
        <a:p>
          <a:endParaRPr lang="en-US"/>
        </a:p>
      </dgm:t>
    </dgm:pt>
    <dgm:pt modelId="{45F8A356-8A05-8848-9161-1F89D6BF3DD4}" type="pres">
      <dgm:prSet presAssocID="{2015A279-2BAB-6644-81E3-401EE29C65BF}" presName="linearFlow" presStyleCnt="0">
        <dgm:presLayoutVars>
          <dgm:dir/>
          <dgm:resizeHandles val="exact"/>
        </dgm:presLayoutVars>
      </dgm:prSet>
      <dgm:spPr/>
    </dgm:pt>
    <dgm:pt modelId="{88EA6A75-06CB-E94F-A6F4-16738476BCF1}" type="pres">
      <dgm:prSet presAssocID="{D3D2B6ED-A3D7-5F4E-BC13-DED951F1C5C1}" presName="node" presStyleLbl="node1" presStyleIdx="0" presStyleCnt="3">
        <dgm:presLayoutVars>
          <dgm:bulletEnabled val="1"/>
        </dgm:presLayoutVars>
      </dgm:prSet>
      <dgm:spPr/>
    </dgm:pt>
    <dgm:pt modelId="{4DE0A87E-720B-4044-B5AD-C79F4DA47BEF}" type="pres">
      <dgm:prSet presAssocID="{5F9D6970-959A-D948-B1F3-224F09145981}" presName="spacerL" presStyleCnt="0"/>
      <dgm:spPr/>
    </dgm:pt>
    <dgm:pt modelId="{4B658BEC-48A0-904F-B3C9-03B96B7BB1BB}" type="pres">
      <dgm:prSet presAssocID="{5F9D6970-959A-D948-B1F3-224F09145981}" presName="sibTrans" presStyleLbl="sibTrans2D1" presStyleIdx="0" presStyleCnt="2"/>
      <dgm:spPr/>
    </dgm:pt>
    <dgm:pt modelId="{8F056818-3272-C34D-94C4-F30250DE04C3}" type="pres">
      <dgm:prSet presAssocID="{5F9D6970-959A-D948-B1F3-224F09145981}" presName="spacerR" presStyleCnt="0"/>
      <dgm:spPr/>
    </dgm:pt>
    <dgm:pt modelId="{81CB346D-3858-554C-B262-BF7E6B833D1D}" type="pres">
      <dgm:prSet presAssocID="{EE858264-6995-9746-AD02-B8960C9C1AD1}" presName="node" presStyleLbl="node1" presStyleIdx="1" presStyleCnt="3">
        <dgm:presLayoutVars>
          <dgm:bulletEnabled val="1"/>
        </dgm:presLayoutVars>
      </dgm:prSet>
      <dgm:spPr/>
    </dgm:pt>
    <dgm:pt modelId="{4669DC1D-54EE-8A43-A239-A5CE5765C93B}" type="pres">
      <dgm:prSet presAssocID="{C25ABDBF-A74F-3E4D-A073-CDD26A9A8BD6}" presName="spacerL" presStyleCnt="0"/>
      <dgm:spPr/>
    </dgm:pt>
    <dgm:pt modelId="{2F0F44E2-5B96-D748-8404-6F0D7E097285}" type="pres">
      <dgm:prSet presAssocID="{C25ABDBF-A74F-3E4D-A073-CDD26A9A8BD6}" presName="sibTrans" presStyleLbl="sibTrans2D1" presStyleIdx="1" presStyleCnt="2"/>
      <dgm:spPr/>
    </dgm:pt>
    <dgm:pt modelId="{4676CD1A-5F2B-974B-8CAB-6728C4829480}" type="pres">
      <dgm:prSet presAssocID="{C25ABDBF-A74F-3E4D-A073-CDD26A9A8BD6}" presName="spacerR" presStyleCnt="0"/>
      <dgm:spPr/>
    </dgm:pt>
    <dgm:pt modelId="{0ACAEB4E-81EE-BD4C-84CE-91E5276DEA7E}" type="pres">
      <dgm:prSet presAssocID="{12C97119-AEB7-F942-8FA4-05E40E52C826}" presName="node" presStyleLbl="node1" presStyleIdx="2" presStyleCnt="3">
        <dgm:presLayoutVars>
          <dgm:bulletEnabled val="1"/>
        </dgm:presLayoutVars>
      </dgm:prSet>
      <dgm:spPr/>
    </dgm:pt>
  </dgm:ptLst>
  <dgm:cxnLst>
    <dgm:cxn modelId="{7D9D5202-7C3D-C043-A2A4-F56A9938110B}" type="presOf" srcId="{EE858264-6995-9746-AD02-B8960C9C1AD1}" destId="{81CB346D-3858-554C-B262-BF7E6B833D1D}" srcOrd="0" destOrd="0" presId="urn:microsoft.com/office/officeart/2005/8/layout/equation1"/>
    <dgm:cxn modelId="{23D27B09-78E6-344F-A17C-5852F1480FB8}" srcId="{2015A279-2BAB-6644-81E3-401EE29C65BF}" destId="{12C97119-AEB7-F942-8FA4-05E40E52C826}" srcOrd="2" destOrd="0" parTransId="{5B42765A-8429-404A-A177-0C271F2E9850}" sibTransId="{43B98550-DC30-DC49-8EF6-8D6C57CAE6A8}"/>
    <dgm:cxn modelId="{D2AD160A-3723-874B-95BF-DA081D100453}" type="presOf" srcId="{D3D2B6ED-A3D7-5F4E-BC13-DED951F1C5C1}" destId="{88EA6A75-06CB-E94F-A6F4-16738476BCF1}" srcOrd="0" destOrd="0" presId="urn:microsoft.com/office/officeart/2005/8/layout/equation1"/>
    <dgm:cxn modelId="{5AEAB043-6A46-604E-91CE-F0BD7BD5F924}" type="presOf" srcId="{5F9D6970-959A-D948-B1F3-224F09145981}" destId="{4B658BEC-48A0-904F-B3C9-03B96B7BB1BB}" srcOrd="0" destOrd="0" presId="urn:microsoft.com/office/officeart/2005/8/layout/equation1"/>
    <dgm:cxn modelId="{6416785F-0EA9-A745-AE6C-5D94D8B4F06E}" type="presOf" srcId="{2015A279-2BAB-6644-81E3-401EE29C65BF}" destId="{45F8A356-8A05-8848-9161-1F89D6BF3DD4}" srcOrd="0" destOrd="0" presId="urn:microsoft.com/office/officeart/2005/8/layout/equation1"/>
    <dgm:cxn modelId="{2B71F462-127E-1C49-A384-3D15A7666A08}" srcId="{2015A279-2BAB-6644-81E3-401EE29C65BF}" destId="{D3D2B6ED-A3D7-5F4E-BC13-DED951F1C5C1}" srcOrd="0" destOrd="0" parTransId="{CDD223B4-10E5-DE44-A373-7524712258FC}" sibTransId="{5F9D6970-959A-D948-B1F3-224F09145981}"/>
    <dgm:cxn modelId="{FC6AB9A3-AD97-C746-9426-A48733234BE3}" srcId="{2015A279-2BAB-6644-81E3-401EE29C65BF}" destId="{EE858264-6995-9746-AD02-B8960C9C1AD1}" srcOrd="1" destOrd="0" parTransId="{0BA08F30-3DF0-464B-9E31-698DDFDD6C46}" sibTransId="{C25ABDBF-A74F-3E4D-A073-CDD26A9A8BD6}"/>
    <dgm:cxn modelId="{7CB58DD9-74B6-5648-8A59-BF92E9D7F524}" type="presOf" srcId="{12C97119-AEB7-F942-8FA4-05E40E52C826}" destId="{0ACAEB4E-81EE-BD4C-84CE-91E5276DEA7E}" srcOrd="0" destOrd="0" presId="urn:microsoft.com/office/officeart/2005/8/layout/equation1"/>
    <dgm:cxn modelId="{14DFE8FB-1BB0-284F-8F6A-D91212A66718}" type="presOf" srcId="{C25ABDBF-A74F-3E4D-A073-CDD26A9A8BD6}" destId="{2F0F44E2-5B96-D748-8404-6F0D7E097285}" srcOrd="0" destOrd="0" presId="urn:microsoft.com/office/officeart/2005/8/layout/equation1"/>
    <dgm:cxn modelId="{8C1E8084-059B-2644-BCEB-6BB5A3A26879}" type="presParOf" srcId="{45F8A356-8A05-8848-9161-1F89D6BF3DD4}" destId="{88EA6A75-06CB-E94F-A6F4-16738476BCF1}" srcOrd="0" destOrd="0" presId="urn:microsoft.com/office/officeart/2005/8/layout/equation1"/>
    <dgm:cxn modelId="{F7A15400-6099-AE41-9F13-510ABBE2D6D6}" type="presParOf" srcId="{45F8A356-8A05-8848-9161-1F89D6BF3DD4}" destId="{4DE0A87E-720B-4044-B5AD-C79F4DA47BEF}" srcOrd="1" destOrd="0" presId="urn:microsoft.com/office/officeart/2005/8/layout/equation1"/>
    <dgm:cxn modelId="{840B18A2-B915-044A-B8C8-A6D7BE8A6DD7}" type="presParOf" srcId="{45F8A356-8A05-8848-9161-1F89D6BF3DD4}" destId="{4B658BEC-48A0-904F-B3C9-03B96B7BB1BB}" srcOrd="2" destOrd="0" presId="urn:microsoft.com/office/officeart/2005/8/layout/equation1"/>
    <dgm:cxn modelId="{EB93AE81-9BA1-814B-8E53-57FD30FA1303}" type="presParOf" srcId="{45F8A356-8A05-8848-9161-1F89D6BF3DD4}" destId="{8F056818-3272-C34D-94C4-F30250DE04C3}" srcOrd="3" destOrd="0" presId="urn:microsoft.com/office/officeart/2005/8/layout/equation1"/>
    <dgm:cxn modelId="{FA49D1E0-5948-9A42-863E-FE17436BF4CB}" type="presParOf" srcId="{45F8A356-8A05-8848-9161-1F89D6BF3DD4}" destId="{81CB346D-3858-554C-B262-BF7E6B833D1D}" srcOrd="4" destOrd="0" presId="urn:microsoft.com/office/officeart/2005/8/layout/equation1"/>
    <dgm:cxn modelId="{43B16202-8E68-4243-ABE9-170C0FE33F7E}" type="presParOf" srcId="{45F8A356-8A05-8848-9161-1F89D6BF3DD4}" destId="{4669DC1D-54EE-8A43-A239-A5CE5765C93B}" srcOrd="5" destOrd="0" presId="urn:microsoft.com/office/officeart/2005/8/layout/equation1"/>
    <dgm:cxn modelId="{581CB487-E831-EF45-8AC1-FB1803D28E38}" type="presParOf" srcId="{45F8A356-8A05-8848-9161-1F89D6BF3DD4}" destId="{2F0F44E2-5B96-D748-8404-6F0D7E097285}" srcOrd="6" destOrd="0" presId="urn:microsoft.com/office/officeart/2005/8/layout/equation1"/>
    <dgm:cxn modelId="{90715A10-2325-B745-A0DA-9B25F85EC14B}" type="presParOf" srcId="{45F8A356-8A05-8848-9161-1F89D6BF3DD4}" destId="{4676CD1A-5F2B-974B-8CAB-6728C4829480}" srcOrd="7" destOrd="0" presId="urn:microsoft.com/office/officeart/2005/8/layout/equation1"/>
    <dgm:cxn modelId="{E85C48CA-FEAE-0941-B25E-33119A0FC60C}" type="presParOf" srcId="{45F8A356-8A05-8848-9161-1F89D6BF3DD4}" destId="{0ACAEB4E-81EE-BD4C-84CE-91E5276DEA7E}"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A714C748-3625-934B-AD00-0DD19AAEDC1D}" type="doc">
      <dgm:prSet loTypeId="urn:microsoft.com/office/officeart/2005/8/layout/balance1" loCatId="" qsTypeId="urn:microsoft.com/office/officeart/2005/8/quickstyle/simple4" qsCatId="simple" csTypeId="urn:microsoft.com/office/officeart/2005/8/colors/accent2_2" csCatId="accent2" phldr="1"/>
      <dgm:spPr/>
      <dgm:t>
        <a:bodyPr/>
        <a:lstStyle/>
        <a:p>
          <a:endParaRPr lang="en-US"/>
        </a:p>
      </dgm:t>
    </dgm:pt>
    <dgm:pt modelId="{5196CEF6-3117-BF43-843B-CD7D205B226B}">
      <dgm:prSet phldrT="[Text]"/>
      <dgm:spPr>
        <a:solidFill>
          <a:schemeClr val="accent1">
            <a:lumMod val="75000"/>
            <a:alpha val="90000"/>
          </a:schemeClr>
        </a:solidFill>
      </dgm:spPr>
      <dgm:t>
        <a:bodyPr/>
        <a:lstStyle/>
        <a:p>
          <a:r>
            <a:rPr lang="en-US" dirty="0">
              <a:solidFill>
                <a:schemeClr val="bg1"/>
              </a:solidFill>
            </a:rPr>
            <a:t>PBIS</a:t>
          </a:r>
        </a:p>
      </dgm:t>
    </dgm:pt>
    <dgm:pt modelId="{44DF2F69-13C0-EC4F-9577-59A3F675B439}" type="parTrans" cxnId="{C9FE5BAC-6C70-E94D-B669-0B37B7E5A7D4}">
      <dgm:prSet/>
      <dgm:spPr/>
      <dgm:t>
        <a:bodyPr/>
        <a:lstStyle/>
        <a:p>
          <a:endParaRPr lang="en-US"/>
        </a:p>
      </dgm:t>
    </dgm:pt>
    <dgm:pt modelId="{4E49411D-9123-F94F-A533-4C2B18A95711}" type="sibTrans" cxnId="{C9FE5BAC-6C70-E94D-B669-0B37B7E5A7D4}">
      <dgm:prSet/>
      <dgm:spPr/>
      <dgm:t>
        <a:bodyPr/>
        <a:lstStyle/>
        <a:p>
          <a:endParaRPr lang="en-US"/>
        </a:p>
      </dgm:t>
    </dgm:pt>
    <dgm:pt modelId="{E8EADC63-F3D0-8041-85F1-CD996FE1E5F0}">
      <dgm:prSet phldrT="[Text]"/>
      <dgm:spPr>
        <a:solidFill>
          <a:srgbClr val="009051"/>
        </a:solidFill>
      </dgm:spPr>
      <dgm:t>
        <a:bodyPr/>
        <a:lstStyle/>
        <a:p>
          <a:r>
            <a:rPr lang="en-US" dirty="0"/>
            <a:t>Safe</a:t>
          </a:r>
        </a:p>
      </dgm:t>
    </dgm:pt>
    <dgm:pt modelId="{4B2BB72E-A7F5-3243-9B24-34224A7D3BAD}" type="parTrans" cxnId="{5FAA6327-AB6F-4E4A-B2F5-1D3B29588646}">
      <dgm:prSet/>
      <dgm:spPr/>
      <dgm:t>
        <a:bodyPr/>
        <a:lstStyle/>
        <a:p>
          <a:endParaRPr lang="en-US"/>
        </a:p>
      </dgm:t>
    </dgm:pt>
    <dgm:pt modelId="{A6BDD15A-1F66-E541-B97F-7BAA41CE87AD}" type="sibTrans" cxnId="{5FAA6327-AB6F-4E4A-B2F5-1D3B29588646}">
      <dgm:prSet/>
      <dgm:spPr/>
      <dgm:t>
        <a:bodyPr/>
        <a:lstStyle/>
        <a:p>
          <a:endParaRPr lang="en-US"/>
        </a:p>
      </dgm:t>
    </dgm:pt>
    <dgm:pt modelId="{D4463F63-F9CB-E649-B262-8E6F8528CBC4}">
      <dgm:prSet phldrT="[Text]"/>
      <dgm:spPr>
        <a:solidFill>
          <a:srgbClr val="009051"/>
        </a:solidFill>
      </dgm:spPr>
      <dgm:t>
        <a:bodyPr/>
        <a:lstStyle/>
        <a:p>
          <a:r>
            <a:rPr lang="en-US" dirty="0"/>
            <a:t>Predictable</a:t>
          </a:r>
        </a:p>
      </dgm:t>
    </dgm:pt>
    <dgm:pt modelId="{AC978913-C1BB-6E41-AA40-A93DB7CEB3D8}" type="parTrans" cxnId="{97EB0F54-5CA6-144F-BC41-2C1A09C4DC33}">
      <dgm:prSet/>
      <dgm:spPr/>
      <dgm:t>
        <a:bodyPr/>
        <a:lstStyle/>
        <a:p>
          <a:endParaRPr lang="en-US"/>
        </a:p>
      </dgm:t>
    </dgm:pt>
    <dgm:pt modelId="{7FBDF817-C264-AB45-85A4-147CA29EBAA1}" type="sibTrans" cxnId="{97EB0F54-5CA6-144F-BC41-2C1A09C4DC33}">
      <dgm:prSet/>
      <dgm:spPr/>
      <dgm:t>
        <a:bodyPr/>
        <a:lstStyle/>
        <a:p>
          <a:endParaRPr lang="en-US"/>
        </a:p>
      </dgm:t>
    </dgm:pt>
    <dgm:pt modelId="{AE53065B-1100-2049-B0F6-5220734AA334}">
      <dgm:prSet/>
      <dgm:spPr>
        <a:solidFill>
          <a:srgbClr val="009051"/>
        </a:solidFill>
      </dgm:spPr>
      <dgm:t>
        <a:bodyPr/>
        <a:lstStyle/>
        <a:p>
          <a:r>
            <a:rPr lang="en-US" dirty="0"/>
            <a:t>Positive</a:t>
          </a:r>
        </a:p>
      </dgm:t>
    </dgm:pt>
    <dgm:pt modelId="{B922FC83-D155-1B47-88A0-4AC3845E2D58}" type="parTrans" cxnId="{A35C225A-381B-9E40-B7C3-B7C78C415796}">
      <dgm:prSet/>
      <dgm:spPr/>
      <dgm:t>
        <a:bodyPr/>
        <a:lstStyle/>
        <a:p>
          <a:endParaRPr lang="en-US"/>
        </a:p>
      </dgm:t>
    </dgm:pt>
    <dgm:pt modelId="{46F814B9-5626-9D41-9FB5-BFF4B1858323}" type="sibTrans" cxnId="{A35C225A-381B-9E40-B7C3-B7C78C415796}">
      <dgm:prSet/>
      <dgm:spPr/>
      <dgm:t>
        <a:bodyPr/>
        <a:lstStyle/>
        <a:p>
          <a:endParaRPr lang="en-US"/>
        </a:p>
      </dgm:t>
    </dgm:pt>
    <dgm:pt modelId="{9268280F-45D4-F24C-8A68-9B4405523811}">
      <dgm:prSet/>
      <dgm:spPr>
        <a:solidFill>
          <a:srgbClr val="009051"/>
        </a:solidFill>
      </dgm:spPr>
      <dgm:t>
        <a:bodyPr/>
        <a:lstStyle/>
        <a:p>
          <a:r>
            <a:rPr lang="en-US" dirty="0"/>
            <a:t>Consistent</a:t>
          </a:r>
        </a:p>
      </dgm:t>
    </dgm:pt>
    <dgm:pt modelId="{A0FEDCEB-FD35-0444-8584-4D79B8AA288E}" type="parTrans" cxnId="{04409714-6633-CB4C-8D28-7D88AF1273F3}">
      <dgm:prSet/>
      <dgm:spPr/>
      <dgm:t>
        <a:bodyPr/>
        <a:lstStyle/>
        <a:p>
          <a:endParaRPr lang="en-US"/>
        </a:p>
      </dgm:t>
    </dgm:pt>
    <dgm:pt modelId="{53C5A8CE-E9A5-814B-81C8-CCFC6E603650}" type="sibTrans" cxnId="{04409714-6633-CB4C-8D28-7D88AF1273F3}">
      <dgm:prSet/>
      <dgm:spPr/>
      <dgm:t>
        <a:bodyPr/>
        <a:lstStyle/>
        <a:p>
          <a:endParaRPr lang="en-US"/>
        </a:p>
      </dgm:t>
    </dgm:pt>
    <dgm:pt modelId="{A4B56DF9-8BDF-0547-B3AF-ECBD6AC2CA40}">
      <dgm:prSet/>
      <dgm:spPr>
        <a:solidFill>
          <a:schemeClr val="accent1">
            <a:lumMod val="75000"/>
            <a:alpha val="90000"/>
          </a:schemeClr>
        </a:solidFill>
      </dgm:spPr>
      <dgm:t>
        <a:bodyPr/>
        <a:lstStyle/>
        <a:p>
          <a:endParaRPr lang="en-US" dirty="0"/>
        </a:p>
      </dgm:t>
    </dgm:pt>
    <dgm:pt modelId="{0A5A3171-83A7-7143-8E6A-C8B99641C1A8}" type="parTrans" cxnId="{97BFDF35-5C16-5341-BAD0-BD8A4DE8E3D9}">
      <dgm:prSet/>
      <dgm:spPr/>
      <dgm:t>
        <a:bodyPr/>
        <a:lstStyle/>
        <a:p>
          <a:endParaRPr lang="en-US"/>
        </a:p>
      </dgm:t>
    </dgm:pt>
    <dgm:pt modelId="{3BDF583B-9A18-F54D-B462-D57A3C674681}" type="sibTrans" cxnId="{97BFDF35-5C16-5341-BAD0-BD8A4DE8E3D9}">
      <dgm:prSet/>
      <dgm:spPr/>
      <dgm:t>
        <a:bodyPr/>
        <a:lstStyle/>
        <a:p>
          <a:endParaRPr lang="en-US"/>
        </a:p>
      </dgm:t>
    </dgm:pt>
    <dgm:pt modelId="{2BFC376A-E98B-6445-A1EE-E51790CA5331}" type="pres">
      <dgm:prSet presAssocID="{A714C748-3625-934B-AD00-0DD19AAEDC1D}" presName="outerComposite" presStyleCnt="0">
        <dgm:presLayoutVars>
          <dgm:chMax val="2"/>
          <dgm:animLvl val="lvl"/>
          <dgm:resizeHandles val="exact"/>
        </dgm:presLayoutVars>
      </dgm:prSet>
      <dgm:spPr/>
    </dgm:pt>
    <dgm:pt modelId="{0433FB5D-A4F6-5B42-9C71-C4A64405D8C9}" type="pres">
      <dgm:prSet presAssocID="{A714C748-3625-934B-AD00-0DD19AAEDC1D}" presName="dummyMaxCanvas" presStyleCnt="0"/>
      <dgm:spPr/>
    </dgm:pt>
    <dgm:pt modelId="{5E502441-FA3A-F149-9547-1D8CF585C03D}" type="pres">
      <dgm:prSet presAssocID="{A714C748-3625-934B-AD00-0DD19AAEDC1D}" presName="parentComposite" presStyleCnt="0"/>
      <dgm:spPr/>
    </dgm:pt>
    <dgm:pt modelId="{F1359953-F98B-5947-A346-FC278042102A}" type="pres">
      <dgm:prSet presAssocID="{A714C748-3625-934B-AD00-0DD19AAEDC1D}" presName="parent1" presStyleLbl="alignAccFollowNode1" presStyleIdx="0" presStyleCnt="4">
        <dgm:presLayoutVars>
          <dgm:chMax val="4"/>
        </dgm:presLayoutVars>
      </dgm:prSet>
      <dgm:spPr/>
    </dgm:pt>
    <dgm:pt modelId="{BD8136AC-5976-6E48-AEB6-23A6757A3160}" type="pres">
      <dgm:prSet presAssocID="{A714C748-3625-934B-AD00-0DD19AAEDC1D}" presName="parent2" presStyleLbl="alignAccFollowNode1" presStyleIdx="1" presStyleCnt="4">
        <dgm:presLayoutVars>
          <dgm:chMax val="4"/>
        </dgm:presLayoutVars>
      </dgm:prSet>
      <dgm:spPr/>
    </dgm:pt>
    <dgm:pt modelId="{8B3ADC23-7913-0440-91AA-D35A3FE4B472}" type="pres">
      <dgm:prSet presAssocID="{A714C748-3625-934B-AD00-0DD19AAEDC1D}" presName="childrenComposite" presStyleCnt="0"/>
      <dgm:spPr/>
    </dgm:pt>
    <dgm:pt modelId="{FF76BF89-10EB-CE43-9FDA-91186A7325A1}" type="pres">
      <dgm:prSet presAssocID="{A714C748-3625-934B-AD00-0DD19AAEDC1D}" presName="dummyMaxCanvas_ChildArea" presStyleCnt="0"/>
      <dgm:spPr/>
    </dgm:pt>
    <dgm:pt modelId="{7DD289E2-53AE-DB40-9AC6-C91EA1975423}" type="pres">
      <dgm:prSet presAssocID="{A714C748-3625-934B-AD00-0DD19AAEDC1D}" presName="fulcrum" presStyleLbl="alignAccFollowNode1" presStyleIdx="2" presStyleCnt="4"/>
      <dgm:spPr>
        <a:solidFill>
          <a:schemeClr val="accent1">
            <a:lumMod val="75000"/>
            <a:alpha val="90000"/>
          </a:schemeClr>
        </a:solidFill>
      </dgm:spPr>
    </dgm:pt>
    <dgm:pt modelId="{59DFD3D8-883F-244C-824E-6D59FB286AD8}" type="pres">
      <dgm:prSet presAssocID="{A714C748-3625-934B-AD00-0DD19AAEDC1D}" presName="balance_40" presStyleLbl="alignAccFollowNode1" presStyleIdx="3" presStyleCnt="4">
        <dgm:presLayoutVars>
          <dgm:bulletEnabled val="1"/>
        </dgm:presLayoutVars>
      </dgm:prSet>
      <dgm:spPr>
        <a:solidFill>
          <a:schemeClr val="accent1">
            <a:lumMod val="75000"/>
            <a:alpha val="90000"/>
          </a:schemeClr>
        </a:solidFill>
      </dgm:spPr>
    </dgm:pt>
    <dgm:pt modelId="{4A5BDB10-B825-6A4E-8A40-EABC210FF024}" type="pres">
      <dgm:prSet presAssocID="{A714C748-3625-934B-AD00-0DD19AAEDC1D}" presName="left_40_1" presStyleLbl="node1" presStyleIdx="0" presStyleCnt="4">
        <dgm:presLayoutVars>
          <dgm:bulletEnabled val="1"/>
        </dgm:presLayoutVars>
      </dgm:prSet>
      <dgm:spPr/>
    </dgm:pt>
    <dgm:pt modelId="{015E0699-7D46-254C-A913-0A8F8AEAB15E}" type="pres">
      <dgm:prSet presAssocID="{A714C748-3625-934B-AD00-0DD19AAEDC1D}" presName="left_40_2" presStyleLbl="node1" presStyleIdx="1" presStyleCnt="4">
        <dgm:presLayoutVars>
          <dgm:bulletEnabled val="1"/>
        </dgm:presLayoutVars>
      </dgm:prSet>
      <dgm:spPr/>
    </dgm:pt>
    <dgm:pt modelId="{7DF56E72-8EC9-8C47-A6F7-78C8C9528C33}" type="pres">
      <dgm:prSet presAssocID="{A714C748-3625-934B-AD00-0DD19AAEDC1D}" presName="left_40_3" presStyleLbl="node1" presStyleIdx="2" presStyleCnt="4">
        <dgm:presLayoutVars>
          <dgm:bulletEnabled val="1"/>
        </dgm:presLayoutVars>
      </dgm:prSet>
      <dgm:spPr/>
    </dgm:pt>
    <dgm:pt modelId="{4B74C932-3CC2-7E43-8489-E4F4BC332995}" type="pres">
      <dgm:prSet presAssocID="{A714C748-3625-934B-AD00-0DD19AAEDC1D}" presName="left_40_4" presStyleLbl="node1" presStyleIdx="3" presStyleCnt="4">
        <dgm:presLayoutVars>
          <dgm:bulletEnabled val="1"/>
        </dgm:presLayoutVars>
      </dgm:prSet>
      <dgm:spPr/>
    </dgm:pt>
  </dgm:ptLst>
  <dgm:cxnLst>
    <dgm:cxn modelId="{168D5B02-DCAF-B64F-8CB6-66CCC12E3B26}" type="presOf" srcId="{E8EADC63-F3D0-8041-85F1-CD996FE1E5F0}" destId="{015E0699-7D46-254C-A913-0A8F8AEAB15E}" srcOrd="0" destOrd="0" presId="urn:microsoft.com/office/officeart/2005/8/layout/balance1"/>
    <dgm:cxn modelId="{04409714-6633-CB4C-8D28-7D88AF1273F3}" srcId="{5196CEF6-3117-BF43-843B-CD7D205B226B}" destId="{9268280F-45D4-F24C-8A68-9B4405523811}" srcOrd="0" destOrd="0" parTransId="{A0FEDCEB-FD35-0444-8584-4D79B8AA288E}" sibTransId="{53C5A8CE-E9A5-814B-81C8-CCFC6E603650}"/>
    <dgm:cxn modelId="{0B665216-88B2-2241-BE1C-EE5AA50BABC8}" type="presOf" srcId="{AE53065B-1100-2049-B0F6-5220734AA334}" destId="{7DF56E72-8EC9-8C47-A6F7-78C8C9528C33}" srcOrd="0" destOrd="0" presId="urn:microsoft.com/office/officeart/2005/8/layout/balance1"/>
    <dgm:cxn modelId="{5FAA6327-AB6F-4E4A-B2F5-1D3B29588646}" srcId="{5196CEF6-3117-BF43-843B-CD7D205B226B}" destId="{E8EADC63-F3D0-8041-85F1-CD996FE1E5F0}" srcOrd="1" destOrd="0" parTransId="{4B2BB72E-A7F5-3243-9B24-34224A7D3BAD}" sibTransId="{A6BDD15A-1F66-E541-B97F-7BAA41CE87AD}"/>
    <dgm:cxn modelId="{97BFDF35-5C16-5341-BAD0-BD8A4DE8E3D9}" srcId="{A714C748-3625-934B-AD00-0DD19AAEDC1D}" destId="{A4B56DF9-8BDF-0547-B3AF-ECBD6AC2CA40}" srcOrd="1" destOrd="0" parTransId="{0A5A3171-83A7-7143-8E6A-C8B99641C1A8}" sibTransId="{3BDF583B-9A18-F54D-B462-D57A3C674681}"/>
    <dgm:cxn modelId="{97EB0F54-5CA6-144F-BC41-2C1A09C4DC33}" srcId="{5196CEF6-3117-BF43-843B-CD7D205B226B}" destId="{D4463F63-F9CB-E649-B262-8E6F8528CBC4}" srcOrd="3" destOrd="0" parTransId="{AC978913-C1BB-6E41-AA40-A93DB7CEB3D8}" sibTransId="{7FBDF817-C264-AB45-85A4-147CA29EBAA1}"/>
    <dgm:cxn modelId="{A35C225A-381B-9E40-B7C3-B7C78C415796}" srcId="{5196CEF6-3117-BF43-843B-CD7D205B226B}" destId="{AE53065B-1100-2049-B0F6-5220734AA334}" srcOrd="2" destOrd="0" parTransId="{B922FC83-D155-1B47-88A0-4AC3845E2D58}" sibTransId="{46F814B9-5626-9D41-9FB5-BFF4B1858323}"/>
    <dgm:cxn modelId="{33EC6C65-E973-5A41-9C8C-1D925BBB00D8}" type="presOf" srcId="{D4463F63-F9CB-E649-B262-8E6F8528CBC4}" destId="{4B74C932-3CC2-7E43-8489-E4F4BC332995}" srcOrd="0" destOrd="0" presId="urn:microsoft.com/office/officeart/2005/8/layout/balance1"/>
    <dgm:cxn modelId="{12D2AE99-9ED5-5843-8B63-FBF78A6077BC}" type="presOf" srcId="{A714C748-3625-934B-AD00-0DD19AAEDC1D}" destId="{2BFC376A-E98B-6445-A1EE-E51790CA5331}" srcOrd="0" destOrd="0" presId="urn:microsoft.com/office/officeart/2005/8/layout/balance1"/>
    <dgm:cxn modelId="{F30E489B-3649-A649-B1C1-F96C50EFE92F}" type="presOf" srcId="{9268280F-45D4-F24C-8A68-9B4405523811}" destId="{4A5BDB10-B825-6A4E-8A40-EABC210FF024}" srcOrd="0" destOrd="0" presId="urn:microsoft.com/office/officeart/2005/8/layout/balance1"/>
    <dgm:cxn modelId="{C9FE5BAC-6C70-E94D-B669-0B37B7E5A7D4}" srcId="{A714C748-3625-934B-AD00-0DD19AAEDC1D}" destId="{5196CEF6-3117-BF43-843B-CD7D205B226B}" srcOrd="0" destOrd="0" parTransId="{44DF2F69-13C0-EC4F-9577-59A3F675B439}" sibTransId="{4E49411D-9123-F94F-A533-4C2B18A95711}"/>
    <dgm:cxn modelId="{8F79B6ED-62EB-5043-A99C-7165655B38DE}" type="presOf" srcId="{5196CEF6-3117-BF43-843B-CD7D205B226B}" destId="{F1359953-F98B-5947-A346-FC278042102A}" srcOrd="0" destOrd="0" presId="urn:microsoft.com/office/officeart/2005/8/layout/balance1"/>
    <dgm:cxn modelId="{B6CC3EF6-F1A9-5541-B971-99E5CC02A2CA}" type="presOf" srcId="{A4B56DF9-8BDF-0547-B3AF-ECBD6AC2CA40}" destId="{BD8136AC-5976-6E48-AEB6-23A6757A3160}" srcOrd="0" destOrd="0" presId="urn:microsoft.com/office/officeart/2005/8/layout/balance1"/>
    <dgm:cxn modelId="{9E7728A8-00CA-5249-BF0E-5658C0B889DD}" type="presParOf" srcId="{2BFC376A-E98B-6445-A1EE-E51790CA5331}" destId="{0433FB5D-A4F6-5B42-9C71-C4A64405D8C9}" srcOrd="0" destOrd="0" presId="urn:microsoft.com/office/officeart/2005/8/layout/balance1"/>
    <dgm:cxn modelId="{F74BE831-CD78-2646-AF9A-24D00D75FC2D}" type="presParOf" srcId="{2BFC376A-E98B-6445-A1EE-E51790CA5331}" destId="{5E502441-FA3A-F149-9547-1D8CF585C03D}" srcOrd="1" destOrd="0" presId="urn:microsoft.com/office/officeart/2005/8/layout/balance1"/>
    <dgm:cxn modelId="{3A6ABA26-6EB5-0C4C-AED0-0CD2FB94A7A7}" type="presParOf" srcId="{5E502441-FA3A-F149-9547-1D8CF585C03D}" destId="{F1359953-F98B-5947-A346-FC278042102A}" srcOrd="0" destOrd="0" presId="urn:microsoft.com/office/officeart/2005/8/layout/balance1"/>
    <dgm:cxn modelId="{122C80C1-DCFB-A44C-A064-878370743809}" type="presParOf" srcId="{5E502441-FA3A-F149-9547-1D8CF585C03D}" destId="{BD8136AC-5976-6E48-AEB6-23A6757A3160}" srcOrd="1" destOrd="0" presId="urn:microsoft.com/office/officeart/2005/8/layout/balance1"/>
    <dgm:cxn modelId="{4FAA411E-8CF3-964A-B16C-000AED302018}" type="presParOf" srcId="{2BFC376A-E98B-6445-A1EE-E51790CA5331}" destId="{8B3ADC23-7913-0440-91AA-D35A3FE4B472}" srcOrd="2" destOrd="0" presId="urn:microsoft.com/office/officeart/2005/8/layout/balance1"/>
    <dgm:cxn modelId="{3FA4F90A-26C1-BD48-846E-3C52CC2F5323}" type="presParOf" srcId="{8B3ADC23-7913-0440-91AA-D35A3FE4B472}" destId="{FF76BF89-10EB-CE43-9FDA-91186A7325A1}" srcOrd="0" destOrd="0" presId="urn:microsoft.com/office/officeart/2005/8/layout/balance1"/>
    <dgm:cxn modelId="{518A5F5A-0669-A349-B3F7-B54C72CE2443}" type="presParOf" srcId="{8B3ADC23-7913-0440-91AA-D35A3FE4B472}" destId="{7DD289E2-53AE-DB40-9AC6-C91EA1975423}" srcOrd="1" destOrd="0" presId="urn:microsoft.com/office/officeart/2005/8/layout/balance1"/>
    <dgm:cxn modelId="{85329E47-CD94-874A-8885-B01F5FB03C36}" type="presParOf" srcId="{8B3ADC23-7913-0440-91AA-D35A3FE4B472}" destId="{59DFD3D8-883F-244C-824E-6D59FB286AD8}" srcOrd="2" destOrd="0" presId="urn:microsoft.com/office/officeart/2005/8/layout/balance1"/>
    <dgm:cxn modelId="{6EFBAB7E-F36B-7349-A480-CC023123AB36}" type="presParOf" srcId="{8B3ADC23-7913-0440-91AA-D35A3FE4B472}" destId="{4A5BDB10-B825-6A4E-8A40-EABC210FF024}" srcOrd="3" destOrd="0" presId="urn:microsoft.com/office/officeart/2005/8/layout/balance1"/>
    <dgm:cxn modelId="{6B17BE0E-F29F-DD4A-A3AF-B95C908AF8C8}" type="presParOf" srcId="{8B3ADC23-7913-0440-91AA-D35A3FE4B472}" destId="{015E0699-7D46-254C-A913-0A8F8AEAB15E}" srcOrd="4" destOrd="0" presId="urn:microsoft.com/office/officeart/2005/8/layout/balance1"/>
    <dgm:cxn modelId="{CECD2675-42BC-8449-95E1-F9F6D364F52A}" type="presParOf" srcId="{8B3ADC23-7913-0440-91AA-D35A3FE4B472}" destId="{7DF56E72-8EC9-8C47-A6F7-78C8C9528C33}" srcOrd="5" destOrd="0" presId="urn:microsoft.com/office/officeart/2005/8/layout/balance1"/>
    <dgm:cxn modelId="{DF6D90D9-9377-1043-8936-E498DE03377A}" type="presParOf" srcId="{8B3ADC23-7913-0440-91AA-D35A3FE4B472}" destId="{4B74C932-3CC2-7E43-8489-E4F4BC332995}" srcOrd="6"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5.xml><?xml version="1.0" encoding="utf-8"?>
<dgm:dataModel xmlns:dgm="http://schemas.openxmlformats.org/drawingml/2006/diagram" xmlns:a="http://schemas.openxmlformats.org/drawingml/2006/main">
  <dgm:ptLst>
    <dgm:pt modelId="{A714C748-3625-934B-AD00-0DD19AAEDC1D}" type="doc">
      <dgm:prSet loTypeId="urn:microsoft.com/office/officeart/2005/8/layout/balance1" loCatId="" qsTypeId="urn:microsoft.com/office/officeart/2005/8/quickstyle/simple4" qsCatId="simple" csTypeId="urn:microsoft.com/office/officeart/2005/8/colors/accent2_3" csCatId="accent2" phldr="1"/>
      <dgm:spPr/>
      <dgm:t>
        <a:bodyPr/>
        <a:lstStyle/>
        <a:p>
          <a:endParaRPr lang="en-US"/>
        </a:p>
      </dgm:t>
    </dgm:pt>
    <dgm:pt modelId="{5196CEF6-3117-BF43-843B-CD7D205B226B}">
      <dgm:prSet phldrT="[Text]"/>
      <dgm:spPr>
        <a:solidFill>
          <a:schemeClr val="accent1">
            <a:lumMod val="75000"/>
            <a:alpha val="90000"/>
          </a:schemeClr>
        </a:solidFill>
      </dgm:spPr>
      <dgm:t>
        <a:bodyPr/>
        <a:lstStyle/>
        <a:p>
          <a:r>
            <a:rPr lang="en-US" dirty="0">
              <a:solidFill>
                <a:schemeClr val="bg1"/>
              </a:solidFill>
            </a:rPr>
            <a:t>PBIS</a:t>
          </a:r>
        </a:p>
      </dgm:t>
    </dgm:pt>
    <dgm:pt modelId="{44DF2F69-13C0-EC4F-9577-59A3F675B439}" type="parTrans" cxnId="{C9FE5BAC-6C70-E94D-B669-0B37B7E5A7D4}">
      <dgm:prSet/>
      <dgm:spPr/>
      <dgm:t>
        <a:bodyPr/>
        <a:lstStyle/>
        <a:p>
          <a:endParaRPr lang="en-US"/>
        </a:p>
      </dgm:t>
    </dgm:pt>
    <dgm:pt modelId="{4E49411D-9123-F94F-A533-4C2B18A95711}" type="sibTrans" cxnId="{C9FE5BAC-6C70-E94D-B669-0B37B7E5A7D4}">
      <dgm:prSet/>
      <dgm:spPr/>
      <dgm:t>
        <a:bodyPr/>
        <a:lstStyle/>
        <a:p>
          <a:endParaRPr lang="en-US"/>
        </a:p>
      </dgm:t>
    </dgm:pt>
    <dgm:pt modelId="{E8EADC63-F3D0-8041-85F1-CD996FE1E5F0}">
      <dgm:prSet phldrT="[Text]"/>
      <dgm:spPr>
        <a:solidFill>
          <a:schemeClr val="accent1">
            <a:lumMod val="50000"/>
          </a:schemeClr>
        </a:solidFill>
      </dgm:spPr>
      <dgm:t>
        <a:bodyPr/>
        <a:lstStyle/>
        <a:p>
          <a:r>
            <a:rPr lang="en-US" dirty="0"/>
            <a:t>Safe</a:t>
          </a:r>
        </a:p>
      </dgm:t>
    </dgm:pt>
    <dgm:pt modelId="{4B2BB72E-A7F5-3243-9B24-34224A7D3BAD}" type="parTrans" cxnId="{5FAA6327-AB6F-4E4A-B2F5-1D3B29588646}">
      <dgm:prSet/>
      <dgm:spPr/>
      <dgm:t>
        <a:bodyPr/>
        <a:lstStyle/>
        <a:p>
          <a:endParaRPr lang="en-US"/>
        </a:p>
      </dgm:t>
    </dgm:pt>
    <dgm:pt modelId="{A6BDD15A-1F66-E541-B97F-7BAA41CE87AD}" type="sibTrans" cxnId="{5FAA6327-AB6F-4E4A-B2F5-1D3B29588646}">
      <dgm:prSet/>
      <dgm:spPr/>
      <dgm:t>
        <a:bodyPr/>
        <a:lstStyle/>
        <a:p>
          <a:endParaRPr lang="en-US"/>
        </a:p>
      </dgm:t>
    </dgm:pt>
    <dgm:pt modelId="{D4463F63-F9CB-E649-B262-8E6F8528CBC4}">
      <dgm:prSet phldrT="[Text]"/>
      <dgm:spPr>
        <a:solidFill>
          <a:schemeClr val="accent1">
            <a:lumMod val="50000"/>
          </a:schemeClr>
        </a:solidFill>
      </dgm:spPr>
      <dgm:t>
        <a:bodyPr/>
        <a:lstStyle/>
        <a:p>
          <a:r>
            <a:rPr lang="en-US" dirty="0"/>
            <a:t>Predictable</a:t>
          </a:r>
        </a:p>
      </dgm:t>
    </dgm:pt>
    <dgm:pt modelId="{AC978913-C1BB-6E41-AA40-A93DB7CEB3D8}" type="parTrans" cxnId="{97EB0F54-5CA6-144F-BC41-2C1A09C4DC33}">
      <dgm:prSet/>
      <dgm:spPr/>
      <dgm:t>
        <a:bodyPr/>
        <a:lstStyle/>
        <a:p>
          <a:endParaRPr lang="en-US"/>
        </a:p>
      </dgm:t>
    </dgm:pt>
    <dgm:pt modelId="{7FBDF817-C264-AB45-85A4-147CA29EBAA1}" type="sibTrans" cxnId="{97EB0F54-5CA6-144F-BC41-2C1A09C4DC33}">
      <dgm:prSet/>
      <dgm:spPr/>
      <dgm:t>
        <a:bodyPr/>
        <a:lstStyle/>
        <a:p>
          <a:endParaRPr lang="en-US"/>
        </a:p>
      </dgm:t>
    </dgm:pt>
    <dgm:pt modelId="{C24EC3EA-BCC8-BD48-92A4-67499211FDC8}">
      <dgm:prSet phldrT="[Text]"/>
      <dgm:spPr>
        <a:solidFill>
          <a:schemeClr val="accent1">
            <a:lumMod val="75000"/>
            <a:alpha val="90000"/>
          </a:schemeClr>
        </a:solidFill>
      </dgm:spPr>
      <dgm:t>
        <a:bodyPr/>
        <a:lstStyle/>
        <a:p>
          <a:r>
            <a:rPr lang="en-US" dirty="0">
              <a:solidFill>
                <a:schemeClr val="bg1"/>
              </a:solidFill>
            </a:rPr>
            <a:t>School Climate</a:t>
          </a:r>
        </a:p>
      </dgm:t>
    </dgm:pt>
    <dgm:pt modelId="{43699ECA-9FD0-E440-9450-F12D03166B7F}" type="parTrans" cxnId="{C0BCBEEB-9927-444A-A114-2DC4E9CC909A}">
      <dgm:prSet/>
      <dgm:spPr/>
      <dgm:t>
        <a:bodyPr/>
        <a:lstStyle/>
        <a:p>
          <a:endParaRPr lang="en-US"/>
        </a:p>
      </dgm:t>
    </dgm:pt>
    <dgm:pt modelId="{0356C30A-317A-2D41-8DDC-B7E0DE2F1B9A}" type="sibTrans" cxnId="{C0BCBEEB-9927-444A-A114-2DC4E9CC909A}">
      <dgm:prSet/>
      <dgm:spPr/>
      <dgm:t>
        <a:bodyPr/>
        <a:lstStyle/>
        <a:p>
          <a:endParaRPr lang="en-US"/>
        </a:p>
      </dgm:t>
    </dgm:pt>
    <dgm:pt modelId="{180205F2-8436-534A-A854-F98DBDD19F3D}">
      <dgm:prSet phldrT="[Text]"/>
      <dgm:spPr>
        <a:solidFill>
          <a:schemeClr val="accent1">
            <a:lumMod val="50000"/>
          </a:schemeClr>
        </a:solidFill>
      </dgm:spPr>
      <dgm:t>
        <a:bodyPr/>
        <a:lstStyle/>
        <a:p>
          <a:r>
            <a:rPr lang="en-US" dirty="0"/>
            <a:t>Fairness/Equity</a:t>
          </a:r>
        </a:p>
      </dgm:t>
    </dgm:pt>
    <dgm:pt modelId="{A377CD29-D357-5A43-961C-99D164FB1A8C}" type="parTrans" cxnId="{DF222448-88BD-2A48-BD1A-4AC8E149665D}">
      <dgm:prSet/>
      <dgm:spPr/>
      <dgm:t>
        <a:bodyPr/>
        <a:lstStyle/>
        <a:p>
          <a:endParaRPr lang="en-US"/>
        </a:p>
      </dgm:t>
    </dgm:pt>
    <dgm:pt modelId="{1B0DC140-99AF-E648-A19B-9034EABA33D8}" type="sibTrans" cxnId="{DF222448-88BD-2A48-BD1A-4AC8E149665D}">
      <dgm:prSet/>
      <dgm:spPr/>
      <dgm:t>
        <a:bodyPr/>
        <a:lstStyle/>
        <a:p>
          <a:endParaRPr lang="en-US"/>
        </a:p>
      </dgm:t>
    </dgm:pt>
    <dgm:pt modelId="{AE53065B-1100-2049-B0F6-5220734AA334}">
      <dgm:prSet/>
      <dgm:spPr>
        <a:solidFill>
          <a:schemeClr val="accent1">
            <a:lumMod val="50000"/>
          </a:schemeClr>
        </a:solidFill>
      </dgm:spPr>
      <dgm:t>
        <a:bodyPr/>
        <a:lstStyle/>
        <a:p>
          <a:r>
            <a:rPr lang="en-US" dirty="0"/>
            <a:t>Positive</a:t>
          </a:r>
        </a:p>
      </dgm:t>
    </dgm:pt>
    <dgm:pt modelId="{B922FC83-D155-1B47-88A0-4AC3845E2D58}" type="parTrans" cxnId="{A35C225A-381B-9E40-B7C3-B7C78C415796}">
      <dgm:prSet/>
      <dgm:spPr/>
      <dgm:t>
        <a:bodyPr/>
        <a:lstStyle/>
        <a:p>
          <a:endParaRPr lang="en-US"/>
        </a:p>
      </dgm:t>
    </dgm:pt>
    <dgm:pt modelId="{46F814B9-5626-9D41-9FB5-BFF4B1858323}" type="sibTrans" cxnId="{A35C225A-381B-9E40-B7C3-B7C78C415796}">
      <dgm:prSet/>
      <dgm:spPr/>
      <dgm:t>
        <a:bodyPr/>
        <a:lstStyle/>
        <a:p>
          <a:endParaRPr lang="en-US"/>
        </a:p>
      </dgm:t>
    </dgm:pt>
    <dgm:pt modelId="{9268280F-45D4-F24C-8A68-9B4405523811}">
      <dgm:prSet/>
      <dgm:spPr>
        <a:solidFill>
          <a:schemeClr val="accent1">
            <a:lumMod val="50000"/>
          </a:schemeClr>
        </a:solidFill>
      </dgm:spPr>
      <dgm:t>
        <a:bodyPr/>
        <a:lstStyle/>
        <a:p>
          <a:r>
            <a:rPr lang="en-US" dirty="0"/>
            <a:t>Consistent</a:t>
          </a:r>
        </a:p>
      </dgm:t>
    </dgm:pt>
    <dgm:pt modelId="{A0FEDCEB-FD35-0444-8584-4D79B8AA288E}" type="parTrans" cxnId="{04409714-6633-CB4C-8D28-7D88AF1273F3}">
      <dgm:prSet/>
      <dgm:spPr/>
      <dgm:t>
        <a:bodyPr/>
        <a:lstStyle/>
        <a:p>
          <a:endParaRPr lang="en-US"/>
        </a:p>
      </dgm:t>
    </dgm:pt>
    <dgm:pt modelId="{53C5A8CE-E9A5-814B-81C8-CCFC6E603650}" type="sibTrans" cxnId="{04409714-6633-CB4C-8D28-7D88AF1273F3}">
      <dgm:prSet/>
      <dgm:spPr/>
      <dgm:t>
        <a:bodyPr/>
        <a:lstStyle/>
        <a:p>
          <a:endParaRPr lang="en-US"/>
        </a:p>
      </dgm:t>
    </dgm:pt>
    <dgm:pt modelId="{2BFC376A-E98B-6445-A1EE-E51790CA5331}" type="pres">
      <dgm:prSet presAssocID="{A714C748-3625-934B-AD00-0DD19AAEDC1D}" presName="outerComposite" presStyleCnt="0">
        <dgm:presLayoutVars>
          <dgm:chMax val="2"/>
          <dgm:animLvl val="lvl"/>
          <dgm:resizeHandles val="exact"/>
        </dgm:presLayoutVars>
      </dgm:prSet>
      <dgm:spPr/>
    </dgm:pt>
    <dgm:pt modelId="{0433FB5D-A4F6-5B42-9C71-C4A64405D8C9}" type="pres">
      <dgm:prSet presAssocID="{A714C748-3625-934B-AD00-0DD19AAEDC1D}" presName="dummyMaxCanvas" presStyleCnt="0"/>
      <dgm:spPr/>
    </dgm:pt>
    <dgm:pt modelId="{5E502441-FA3A-F149-9547-1D8CF585C03D}" type="pres">
      <dgm:prSet presAssocID="{A714C748-3625-934B-AD00-0DD19AAEDC1D}" presName="parentComposite" presStyleCnt="0"/>
      <dgm:spPr/>
    </dgm:pt>
    <dgm:pt modelId="{F1359953-F98B-5947-A346-FC278042102A}" type="pres">
      <dgm:prSet presAssocID="{A714C748-3625-934B-AD00-0DD19AAEDC1D}" presName="parent1" presStyleLbl="alignAccFollowNode1" presStyleIdx="0" presStyleCnt="4">
        <dgm:presLayoutVars>
          <dgm:chMax val="4"/>
        </dgm:presLayoutVars>
      </dgm:prSet>
      <dgm:spPr/>
    </dgm:pt>
    <dgm:pt modelId="{BD8136AC-5976-6E48-AEB6-23A6757A3160}" type="pres">
      <dgm:prSet presAssocID="{A714C748-3625-934B-AD00-0DD19AAEDC1D}" presName="parent2" presStyleLbl="alignAccFollowNode1" presStyleIdx="1" presStyleCnt="4">
        <dgm:presLayoutVars>
          <dgm:chMax val="4"/>
        </dgm:presLayoutVars>
      </dgm:prSet>
      <dgm:spPr/>
    </dgm:pt>
    <dgm:pt modelId="{8B3ADC23-7913-0440-91AA-D35A3FE4B472}" type="pres">
      <dgm:prSet presAssocID="{A714C748-3625-934B-AD00-0DD19AAEDC1D}" presName="childrenComposite" presStyleCnt="0"/>
      <dgm:spPr/>
    </dgm:pt>
    <dgm:pt modelId="{FF76BF89-10EB-CE43-9FDA-91186A7325A1}" type="pres">
      <dgm:prSet presAssocID="{A714C748-3625-934B-AD00-0DD19AAEDC1D}" presName="dummyMaxCanvas_ChildArea" presStyleCnt="0"/>
      <dgm:spPr/>
    </dgm:pt>
    <dgm:pt modelId="{7DD289E2-53AE-DB40-9AC6-C91EA1975423}" type="pres">
      <dgm:prSet presAssocID="{A714C748-3625-934B-AD00-0DD19AAEDC1D}" presName="fulcrum" presStyleLbl="alignAccFollowNode1" presStyleIdx="2" presStyleCnt="4"/>
      <dgm:spPr>
        <a:solidFill>
          <a:schemeClr val="accent1">
            <a:lumMod val="75000"/>
            <a:alpha val="90000"/>
          </a:schemeClr>
        </a:solidFill>
      </dgm:spPr>
    </dgm:pt>
    <dgm:pt modelId="{C5A8DCB7-A18E-A743-A9E5-81EFF87B3133}" type="pres">
      <dgm:prSet presAssocID="{A714C748-3625-934B-AD00-0DD19AAEDC1D}" presName="balance_41" presStyleLbl="alignAccFollowNode1" presStyleIdx="3" presStyleCnt="4">
        <dgm:presLayoutVars>
          <dgm:bulletEnabled val="1"/>
        </dgm:presLayoutVars>
      </dgm:prSet>
      <dgm:spPr>
        <a:solidFill>
          <a:schemeClr val="accent1">
            <a:lumMod val="75000"/>
            <a:alpha val="90000"/>
          </a:schemeClr>
        </a:solidFill>
      </dgm:spPr>
    </dgm:pt>
    <dgm:pt modelId="{1CFFAA35-E261-A140-A7EA-D1002B4448B7}" type="pres">
      <dgm:prSet presAssocID="{A714C748-3625-934B-AD00-0DD19AAEDC1D}" presName="left_41_1" presStyleLbl="node1" presStyleIdx="0" presStyleCnt="5">
        <dgm:presLayoutVars>
          <dgm:bulletEnabled val="1"/>
        </dgm:presLayoutVars>
      </dgm:prSet>
      <dgm:spPr/>
    </dgm:pt>
    <dgm:pt modelId="{C2539E47-B516-1045-9B24-B9C4E9299A71}" type="pres">
      <dgm:prSet presAssocID="{A714C748-3625-934B-AD00-0DD19AAEDC1D}" presName="left_41_2" presStyleLbl="node1" presStyleIdx="1" presStyleCnt="5">
        <dgm:presLayoutVars>
          <dgm:bulletEnabled val="1"/>
        </dgm:presLayoutVars>
      </dgm:prSet>
      <dgm:spPr/>
    </dgm:pt>
    <dgm:pt modelId="{DAC9A380-CA77-4C4D-8AA6-8B07E33EEDCF}" type="pres">
      <dgm:prSet presAssocID="{A714C748-3625-934B-AD00-0DD19AAEDC1D}" presName="left_41_3" presStyleLbl="node1" presStyleIdx="2" presStyleCnt="5">
        <dgm:presLayoutVars>
          <dgm:bulletEnabled val="1"/>
        </dgm:presLayoutVars>
      </dgm:prSet>
      <dgm:spPr/>
    </dgm:pt>
    <dgm:pt modelId="{1C5ACC62-A837-B043-9E15-BA9A84152515}" type="pres">
      <dgm:prSet presAssocID="{A714C748-3625-934B-AD00-0DD19AAEDC1D}" presName="left_41_4" presStyleLbl="node1" presStyleIdx="3" presStyleCnt="5">
        <dgm:presLayoutVars>
          <dgm:bulletEnabled val="1"/>
        </dgm:presLayoutVars>
      </dgm:prSet>
      <dgm:spPr/>
    </dgm:pt>
    <dgm:pt modelId="{84069B50-40E2-8243-A680-FDEA7DC5CB01}" type="pres">
      <dgm:prSet presAssocID="{A714C748-3625-934B-AD00-0DD19AAEDC1D}" presName="right_41_1" presStyleLbl="node1" presStyleIdx="4" presStyleCnt="5">
        <dgm:presLayoutVars>
          <dgm:bulletEnabled val="1"/>
        </dgm:presLayoutVars>
      </dgm:prSet>
      <dgm:spPr/>
    </dgm:pt>
  </dgm:ptLst>
  <dgm:cxnLst>
    <dgm:cxn modelId="{47BCB80C-B926-4E43-BC24-45F0887DA3C5}" type="presOf" srcId="{9268280F-45D4-F24C-8A68-9B4405523811}" destId="{1CFFAA35-E261-A140-A7EA-D1002B4448B7}" srcOrd="0" destOrd="0" presId="urn:microsoft.com/office/officeart/2005/8/layout/balance1"/>
    <dgm:cxn modelId="{04409714-6633-CB4C-8D28-7D88AF1273F3}" srcId="{5196CEF6-3117-BF43-843B-CD7D205B226B}" destId="{9268280F-45D4-F24C-8A68-9B4405523811}" srcOrd="0" destOrd="0" parTransId="{A0FEDCEB-FD35-0444-8584-4D79B8AA288E}" sibTransId="{53C5A8CE-E9A5-814B-81C8-CCFC6E603650}"/>
    <dgm:cxn modelId="{3C72C71C-50F4-E244-8CBE-C43058977163}" type="presOf" srcId="{5196CEF6-3117-BF43-843B-CD7D205B226B}" destId="{F1359953-F98B-5947-A346-FC278042102A}" srcOrd="0" destOrd="0" presId="urn:microsoft.com/office/officeart/2005/8/layout/balance1"/>
    <dgm:cxn modelId="{B5644226-54CD-F44B-B976-D88B545F1EB4}" type="presOf" srcId="{D4463F63-F9CB-E649-B262-8E6F8528CBC4}" destId="{1C5ACC62-A837-B043-9E15-BA9A84152515}" srcOrd="0" destOrd="0" presId="urn:microsoft.com/office/officeart/2005/8/layout/balance1"/>
    <dgm:cxn modelId="{5FAA6327-AB6F-4E4A-B2F5-1D3B29588646}" srcId="{5196CEF6-3117-BF43-843B-CD7D205B226B}" destId="{E8EADC63-F3D0-8041-85F1-CD996FE1E5F0}" srcOrd="1" destOrd="0" parTransId="{4B2BB72E-A7F5-3243-9B24-34224A7D3BAD}" sibTransId="{A6BDD15A-1F66-E541-B97F-7BAA41CE87AD}"/>
    <dgm:cxn modelId="{514BE937-8647-EF42-A5FE-3AC36DB9EEDA}" type="presOf" srcId="{A714C748-3625-934B-AD00-0DD19AAEDC1D}" destId="{2BFC376A-E98B-6445-A1EE-E51790CA5331}" srcOrd="0" destOrd="0" presId="urn:microsoft.com/office/officeart/2005/8/layout/balance1"/>
    <dgm:cxn modelId="{DF222448-88BD-2A48-BD1A-4AC8E149665D}" srcId="{C24EC3EA-BCC8-BD48-92A4-67499211FDC8}" destId="{180205F2-8436-534A-A854-F98DBDD19F3D}" srcOrd="0" destOrd="0" parTransId="{A377CD29-D357-5A43-961C-99D164FB1A8C}" sibTransId="{1B0DC140-99AF-E648-A19B-9034EABA33D8}"/>
    <dgm:cxn modelId="{97EB0F54-5CA6-144F-BC41-2C1A09C4DC33}" srcId="{5196CEF6-3117-BF43-843B-CD7D205B226B}" destId="{D4463F63-F9CB-E649-B262-8E6F8528CBC4}" srcOrd="3" destOrd="0" parTransId="{AC978913-C1BB-6E41-AA40-A93DB7CEB3D8}" sibTransId="{7FBDF817-C264-AB45-85A4-147CA29EBAA1}"/>
    <dgm:cxn modelId="{A35C225A-381B-9E40-B7C3-B7C78C415796}" srcId="{5196CEF6-3117-BF43-843B-CD7D205B226B}" destId="{AE53065B-1100-2049-B0F6-5220734AA334}" srcOrd="2" destOrd="0" parTransId="{B922FC83-D155-1B47-88A0-4AC3845E2D58}" sibTransId="{46F814B9-5626-9D41-9FB5-BFF4B1858323}"/>
    <dgm:cxn modelId="{C2AC2A73-671F-794C-A96A-96436EB2EE4C}" type="presOf" srcId="{AE53065B-1100-2049-B0F6-5220734AA334}" destId="{DAC9A380-CA77-4C4D-8AA6-8B07E33EEDCF}" srcOrd="0" destOrd="0" presId="urn:microsoft.com/office/officeart/2005/8/layout/balance1"/>
    <dgm:cxn modelId="{CBA60D90-CD73-924E-81D7-96A50A4D37E4}" type="presOf" srcId="{180205F2-8436-534A-A854-F98DBDD19F3D}" destId="{84069B50-40E2-8243-A680-FDEA7DC5CB01}" srcOrd="0" destOrd="0" presId="urn:microsoft.com/office/officeart/2005/8/layout/balance1"/>
    <dgm:cxn modelId="{C9FE5BAC-6C70-E94D-B669-0B37B7E5A7D4}" srcId="{A714C748-3625-934B-AD00-0DD19AAEDC1D}" destId="{5196CEF6-3117-BF43-843B-CD7D205B226B}" srcOrd="0" destOrd="0" parTransId="{44DF2F69-13C0-EC4F-9577-59A3F675B439}" sibTransId="{4E49411D-9123-F94F-A533-4C2B18A95711}"/>
    <dgm:cxn modelId="{B9E1D0B4-4FE3-FF42-9588-A42F33335AFD}" type="presOf" srcId="{E8EADC63-F3D0-8041-85F1-CD996FE1E5F0}" destId="{C2539E47-B516-1045-9B24-B9C4E9299A71}" srcOrd="0" destOrd="0" presId="urn:microsoft.com/office/officeart/2005/8/layout/balance1"/>
    <dgm:cxn modelId="{C0BCBEEB-9927-444A-A114-2DC4E9CC909A}" srcId="{A714C748-3625-934B-AD00-0DD19AAEDC1D}" destId="{C24EC3EA-BCC8-BD48-92A4-67499211FDC8}" srcOrd="1" destOrd="0" parTransId="{43699ECA-9FD0-E440-9450-F12D03166B7F}" sibTransId="{0356C30A-317A-2D41-8DDC-B7E0DE2F1B9A}"/>
    <dgm:cxn modelId="{38A4AAF6-A3CF-D34A-9033-58AE5F03C10A}" type="presOf" srcId="{C24EC3EA-BCC8-BD48-92A4-67499211FDC8}" destId="{BD8136AC-5976-6E48-AEB6-23A6757A3160}" srcOrd="0" destOrd="0" presId="urn:microsoft.com/office/officeart/2005/8/layout/balance1"/>
    <dgm:cxn modelId="{EE6042F4-B164-DD40-9E59-428640F55285}" type="presParOf" srcId="{2BFC376A-E98B-6445-A1EE-E51790CA5331}" destId="{0433FB5D-A4F6-5B42-9C71-C4A64405D8C9}" srcOrd="0" destOrd="0" presId="urn:microsoft.com/office/officeart/2005/8/layout/balance1"/>
    <dgm:cxn modelId="{D4AA1587-9022-4941-90AF-34FA05C1FF9A}" type="presParOf" srcId="{2BFC376A-E98B-6445-A1EE-E51790CA5331}" destId="{5E502441-FA3A-F149-9547-1D8CF585C03D}" srcOrd="1" destOrd="0" presId="urn:microsoft.com/office/officeart/2005/8/layout/balance1"/>
    <dgm:cxn modelId="{2534258E-A570-4049-B845-AB81CD7E1A7D}" type="presParOf" srcId="{5E502441-FA3A-F149-9547-1D8CF585C03D}" destId="{F1359953-F98B-5947-A346-FC278042102A}" srcOrd="0" destOrd="0" presId="urn:microsoft.com/office/officeart/2005/8/layout/balance1"/>
    <dgm:cxn modelId="{93F6CCA9-0AB4-BE49-AA2D-B758A0FFF270}" type="presParOf" srcId="{5E502441-FA3A-F149-9547-1D8CF585C03D}" destId="{BD8136AC-5976-6E48-AEB6-23A6757A3160}" srcOrd="1" destOrd="0" presId="urn:microsoft.com/office/officeart/2005/8/layout/balance1"/>
    <dgm:cxn modelId="{DAA20A85-9B70-064B-816E-1202C33797E5}" type="presParOf" srcId="{2BFC376A-E98B-6445-A1EE-E51790CA5331}" destId="{8B3ADC23-7913-0440-91AA-D35A3FE4B472}" srcOrd="2" destOrd="0" presId="urn:microsoft.com/office/officeart/2005/8/layout/balance1"/>
    <dgm:cxn modelId="{66C245F2-9A9B-5147-9529-C4E27FB0AF34}" type="presParOf" srcId="{8B3ADC23-7913-0440-91AA-D35A3FE4B472}" destId="{FF76BF89-10EB-CE43-9FDA-91186A7325A1}" srcOrd="0" destOrd="0" presId="urn:microsoft.com/office/officeart/2005/8/layout/balance1"/>
    <dgm:cxn modelId="{C1D97999-EC24-BF41-9C16-F0A3F3A3BC71}" type="presParOf" srcId="{8B3ADC23-7913-0440-91AA-D35A3FE4B472}" destId="{7DD289E2-53AE-DB40-9AC6-C91EA1975423}" srcOrd="1" destOrd="0" presId="urn:microsoft.com/office/officeart/2005/8/layout/balance1"/>
    <dgm:cxn modelId="{767D8E3C-4BEA-1F4D-B17C-F4FE47CB628C}" type="presParOf" srcId="{8B3ADC23-7913-0440-91AA-D35A3FE4B472}" destId="{C5A8DCB7-A18E-A743-A9E5-81EFF87B3133}" srcOrd="2" destOrd="0" presId="urn:microsoft.com/office/officeart/2005/8/layout/balance1"/>
    <dgm:cxn modelId="{F1DD83DB-4DCC-B14E-AB8D-4A698D0BF215}" type="presParOf" srcId="{8B3ADC23-7913-0440-91AA-D35A3FE4B472}" destId="{1CFFAA35-E261-A140-A7EA-D1002B4448B7}" srcOrd="3" destOrd="0" presId="urn:microsoft.com/office/officeart/2005/8/layout/balance1"/>
    <dgm:cxn modelId="{B396A91E-5991-474F-8011-7CFA6CEA454F}" type="presParOf" srcId="{8B3ADC23-7913-0440-91AA-D35A3FE4B472}" destId="{C2539E47-B516-1045-9B24-B9C4E9299A71}" srcOrd="4" destOrd="0" presId="urn:microsoft.com/office/officeart/2005/8/layout/balance1"/>
    <dgm:cxn modelId="{1EF7CC52-A255-7D43-AD55-ED9197AA465A}" type="presParOf" srcId="{8B3ADC23-7913-0440-91AA-D35A3FE4B472}" destId="{DAC9A380-CA77-4C4D-8AA6-8B07E33EEDCF}" srcOrd="5" destOrd="0" presId="urn:microsoft.com/office/officeart/2005/8/layout/balance1"/>
    <dgm:cxn modelId="{56A62686-64BD-D243-9068-C45E2B6A397B}" type="presParOf" srcId="{8B3ADC23-7913-0440-91AA-D35A3FE4B472}" destId="{1C5ACC62-A837-B043-9E15-BA9A84152515}" srcOrd="6" destOrd="0" presId="urn:microsoft.com/office/officeart/2005/8/layout/balance1"/>
    <dgm:cxn modelId="{E8798991-DCD0-2F40-B618-10E5BFDEF04E}" type="presParOf" srcId="{8B3ADC23-7913-0440-91AA-D35A3FE4B472}" destId="{84069B50-40E2-8243-A680-FDEA7DC5CB01}"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A714C748-3625-934B-AD00-0DD19AAEDC1D}" type="doc">
      <dgm:prSet loTypeId="urn:microsoft.com/office/officeart/2005/8/layout/balance1" loCatId="" qsTypeId="urn:microsoft.com/office/officeart/2005/8/quickstyle/simple4" qsCatId="simple" csTypeId="urn:microsoft.com/office/officeart/2005/8/colors/accent2_2" csCatId="accent2" phldr="1"/>
      <dgm:spPr/>
      <dgm:t>
        <a:bodyPr/>
        <a:lstStyle/>
        <a:p>
          <a:endParaRPr lang="en-US"/>
        </a:p>
      </dgm:t>
    </dgm:pt>
    <dgm:pt modelId="{5196CEF6-3117-BF43-843B-CD7D205B226B}">
      <dgm:prSet phldrT="[Text]"/>
      <dgm:spPr>
        <a:solidFill>
          <a:schemeClr val="accent1">
            <a:lumMod val="75000"/>
            <a:alpha val="90000"/>
          </a:schemeClr>
        </a:solidFill>
      </dgm:spPr>
      <dgm:t>
        <a:bodyPr/>
        <a:lstStyle/>
        <a:p>
          <a:r>
            <a:rPr lang="en-US" dirty="0">
              <a:solidFill>
                <a:schemeClr val="bg1"/>
              </a:solidFill>
            </a:rPr>
            <a:t>PBIS</a:t>
          </a:r>
        </a:p>
      </dgm:t>
    </dgm:pt>
    <dgm:pt modelId="{44DF2F69-13C0-EC4F-9577-59A3F675B439}" type="parTrans" cxnId="{C9FE5BAC-6C70-E94D-B669-0B37B7E5A7D4}">
      <dgm:prSet/>
      <dgm:spPr/>
      <dgm:t>
        <a:bodyPr/>
        <a:lstStyle/>
        <a:p>
          <a:endParaRPr lang="en-US"/>
        </a:p>
      </dgm:t>
    </dgm:pt>
    <dgm:pt modelId="{4E49411D-9123-F94F-A533-4C2B18A95711}" type="sibTrans" cxnId="{C9FE5BAC-6C70-E94D-B669-0B37B7E5A7D4}">
      <dgm:prSet/>
      <dgm:spPr/>
      <dgm:t>
        <a:bodyPr/>
        <a:lstStyle/>
        <a:p>
          <a:endParaRPr lang="en-US"/>
        </a:p>
      </dgm:t>
    </dgm:pt>
    <dgm:pt modelId="{E8EADC63-F3D0-8041-85F1-CD996FE1E5F0}">
      <dgm:prSet phldrT="[Text]"/>
      <dgm:spPr>
        <a:solidFill>
          <a:schemeClr val="accent1">
            <a:lumMod val="50000"/>
          </a:schemeClr>
        </a:solidFill>
      </dgm:spPr>
      <dgm:t>
        <a:bodyPr/>
        <a:lstStyle/>
        <a:p>
          <a:r>
            <a:rPr lang="en-US" dirty="0"/>
            <a:t>Safe</a:t>
          </a:r>
        </a:p>
      </dgm:t>
    </dgm:pt>
    <dgm:pt modelId="{4B2BB72E-A7F5-3243-9B24-34224A7D3BAD}" type="parTrans" cxnId="{5FAA6327-AB6F-4E4A-B2F5-1D3B29588646}">
      <dgm:prSet/>
      <dgm:spPr/>
      <dgm:t>
        <a:bodyPr/>
        <a:lstStyle/>
        <a:p>
          <a:endParaRPr lang="en-US"/>
        </a:p>
      </dgm:t>
    </dgm:pt>
    <dgm:pt modelId="{A6BDD15A-1F66-E541-B97F-7BAA41CE87AD}" type="sibTrans" cxnId="{5FAA6327-AB6F-4E4A-B2F5-1D3B29588646}">
      <dgm:prSet/>
      <dgm:spPr/>
      <dgm:t>
        <a:bodyPr/>
        <a:lstStyle/>
        <a:p>
          <a:endParaRPr lang="en-US"/>
        </a:p>
      </dgm:t>
    </dgm:pt>
    <dgm:pt modelId="{D4463F63-F9CB-E649-B262-8E6F8528CBC4}">
      <dgm:prSet phldrT="[Text]"/>
      <dgm:spPr>
        <a:solidFill>
          <a:schemeClr val="accent1">
            <a:lumMod val="50000"/>
          </a:schemeClr>
        </a:solidFill>
      </dgm:spPr>
      <dgm:t>
        <a:bodyPr/>
        <a:lstStyle/>
        <a:p>
          <a:r>
            <a:rPr lang="en-US" dirty="0"/>
            <a:t>Predictable</a:t>
          </a:r>
        </a:p>
      </dgm:t>
    </dgm:pt>
    <dgm:pt modelId="{AC978913-C1BB-6E41-AA40-A93DB7CEB3D8}" type="parTrans" cxnId="{97EB0F54-5CA6-144F-BC41-2C1A09C4DC33}">
      <dgm:prSet/>
      <dgm:spPr/>
      <dgm:t>
        <a:bodyPr/>
        <a:lstStyle/>
        <a:p>
          <a:endParaRPr lang="en-US"/>
        </a:p>
      </dgm:t>
    </dgm:pt>
    <dgm:pt modelId="{7FBDF817-C264-AB45-85A4-147CA29EBAA1}" type="sibTrans" cxnId="{97EB0F54-5CA6-144F-BC41-2C1A09C4DC33}">
      <dgm:prSet/>
      <dgm:spPr/>
      <dgm:t>
        <a:bodyPr/>
        <a:lstStyle/>
        <a:p>
          <a:endParaRPr lang="en-US"/>
        </a:p>
      </dgm:t>
    </dgm:pt>
    <dgm:pt modelId="{C24EC3EA-BCC8-BD48-92A4-67499211FDC8}">
      <dgm:prSet phldrT="[Text]"/>
      <dgm:spPr>
        <a:solidFill>
          <a:schemeClr val="accent1">
            <a:lumMod val="75000"/>
            <a:alpha val="90000"/>
          </a:schemeClr>
        </a:solidFill>
      </dgm:spPr>
      <dgm:t>
        <a:bodyPr/>
        <a:lstStyle/>
        <a:p>
          <a:r>
            <a:rPr lang="en-US" dirty="0">
              <a:solidFill>
                <a:schemeClr val="bg1"/>
              </a:solidFill>
            </a:rPr>
            <a:t>School Climate</a:t>
          </a:r>
        </a:p>
      </dgm:t>
    </dgm:pt>
    <dgm:pt modelId="{43699ECA-9FD0-E440-9450-F12D03166B7F}" type="parTrans" cxnId="{C0BCBEEB-9927-444A-A114-2DC4E9CC909A}">
      <dgm:prSet/>
      <dgm:spPr/>
      <dgm:t>
        <a:bodyPr/>
        <a:lstStyle/>
        <a:p>
          <a:endParaRPr lang="en-US"/>
        </a:p>
      </dgm:t>
    </dgm:pt>
    <dgm:pt modelId="{0356C30A-317A-2D41-8DDC-B7E0DE2F1B9A}" type="sibTrans" cxnId="{C0BCBEEB-9927-444A-A114-2DC4E9CC909A}">
      <dgm:prSet/>
      <dgm:spPr/>
      <dgm:t>
        <a:bodyPr/>
        <a:lstStyle/>
        <a:p>
          <a:endParaRPr lang="en-US"/>
        </a:p>
      </dgm:t>
    </dgm:pt>
    <dgm:pt modelId="{180205F2-8436-534A-A854-F98DBDD19F3D}">
      <dgm:prSet phldrT="[Text]"/>
      <dgm:spPr>
        <a:solidFill>
          <a:schemeClr val="accent1">
            <a:lumMod val="50000"/>
          </a:schemeClr>
        </a:solidFill>
      </dgm:spPr>
      <dgm:t>
        <a:bodyPr/>
        <a:lstStyle/>
        <a:p>
          <a:r>
            <a:rPr lang="en-US" dirty="0"/>
            <a:t>Fairness/Equity</a:t>
          </a:r>
        </a:p>
      </dgm:t>
    </dgm:pt>
    <dgm:pt modelId="{A377CD29-D357-5A43-961C-99D164FB1A8C}" type="parTrans" cxnId="{DF222448-88BD-2A48-BD1A-4AC8E149665D}">
      <dgm:prSet/>
      <dgm:spPr/>
      <dgm:t>
        <a:bodyPr/>
        <a:lstStyle/>
        <a:p>
          <a:endParaRPr lang="en-US"/>
        </a:p>
      </dgm:t>
    </dgm:pt>
    <dgm:pt modelId="{1B0DC140-99AF-E648-A19B-9034EABA33D8}" type="sibTrans" cxnId="{DF222448-88BD-2A48-BD1A-4AC8E149665D}">
      <dgm:prSet/>
      <dgm:spPr/>
      <dgm:t>
        <a:bodyPr/>
        <a:lstStyle/>
        <a:p>
          <a:endParaRPr lang="en-US"/>
        </a:p>
      </dgm:t>
    </dgm:pt>
    <dgm:pt modelId="{AE53065B-1100-2049-B0F6-5220734AA334}">
      <dgm:prSet/>
      <dgm:spPr>
        <a:solidFill>
          <a:schemeClr val="accent1">
            <a:lumMod val="50000"/>
          </a:schemeClr>
        </a:solidFill>
      </dgm:spPr>
      <dgm:t>
        <a:bodyPr/>
        <a:lstStyle/>
        <a:p>
          <a:r>
            <a:rPr lang="en-US" dirty="0"/>
            <a:t>Positive</a:t>
          </a:r>
        </a:p>
      </dgm:t>
    </dgm:pt>
    <dgm:pt modelId="{B922FC83-D155-1B47-88A0-4AC3845E2D58}" type="parTrans" cxnId="{A35C225A-381B-9E40-B7C3-B7C78C415796}">
      <dgm:prSet/>
      <dgm:spPr/>
      <dgm:t>
        <a:bodyPr/>
        <a:lstStyle/>
        <a:p>
          <a:endParaRPr lang="en-US"/>
        </a:p>
      </dgm:t>
    </dgm:pt>
    <dgm:pt modelId="{46F814B9-5626-9D41-9FB5-BFF4B1858323}" type="sibTrans" cxnId="{A35C225A-381B-9E40-B7C3-B7C78C415796}">
      <dgm:prSet/>
      <dgm:spPr/>
      <dgm:t>
        <a:bodyPr/>
        <a:lstStyle/>
        <a:p>
          <a:endParaRPr lang="en-US"/>
        </a:p>
      </dgm:t>
    </dgm:pt>
    <dgm:pt modelId="{9268280F-45D4-F24C-8A68-9B4405523811}">
      <dgm:prSet/>
      <dgm:spPr>
        <a:solidFill>
          <a:schemeClr val="accent1">
            <a:lumMod val="50000"/>
          </a:schemeClr>
        </a:solidFill>
      </dgm:spPr>
      <dgm:t>
        <a:bodyPr/>
        <a:lstStyle/>
        <a:p>
          <a:r>
            <a:rPr lang="en-US" dirty="0"/>
            <a:t>Consistent</a:t>
          </a:r>
        </a:p>
      </dgm:t>
    </dgm:pt>
    <dgm:pt modelId="{A0FEDCEB-FD35-0444-8584-4D79B8AA288E}" type="parTrans" cxnId="{04409714-6633-CB4C-8D28-7D88AF1273F3}">
      <dgm:prSet/>
      <dgm:spPr/>
      <dgm:t>
        <a:bodyPr/>
        <a:lstStyle/>
        <a:p>
          <a:endParaRPr lang="en-US"/>
        </a:p>
      </dgm:t>
    </dgm:pt>
    <dgm:pt modelId="{53C5A8CE-E9A5-814B-81C8-CCFC6E603650}" type="sibTrans" cxnId="{04409714-6633-CB4C-8D28-7D88AF1273F3}">
      <dgm:prSet/>
      <dgm:spPr/>
      <dgm:t>
        <a:bodyPr/>
        <a:lstStyle/>
        <a:p>
          <a:endParaRPr lang="en-US"/>
        </a:p>
      </dgm:t>
    </dgm:pt>
    <dgm:pt modelId="{0ABC8271-7556-6D4A-8FDA-F55A09CF1868}">
      <dgm:prSet/>
      <dgm:spPr>
        <a:solidFill>
          <a:schemeClr val="accent1">
            <a:lumMod val="50000"/>
          </a:schemeClr>
        </a:solidFill>
      </dgm:spPr>
      <dgm:t>
        <a:bodyPr/>
        <a:lstStyle/>
        <a:p>
          <a:r>
            <a:rPr lang="en-US" dirty="0"/>
            <a:t>Safety</a:t>
          </a:r>
        </a:p>
      </dgm:t>
    </dgm:pt>
    <dgm:pt modelId="{A8E42E7C-EF61-DF44-A839-6CAD330833CF}" type="parTrans" cxnId="{AEF39A64-9DAC-FE4C-AC72-C14FADC4105E}">
      <dgm:prSet/>
      <dgm:spPr/>
      <dgm:t>
        <a:bodyPr/>
        <a:lstStyle/>
        <a:p>
          <a:endParaRPr lang="en-US"/>
        </a:p>
      </dgm:t>
    </dgm:pt>
    <dgm:pt modelId="{66174E09-7E91-B741-AF4E-7BC2FAF0681F}" type="sibTrans" cxnId="{AEF39A64-9DAC-FE4C-AC72-C14FADC4105E}">
      <dgm:prSet/>
      <dgm:spPr/>
      <dgm:t>
        <a:bodyPr/>
        <a:lstStyle/>
        <a:p>
          <a:endParaRPr lang="en-US"/>
        </a:p>
      </dgm:t>
    </dgm:pt>
    <dgm:pt modelId="{2BFC376A-E98B-6445-A1EE-E51790CA5331}" type="pres">
      <dgm:prSet presAssocID="{A714C748-3625-934B-AD00-0DD19AAEDC1D}" presName="outerComposite" presStyleCnt="0">
        <dgm:presLayoutVars>
          <dgm:chMax val="2"/>
          <dgm:animLvl val="lvl"/>
          <dgm:resizeHandles val="exact"/>
        </dgm:presLayoutVars>
      </dgm:prSet>
      <dgm:spPr/>
    </dgm:pt>
    <dgm:pt modelId="{0433FB5D-A4F6-5B42-9C71-C4A64405D8C9}" type="pres">
      <dgm:prSet presAssocID="{A714C748-3625-934B-AD00-0DD19AAEDC1D}" presName="dummyMaxCanvas" presStyleCnt="0"/>
      <dgm:spPr/>
    </dgm:pt>
    <dgm:pt modelId="{5E502441-FA3A-F149-9547-1D8CF585C03D}" type="pres">
      <dgm:prSet presAssocID="{A714C748-3625-934B-AD00-0DD19AAEDC1D}" presName="parentComposite" presStyleCnt="0"/>
      <dgm:spPr/>
    </dgm:pt>
    <dgm:pt modelId="{F1359953-F98B-5947-A346-FC278042102A}" type="pres">
      <dgm:prSet presAssocID="{A714C748-3625-934B-AD00-0DD19AAEDC1D}" presName="parent1" presStyleLbl="alignAccFollowNode1" presStyleIdx="0" presStyleCnt="4">
        <dgm:presLayoutVars>
          <dgm:chMax val="4"/>
        </dgm:presLayoutVars>
      </dgm:prSet>
      <dgm:spPr/>
    </dgm:pt>
    <dgm:pt modelId="{BD8136AC-5976-6E48-AEB6-23A6757A3160}" type="pres">
      <dgm:prSet presAssocID="{A714C748-3625-934B-AD00-0DD19AAEDC1D}" presName="parent2" presStyleLbl="alignAccFollowNode1" presStyleIdx="1" presStyleCnt="4">
        <dgm:presLayoutVars>
          <dgm:chMax val="4"/>
        </dgm:presLayoutVars>
      </dgm:prSet>
      <dgm:spPr/>
    </dgm:pt>
    <dgm:pt modelId="{8B3ADC23-7913-0440-91AA-D35A3FE4B472}" type="pres">
      <dgm:prSet presAssocID="{A714C748-3625-934B-AD00-0DD19AAEDC1D}" presName="childrenComposite" presStyleCnt="0"/>
      <dgm:spPr/>
    </dgm:pt>
    <dgm:pt modelId="{FF76BF89-10EB-CE43-9FDA-91186A7325A1}" type="pres">
      <dgm:prSet presAssocID="{A714C748-3625-934B-AD00-0DD19AAEDC1D}" presName="dummyMaxCanvas_ChildArea" presStyleCnt="0"/>
      <dgm:spPr/>
    </dgm:pt>
    <dgm:pt modelId="{7DD289E2-53AE-DB40-9AC6-C91EA1975423}" type="pres">
      <dgm:prSet presAssocID="{A714C748-3625-934B-AD00-0DD19AAEDC1D}" presName="fulcrum" presStyleLbl="alignAccFollowNode1" presStyleIdx="2" presStyleCnt="4"/>
      <dgm:spPr>
        <a:solidFill>
          <a:schemeClr val="accent1">
            <a:lumMod val="75000"/>
            <a:alpha val="90000"/>
          </a:schemeClr>
        </a:solidFill>
      </dgm:spPr>
    </dgm:pt>
    <dgm:pt modelId="{D6E82AAE-3BBE-FA41-B0C9-50C1258F3DB8}" type="pres">
      <dgm:prSet presAssocID="{A714C748-3625-934B-AD00-0DD19AAEDC1D}" presName="balance_42" presStyleLbl="alignAccFollowNode1" presStyleIdx="3" presStyleCnt="4">
        <dgm:presLayoutVars>
          <dgm:bulletEnabled val="1"/>
        </dgm:presLayoutVars>
      </dgm:prSet>
      <dgm:spPr>
        <a:solidFill>
          <a:schemeClr val="accent1">
            <a:lumMod val="75000"/>
            <a:alpha val="90000"/>
          </a:schemeClr>
        </a:solidFill>
      </dgm:spPr>
    </dgm:pt>
    <dgm:pt modelId="{9A7E6187-B2D8-8C4F-8C73-6F49E6688ECE}" type="pres">
      <dgm:prSet presAssocID="{A714C748-3625-934B-AD00-0DD19AAEDC1D}" presName="left_42_1" presStyleLbl="node1" presStyleIdx="0" presStyleCnt="6">
        <dgm:presLayoutVars>
          <dgm:bulletEnabled val="1"/>
        </dgm:presLayoutVars>
      </dgm:prSet>
      <dgm:spPr/>
    </dgm:pt>
    <dgm:pt modelId="{FAA30D29-375C-0D4D-AD8A-1D57E83B7120}" type="pres">
      <dgm:prSet presAssocID="{A714C748-3625-934B-AD00-0DD19AAEDC1D}" presName="left_42_2" presStyleLbl="node1" presStyleIdx="1" presStyleCnt="6">
        <dgm:presLayoutVars>
          <dgm:bulletEnabled val="1"/>
        </dgm:presLayoutVars>
      </dgm:prSet>
      <dgm:spPr/>
    </dgm:pt>
    <dgm:pt modelId="{68E02D61-741D-6B42-B9DC-C3DA59948CB2}" type="pres">
      <dgm:prSet presAssocID="{A714C748-3625-934B-AD00-0DD19AAEDC1D}" presName="left_42_3" presStyleLbl="node1" presStyleIdx="2" presStyleCnt="6">
        <dgm:presLayoutVars>
          <dgm:bulletEnabled val="1"/>
        </dgm:presLayoutVars>
      </dgm:prSet>
      <dgm:spPr/>
    </dgm:pt>
    <dgm:pt modelId="{60C41A68-D9F7-9F4D-BDF7-CB2B5E0AC776}" type="pres">
      <dgm:prSet presAssocID="{A714C748-3625-934B-AD00-0DD19AAEDC1D}" presName="left_42_4" presStyleLbl="node1" presStyleIdx="3" presStyleCnt="6">
        <dgm:presLayoutVars>
          <dgm:bulletEnabled val="1"/>
        </dgm:presLayoutVars>
      </dgm:prSet>
      <dgm:spPr/>
    </dgm:pt>
    <dgm:pt modelId="{302CC610-63D0-0543-879F-333A1A4C060D}" type="pres">
      <dgm:prSet presAssocID="{A714C748-3625-934B-AD00-0DD19AAEDC1D}" presName="right_42_1" presStyleLbl="node1" presStyleIdx="4" presStyleCnt="6">
        <dgm:presLayoutVars>
          <dgm:bulletEnabled val="1"/>
        </dgm:presLayoutVars>
      </dgm:prSet>
      <dgm:spPr/>
    </dgm:pt>
    <dgm:pt modelId="{68E5F8D2-68CB-1848-956B-96A76EB10F08}" type="pres">
      <dgm:prSet presAssocID="{A714C748-3625-934B-AD00-0DD19AAEDC1D}" presName="right_42_2" presStyleLbl="node1" presStyleIdx="5" presStyleCnt="6">
        <dgm:presLayoutVars>
          <dgm:bulletEnabled val="1"/>
        </dgm:presLayoutVars>
      </dgm:prSet>
      <dgm:spPr/>
    </dgm:pt>
  </dgm:ptLst>
  <dgm:cxnLst>
    <dgm:cxn modelId="{04409714-6633-CB4C-8D28-7D88AF1273F3}" srcId="{5196CEF6-3117-BF43-843B-CD7D205B226B}" destId="{9268280F-45D4-F24C-8A68-9B4405523811}" srcOrd="0" destOrd="0" parTransId="{A0FEDCEB-FD35-0444-8584-4D79B8AA288E}" sibTransId="{53C5A8CE-E9A5-814B-81C8-CCFC6E603650}"/>
    <dgm:cxn modelId="{5FAA6327-AB6F-4E4A-B2F5-1D3B29588646}" srcId="{5196CEF6-3117-BF43-843B-CD7D205B226B}" destId="{E8EADC63-F3D0-8041-85F1-CD996FE1E5F0}" srcOrd="1" destOrd="0" parTransId="{4B2BB72E-A7F5-3243-9B24-34224A7D3BAD}" sibTransId="{A6BDD15A-1F66-E541-B97F-7BAA41CE87AD}"/>
    <dgm:cxn modelId="{DF222448-88BD-2A48-BD1A-4AC8E149665D}" srcId="{C24EC3EA-BCC8-BD48-92A4-67499211FDC8}" destId="{180205F2-8436-534A-A854-F98DBDD19F3D}" srcOrd="0" destOrd="0" parTransId="{A377CD29-D357-5A43-961C-99D164FB1A8C}" sibTransId="{1B0DC140-99AF-E648-A19B-9034EABA33D8}"/>
    <dgm:cxn modelId="{97EB0F54-5CA6-144F-BC41-2C1A09C4DC33}" srcId="{5196CEF6-3117-BF43-843B-CD7D205B226B}" destId="{D4463F63-F9CB-E649-B262-8E6F8528CBC4}" srcOrd="3" destOrd="0" parTransId="{AC978913-C1BB-6E41-AA40-A93DB7CEB3D8}" sibTransId="{7FBDF817-C264-AB45-85A4-147CA29EBAA1}"/>
    <dgm:cxn modelId="{A35C225A-381B-9E40-B7C3-B7C78C415796}" srcId="{5196CEF6-3117-BF43-843B-CD7D205B226B}" destId="{AE53065B-1100-2049-B0F6-5220734AA334}" srcOrd="2" destOrd="0" parTransId="{B922FC83-D155-1B47-88A0-4AC3845E2D58}" sibTransId="{46F814B9-5626-9D41-9FB5-BFF4B1858323}"/>
    <dgm:cxn modelId="{3F717D5B-D4B5-194E-9D7A-FA7C4527D90A}" type="presOf" srcId="{9268280F-45D4-F24C-8A68-9B4405523811}" destId="{9A7E6187-B2D8-8C4F-8C73-6F49E6688ECE}" srcOrd="0" destOrd="0" presId="urn:microsoft.com/office/officeart/2005/8/layout/balance1"/>
    <dgm:cxn modelId="{E3BA6564-AF2C-AC45-AF24-C8D1AE8EDEF7}" type="presOf" srcId="{0ABC8271-7556-6D4A-8FDA-F55A09CF1868}" destId="{68E5F8D2-68CB-1848-956B-96A76EB10F08}" srcOrd="0" destOrd="0" presId="urn:microsoft.com/office/officeart/2005/8/layout/balance1"/>
    <dgm:cxn modelId="{AEF39A64-9DAC-FE4C-AC72-C14FADC4105E}" srcId="{C24EC3EA-BCC8-BD48-92A4-67499211FDC8}" destId="{0ABC8271-7556-6D4A-8FDA-F55A09CF1868}" srcOrd="1" destOrd="0" parTransId="{A8E42E7C-EF61-DF44-A839-6CAD330833CF}" sibTransId="{66174E09-7E91-B741-AF4E-7BC2FAF0681F}"/>
    <dgm:cxn modelId="{8258BC73-1A77-D043-81BE-4A0BEEC4B079}" type="presOf" srcId="{180205F2-8436-534A-A854-F98DBDD19F3D}" destId="{302CC610-63D0-0543-879F-333A1A4C060D}" srcOrd="0" destOrd="0" presId="urn:microsoft.com/office/officeart/2005/8/layout/balance1"/>
    <dgm:cxn modelId="{E155CF76-2368-FA4D-A03A-9052E6126B00}" type="presOf" srcId="{D4463F63-F9CB-E649-B262-8E6F8528CBC4}" destId="{60C41A68-D9F7-9F4D-BDF7-CB2B5E0AC776}" srcOrd="0" destOrd="0" presId="urn:microsoft.com/office/officeart/2005/8/layout/balance1"/>
    <dgm:cxn modelId="{CF7883A3-DC24-0B49-9091-E2113DA49555}" type="presOf" srcId="{E8EADC63-F3D0-8041-85F1-CD996FE1E5F0}" destId="{FAA30D29-375C-0D4D-AD8A-1D57E83B7120}" srcOrd="0" destOrd="0" presId="urn:microsoft.com/office/officeart/2005/8/layout/balance1"/>
    <dgm:cxn modelId="{440C44AB-7DAD-DF42-8E7F-745F6BE7E5D5}" type="presOf" srcId="{A714C748-3625-934B-AD00-0DD19AAEDC1D}" destId="{2BFC376A-E98B-6445-A1EE-E51790CA5331}" srcOrd="0" destOrd="0" presId="urn:microsoft.com/office/officeart/2005/8/layout/balance1"/>
    <dgm:cxn modelId="{C9FE5BAC-6C70-E94D-B669-0B37B7E5A7D4}" srcId="{A714C748-3625-934B-AD00-0DD19AAEDC1D}" destId="{5196CEF6-3117-BF43-843B-CD7D205B226B}" srcOrd="0" destOrd="0" parTransId="{44DF2F69-13C0-EC4F-9577-59A3F675B439}" sibTransId="{4E49411D-9123-F94F-A533-4C2B18A95711}"/>
    <dgm:cxn modelId="{D93D28B6-6D41-9346-BC9C-E5AA999BE81D}" type="presOf" srcId="{5196CEF6-3117-BF43-843B-CD7D205B226B}" destId="{F1359953-F98B-5947-A346-FC278042102A}" srcOrd="0" destOrd="0" presId="urn:microsoft.com/office/officeart/2005/8/layout/balance1"/>
    <dgm:cxn modelId="{BBB629D7-19C7-A342-A017-31E3AB3DA7DC}" type="presOf" srcId="{AE53065B-1100-2049-B0F6-5220734AA334}" destId="{68E02D61-741D-6B42-B9DC-C3DA59948CB2}" srcOrd="0" destOrd="0" presId="urn:microsoft.com/office/officeart/2005/8/layout/balance1"/>
    <dgm:cxn modelId="{32A60EE2-03EA-A346-A7E4-65BDE6A8C694}" type="presOf" srcId="{C24EC3EA-BCC8-BD48-92A4-67499211FDC8}" destId="{BD8136AC-5976-6E48-AEB6-23A6757A3160}" srcOrd="0" destOrd="0" presId="urn:microsoft.com/office/officeart/2005/8/layout/balance1"/>
    <dgm:cxn modelId="{C0BCBEEB-9927-444A-A114-2DC4E9CC909A}" srcId="{A714C748-3625-934B-AD00-0DD19AAEDC1D}" destId="{C24EC3EA-BCC8-BD48-92A4-67499211FDC8}" srcOrd="1" destOrd="0" parTransId="{43699ECA-9FD0-E440-9450-F12D03166B7F}" sibTransId="{0356C30A-317A-2D41-8DDC-B7E0DE2F1B9A}"/>
    <dgm:cxn modelId="{81614AC2-2188-D147-AE5F-5870FC4091BC}" type="presParOf" srcId="{2BFC376A-E98B-6445-A1EE-E51790CA5331}" destId="{0433FB5D-A4F6-5B42-9C71-C4A64405D8C9}" srcOrd="0" destOrd="0" presId="urn:microsoft.com/office/officeart/2005/8/layout/balance1"/>
    <dgm:cxn modelId="{C69B7273-05CD-E645-AD1C-9B35642E317A}" type="presParOf" srcId="{2BFC376A-E98B-6445-A1EE-E51790CA5331}" destId="{5E502441-FA3A-F149-9547-1D8CF585C03D}" srcOrd="1" destOrd="0" presId="urn:microsoft.com/office/officeart/2005/8/layout/balance1"/>
    <dgm:cxn modelId="{E7D5B088-2541-C74F-A28E-CCE91F25BF12}" type="presParOf" srcId="{5E502441-FA3A-F149-9547-1D8CF585C03D}" destId="{F1359953-F98B-5947-A346-FC278042102A}" srcOrd="0" destOrd="0" presId="urn:microsoft.com/office/officeart/2005/8/layout/balance1"/>
    <dgm:cxn modelId="{C06C3DCA-0ABE-2C4B-A358-707BC2EA6031}" type="presParOf" srcId="{5E502441-FA3A-F149-9547-1D8CF585C03D}" destId="{BD8136AC-5976-6E48-AEB6-23A6757A3160}" srcOrd="1" destOrd="0" presId="urn:microsoft.com/office/officeart/2005/8/layout/balance1"/>
    <dgm:cxn modelId="{C2837C80-E653-5D48-83F3-C0A8BA4E4E5E}" type="presParOf" srcId="{2BFC376A-E98B-6445-A1EE-E51790CA5331}" destId="{8B3ADC23-7913-0440-91AA-D35A3FE4B472}" srcOrd="2" destOrd="0" presId="urn:microsoft.com/office/officeart/2005/8/layout/balance1"/>
    <dgm:cxn modelId="{A3104711-23C7-DF48-A3AF-B30D06900C34}" type="presParOf" srcId="{8B3ADC23-7913-0440-91AA-D35A3FE4B472}" destId="{FF76BF89-10EB-CE43-9FDA-91186A7325A1}" srcOrd="0" destOrd="0" presId="urn:microsoft.com/office/officeart/2005/8/layout/balance1"/>
    <dgm:cxn modelId="{48BEEB18-5870-3E46-BC4D-AF3982ECC027}" type="presParOf" srcId="{8B3ADC23-7913-0440-91AA-D35A3FE4B472}" destId="{7DD289E2-53AE-DB40-9AC6-C91EA1975423}" srcOrd="1" destOrd="0" presId="urn:microsoft.com/office/officeart/2005/8/layout/balance1"/>
    <dgm:cxn modelId="{F55E44D5-FC47-D547-8489-0765ED17EAF7}" type="presParOf" srcId="{8B3ADC23-7913-0440-91AA-D35A3FE4B472}" destId="{D6E82AAE-3BBE-FA41-B0C9-50C1258F3DB8}" srcOrd="2" destOrd="0" presId="urn:microsoft.com/office/officeart/2005/8/layout/balance1"/>
    <dgm:cxn modelId="{F6330C4B-445D-B744-B7B1-AF18722AFD23}" type="presParOf" srcId="{8B3ADC23-7913-0440-91AA-D35A3FE4B472}" destId="{9A7E6187-B2D8-8C4F-8C73-6F49E6688ECE}" srcOrd="3" destOrd="0" presId="urn:microsoft.com/office/officeart/2005/8/layout/balance1"/>
    <dgm:cxn modelId="{4B8B1EDF-A68F-224B-B190-A74909F060CE}" type="presParOf" srcId="{8B3ADC23-7913-0440-91AA-D35A3FE4B472}" destId="{FAA30D29-375C-0D4D-AD8A-1D57E83B7120}" srcOrd="4" destOrd="0" presId="urn:microsoft.com/office/officeart/2005/8/layout/balance1"/>
    <dgm:cxn modelId="{BEEDE221-96AA-F942-9CCD-6C2043E89CF0}" type="presParOf" srcId="{8B3ADC23-7913-0440-91AA-D35A3FE4B472}" destId="{68E02D61-741D-6B42-B9DC-C3DA59948CB2}" srcOrd="5" destOrd="0" presId="urn:microsoft.com/office/officeart/2005/8/layout/balance1"/>
    <dgm:cxn modelId="{CEAB9126-A42F-FD44-A65F-9EAD924383E5}" type="presParOf" srcId="{8B3ADC23-7913-0440-91AA-D35A3FE4B472}" destId="{60C41A68-D9F7-9F4D-BDF7-CB2B5E0AC776}" srcOrd="6" destOrd="0" presId="urn:microsoft.com/office/officeart/2005/8/layout/balance1"/>
    <dgm:cxn modelId="{37748827-275A-FD44-950B-A9385A938FAD}" type="presParOf" srcId="{8B3ADC23-7913-0440-91AA-D35A3FE4B472}" destId="{302CC610-63D0-0543-879F-333A1A4C060D}" srcOrd="7" destOrd="0" presId="urn:microsoft.com/office/officeart/2005/8/layout/balance1"/>
    <dgm:cxn modelId="{0A2B9639-665B-5D4F-BE5E-10F6230EFC24}" type="presParOf" srcId="{8B3ADC23-7913-0440-91AA-D35A3FE4B472}" destId="{68E5F8D2-68CB-1848-956B-96A76EB10F08}" srcOrd="8"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A714C748-3625-934B-AD00-0DD19AAEDC1D}" type="doc">
      <dgm:prSet loTypeId="urn:microsoft.com/office/officeart/2005/8/layout/balance1" loCatId="" qsTypeId="urn:microsoft.com/office/officeart/2005/8/quickstyle/simple4" qsCatId="simple" csTypeId="urn:microsoft.com/office/officeart/2005/8/colors/accent1_2" csCatId="accent1" phldr="1"/>
      <dgm:spPr/>
      <dgm:t>
        <a:bodyPr/>
        <a:lstStyle/>
        <a:p>
          <a:endParaRPr lang="en-US"/>
        </a:p>
      </dgm:t>
    </dgm:pt>
    <dgm:pt modelId="{5196CEF6-3117-BF43-843B-CD7D205B226B}">
      <dgm:prSet phldrT="[Text]"/>
      <dgm:spPr>
        <a:solidFill>
          <a:schemeClr val="accent1">
            <a:lumMod val="75000"/>
            <a:alpha val="90000"/>
          </a:schemeClr>
        </a:solidFill>
      </dgm:spPr>
      <dgm:t>
        <a:bodyPr/>
        <a:lstStyle/>
        <a:p>
          <a:r>
            <a:rPr lang="en-US" dirty="0">
              <a:solidFill>
                <a:schemeClr val="bg1"/>
              </a:solidFill>
            </a:rPr>
            <a:t>PBIS</a:t>
          </a:r>
        </a:p>
      </dgm:t>
    </dgm:pt>
    <dgm:pt modelId="{44DF2F69-13C0-EC4F-9577-59A3F675B439}" type="parTrans" cxnId="{C9FE5BAC-6C70-E94D-B669-0B37B7E5A7D4}">
      <dgm:prSet/>
      <dgm:spPr/>
      <dgm:t>
        <a:bodyPr/>
        <a:lstStyle/>
        <a:p>
          <a:endParaRPr lang="en-US"/>
        </a:p>
      </dgm:t>
    </dgm:pt>
    <dgm:pt modelId="{4E49411D-9123-F94F-A533-4C2B18A95711}" type="sibTrans" cxnId="{C9FE5BAC-6C70-E94D-B669-0B37B7E5A7D4}">
      <dgm:prSet/>
      <dgm:spPr/>
      <dgm:t>
        <a:bodyPr/>
        <a:lstStyle/>
        <a:p>
          <a:endParaRPr lang="en-US"/>
        </a:p>
      </dgm:t>
    </dgm:pt>
    <dgm:pt modelId="{E8EADC63-F3D0-8041-85F1-CD996FE1E5F0}">
      <dgm:prSet phldrT="[Text]"/>
      <dgm:spPr>
        <a:solidFill>
          <a:schemeClr val="accent1">
            <a:lumMod val="50000"/>
          </a:schemeClr>
        </a:solidFill>
      </dgm:spPr>
      <dgm:t>
        <a:bodyPr/>
        <a:lstStyle/>
        <a:p>
          <a:r>
            <a:rPr lang="en-US" dirty="0"/>
            <a:t>Safe</a:t>
          </a:r>
        </a:p>
      </dgm:t>
    </dgm:pt>
    <dgm:pt modelId="{4B2BB72E-A7F5-3243-9B24-34224A7D3BAD}" type="parTrans" cxnId="{5FAA6327-AB6F-4E4A-B2F5-1D3B29588646}">
      <dgm:prSet/>
      <dgm:spPr/>
      <dgm:t>
        <a:bodyPr/>
        <a:lstStyle/>
        <a:p>
          <a:endParaRPr lang="en-US"/>
        </a:p>
      </dgm:t>
    </dgm:pt>
    <dgm:pt modelId="{A6BDD15A-1F66-E541-B97F-7BAA41CE87AD}" type="sibTrans" cxnId="{5FAA6327-AB6F-4E4A-B2F5-1D3B29588646}">
      <dgm:prSet/>
      <dgm:spPr/>
      <dgm:t>
        <a:bodyPr/>
        <a:lstStyle/>
        <a:p>
          <a:endParaRPr lang="en-US"/>
        </a:p>
      </dgm:t>
    </dgm:pt>
    <dgm:pt modelId="{D4463F63-F9CB-E649-B262-8E6F8528CBC4}">
      <dgm:prSet phldrT="[Text]"/>
      <dgm:spPr>
        <a:solidFill>
          <a:schemeClr val="accent1">
            <a:lumMod val="50000"/>
          </a:schemeClr>
        </a:solidFill>
      </dgm:spPr>
      <dgm:t>
        <a:bodyPr/>
        <a:lstStyle/>
        <a:p>
          <a:r>
            <a:rPr lang="en-US" dirty="0"/>
            <a:t>Predictable</a:t>
          </a:r>
        </a:p>
      </dgm:t>
    </dgm:pt>
    <dgm:pt modelId="{AC978913-C1BB-6E41-AA40-A93DB7CEB3D8}" type="parTrans" cxnId="{97EB0F54-5CA6-144F-BC41-2C1A09C4DC33}">
      <dgm:prSet/>
      <dgm:spPr/>
      <dgm:t>
        <a:bodyPr/>
        <a:lstStyle/>
        <a:p>
          <a:endParaRPr lang="en-US"/>
        </a:p>
      </dgm:t>
    </dgm:pt>
    <dgm:pt modelId="{7FBDF817-C264-AB45-85A4-147CA29EBAA1}" type="sibTrans" cxnId="{97EB0F54-5CA6-144F-BC41-2C1A09C4DC33}">
      <dgm:prSet/>
      <dgm:spPr/>
      <dgm:t>
        <a:bodyPr/>
        <a:lstStyle/>
        <a:p>
          <a:endParaRPr lang="en-US"/>
        </a:p>
      </dgm:t>
    </dgm:pt>
    <dgm:pt modelId="{C24EC3EA-BCC8-BD48-92A4-67499211FDC8}">
      <dgm:prSet phldrT="[Text]"/>
      <dgm:spPr>
        <a:solidFill>
          <a:schemeClr val="accent1">
            <a:lumMod val="75000"/>
            <a:alpha val="90000"/>
          </a:schemeClr>
        </a:solidFill>
      </dgm:spPr>
      <dgm:t>
        <a:bodyPr/>
        <a:lstStyle/>
        <a:p>
          <a:r>
            <a:rPr lang="en-US" dirty="0">
              <a:solidFill>
                <a:schemeClr val="bg1"/>
              </a:solidFill>
            </a:rPr>
            <a:t>School Climate</a:t>
          </a:r>
        </a:p>
      </dgm:t>
    </dgm:pt>
    <dgm:pt modelId="{43699ECA-9FD0-E440-9450-F12D03166B7F}" type="parTrans" cxnId="{C0BCBEEB-9927-444A-A114-2DC4E9CC909A}">
      <dgm:prSet/>
      <dgm:spPr/>
      <dgm:t>
        <a:bodyPr/>
        <a:lstStyle/>
        <a:p>
          <a:endParaRPr lang="en-US"/>
        </a:p>
      </dgm:t>
    </dgm:pt>
    <dgm:pt modelId="{0356C30A-317A-2D41-8DDC-B7E0DE2F1B9A}" type="sibTrans" cxnId="{C0BCBEEB-9927-444A-A114-2DC4E9CC909A}">
      <dgm:prSet/>
      <dgm:spPr/>
      <dgm:t>
        <a:bodyPr/>
        <a:lstStyle/>
        <a:p>
          <a:endParaRPr lang="en-US"/>
        </a:p>
      </dgm:t>
    </dgm:pt>
    <dgm:pt modelId="{180205F2-8436-534A-A854-F98DBDD19F3D}">
      <dgm:prSet phldrT="[Text]"/>
      <dgm:spPr>
        <a:solidFill>
          <a:schemeClr val="accent1">
            <a:lumMod val="50000"/>
          </a:schemeClr>
        </a:solidFill>
      </dgm:spPr>
      <dgm:t>
        <a:bodyPr/>
        <a:lstStyle/>
        <a:p>
          <a:r>
            <a:rPr lang="en-US" dirty="0"/>
            <a:t>Fairness/Equity</a:t>
          </a:r>
        </a:p>
      </dgm:t>
    </dgm:pt>
    <dgm:pt modelId="{A377CD29-D357-5A43-961C-99D164FB1A8C}" type="parTrans" cxnId="{DF222448-88BD-2A48-BD1A-4AC8E149665D}">
      <dgm:prSet/>
      <dgm:spPr/>
      <dgm:t>
        <a:bodyPr/>
        <a:lstStyle/>
        <a:p>
          <a:endParaRPr lang="en-US"/>
        </a:p>
      </dgm:t>
    </dgm:pt>
    <dgm:pt modelId="{1B0DC140-99AF-E648-A19B-9034EABA33D8}" type="sibTrans" cxnId="{DF222448-88BD-2A48-BD1A-4AC8E149665D}">
      <dgm:prSet/>
      <dgm:spPr/>
      <dgm:t>
        <a:bodyPr/>
        <a:lstStyle/>
        <a:p>
          <a:endParaRPr lang="en-US"/>
        </a:p>
      </dgm:t>
    </dgm:pt>
    <dgm:pt modelId="{AE53065B-1100-2049-B0F6-5220734AA334}">
      <dgm:prSet/>
      <dgm:spPr>
        <a:solidFill>
          <a:schemeClr val="accent1">
            <a:lumMod val="50000"/>
          </a:schemeClr>
        </a:solidFill>
      </dgm:spPr>
      <dgm:t>
        <a:bodyPr/>
        <a:lstStyle/>
        <a:p>
          <a:r>
            <a:rPr lang="en-US" dirty="0"/>
            <a:t>Positive</a:t>
          </a:r>
        </a:p>
      </dgm:t>
    </dgm:pt>
    <dgm:pt modelId="{B922FC83-D155-1B47-88A0-4AC3845E2D58}" type="parTrans" cxnId="{A35C225A-381B-9E40-B7C3-B7C78C415796}">
      <dgm:prSet/>
      <dgm:spPr/>
      <dgm:t>
        <a:bodyPr/>
        <a:lstStyle/>
        <a:p>
          <a:endParaRPr lang="en-US"/>
        </a:p>
      </dgm:t>
    </dgm:pt>
    <dgm:pt modelId="{46F814B9-5626-9D41-9FB5-BFF4B1858323}" type="sibTrans" cxnId="{A35C225A-381B-9E40-B7C3-B7C78C415796}">
      <dgm:prSet/>
      <dgm:spPr/>
      <dgm:t>
        <a:bodyPr/>
        <a:lstStyle/>
        <a:p>
          <a:endParaRPr lang="en-US"/>
        </a:p>
      </dgm:t>
    </dgm:pt>
    <dgm:pt modelId="{9268280F-45D4-F24C-8A68-9B4405523811}">
      <dgm:prSet/>
      <dgm:spPr>
        <a:solidFill>
          <a:schemeClr val="accent1">
            <a:lumMod val="50000"/>
          </a:schemeClr>
        </a:solidFill>
      </dgm:spPr>
      <dgm:t>
        <a:bodyPr/>
        <a:lstStyle/>
        <a:p>
          <a:r>
            <a:rPr lang="en-US" dirty="0"/>
            <a:t>Consistent</a:t>
          </a:r>
        </a:p>
      </dgm:t>
    </dgm:pt>
    <dgm:pt modelId="{A0FEDCEB-FD35-0444-8584-4D79B8AA288E}" type="parTrans" cxnId="{04409714-6633-CB4C-8D28-7D88AF1273F3}">
      <dgm:prSet/>
      <dgm:spPr/>
      <dgm:t>
        <a:bodyPr/>
        <a:lstStyle/>
        <a:p>
          <a:endParaRPr lang="en-US"/>
        </a:p>
      </dgm:t>
    </dgm:pt>
    <dgm:pt modelId="{53C5A8CE-E9A5-814B-81C8-CCFC6E603650}" type="sibTrans" cxnId="{04409714-6633-CB4C-8D28-7D88AF1273F3}">
      <dgm:prSet/>
      <dgm:spPr/>
      <dgm:t>
        <a:bodyPr/>
        <a:lstStyle/>
        <a:p>
          <a:endParaRPr lang="en-US"/>
        </a:p>
      </dgm:t>
    </dgm:pt>
    <dgm:pt modelId="{0ABC8271-7556-6D4A-8FDA-F55A09CF1868}">
      <dgm:prSet/>
      <dgm:spPr>
        <a:solidFill>
          <a:schemeClr val="accent1">
            <a:lumMod val="50000"/>
          </a:schemeClr>
        </a:solidFill>
      </dgm:spPr>
      <dgm:t>
        <a:bodyPr/>
        <a:lstStyle/>
        <a:p>
          <a:r>
            <a:rPr lang="en-US" dirty="0"/>
            <a:t>Safety</a:t>
          </a:r>
        </a:p>
      </dgm:t>
    </dgm:pt>
    <dgm:pt modelId="{A8E42E7C-EF61-DF44-A839-6CAD330833CF}" type="parTrans" cxnId="{AEF39A64-9DAC-FE4C-AC72-C14FADC4105E}">
      <dgm:prSet/>
      <dgm:spPr/>
      <dgm:t>
        <a:bodyPr/>
        <a:lstStyle/>
        <a:p>
          <a:endParaRPr lang="en-US"/>
        </a:p>
      </dgm:t>
    </dgm:pt>
    <dgm:pt modelId="{66174E09-7E91-B741-AF4E-7BC2FAF0681F}" type="sibTrans" cxnId="{AEF39A64-9DAC-FE4C-AC72-C14FADC4105E}">
      <dgm:prSet/>
      <dgm:spPr/>
      <dgm:t>
        <a:bodyPr/>
        <a:lstStyle/>
        <a:p>
          <a:endParaRPr lang="en-US"/>
        </a:p>
      </dgm:t>
    </dgm:pt>
    <dgm:pt modelId="{03424D82-9B3A-A74A-90E4-48B52A59D908}">
      <dgm:prSet/>
      <dgm:spPr>
        <a:solidFill>
          <a:schemeClr val="accent1">
            <a:lumMod val="50000"/>
          </a:schemeClr>
        </a:solidFill>
      </dgm:spPr>
      <dgm:t>
        <a:bodyPr/>
        <a:lstStyle/>
        <a:p>
          <a:r>
            <a:rPr lang="en-US" dirty="0"/>
            <a:t>Order &amp; Discipline</a:t>
          </a:r>
        </a:p>
      </dgm:t>
    </dgm:pt>
    <dgm:pt modelId="{AA8D1A69-B869-7346-B547-7CABD820CD37}" type="parTrans" cxnId="{DC0A3BEC-5CF6-454A-A045-2099C8A1EC1F}">
      <dgm:prSet/>
      <dgm:spPr/>
      <dgm:t>
        <a:bodyPr/>
        <a:lstStyle/>
        <a:p>
          <a:endParaRPr lang="en-US"/>
        </a:p>
      </dgm:t>
    </dgm:pt>
    <dgm:pt modelId="{87E8622D-BCD4-304A-84B2-4E345C5C0BAE}" type="sibTrans" cxnId="{DC0A3BEC-5CF6-454A-A045-2099C8A1EC1F}">
      <dgm:prSet/>
      <dgm:spPr/>
      <dgm:t>
        <a:bodyPr/>
        <a:lstStyle/>
        <a:p>
          <a:endParaRPr lang="en-US"/>
        </a:p>
      </dgm:t>
    </dgm:pt>
    <dgm:pt modelId="{8B686EC6-E67D-CC4C-9519-A8B4E3080186}">
      <dgm:prSet/>
      <dgm:spPr/>
      <dgm:t>
        <a:bodyPr/>
        <a:lstStyle/>
        <a:p>
          <a:endParaRPr lang="en-US"/>
        </a:p>
      </dgm:t>
    </dgm:pt>
    <dgm:pt modelId="{D02C032F-734F-AD4B-9CD1-B626571FD2CD}" type="parTrans" cxnId="{A5444EFC-CAAC-FE42-8496-917A70778152}">
      <dgm:prSet/>
      <dgm:spPr/>
      <dgm:t>
        <a:bodyPr/>
        <a:lstStyle/>
        <a:p>
          <a:endParaRPr lang="en-US"/>
        </a:p>
      </dgm:t>
    </dgm:pt>
    <dgm:pt modelId="{08F9EE29-5A5C-3747-975D-C0444A255888}" type="sibTrans" cxnId="{A5444EFC-CAAC-FE42-8496-917A70778152}">
      <dgm:prSet/>
      <dgm:spPr/>
      <dgm:t>
        <a:bodyPr/>
        <a:lstStyle/>
        <a:p>
          <a:endParaRPr lang="en-US"/>
        </a:p>
      </dgm:t>
    </dgm:pt>
    <dgm:pt modelId="{2D4F72C3-3747-994A-A5D2-F139499FCCF9}">
      <dgm:prSet/>
      <dgm:spPr>
        <a:solidFill>
          <a:schemeClr val="accent1">
            <a:lumMod val="50000"/>
          </a:schemeClr>
        </a:solidFill>
      </dgm:spPr>
      <dgm:t>
        <a:bodyPr/>
        <a:lstStyle/>
        <a:p>
          <a:r>
            <a:rPr lang="en-US" dirty="0"/>
            <a:t>Order &amp; Discipline</a:t>
          </a:r>
        </a:p>
      </dgm:t>
    </dgm:pt>
    <dgm:pt modelId="{021DA2A1-2EF0-E943-8239-E306B061E964}" type="parTrans" cxnId="{F8C6B664-ECD0-5340-8F47-46B962413E3A}">
      <dgm:prSet/>
      <dgm:spPr/>
      <dgm:t>
        <a:bodyPr/>
        <a:lstStyle/>
        <a:p>
          <a:endParaRPr lang="en-US"/>
        </a:p>
      </dgm:t>
    </dgm:pt>
    <dgm:pt modelId="{30FB794D-E51A-8E48-A148-9DF4322F726B}" type="sibTrans" cxnId="{F8C6B664-ECD0-5340-8F47-46B962413E3A}">
      <dgm:prSet/>
      <dgm:spPr/>
      <dgm:t>
        <a:bodyPr/>
        <a:lstStyle/>
        <a:p>
          <a:endParaRPr lang="en-US"/>
        </a:p>
      </dgm:t>
    </dgm:pt>
    <dgm:pt modelId="{2BFC376A-E98B-6445-A1EE-E51790CA5331}" type="pres">
      <dgm:prSet presAssocID="{A714C748-3625-934B-AD00-0DD19AAEDC1D}" presName="outerComposite" presStyleCnt="0">
        <dgm:presLayoutVars>
          <dgm:chMax val="2"/>
          <dgm:animLvl val="lvl"/>
          <dgm:resizeHandles val="exact"/>
        </dgm:presLayoutVars>
      </dgm:prSet>
      <dgm:spPr/>
    </dgm:pt>
    <dgm:pt modelId="{0433FB5D-A4F6-5B42-9C71-C4A64405D8C9}" type="pres">
      <dgm:prSet presAssocID="{A714C748-3625-934B-AD00-0DD19AAEDC1D}" presName="dummyMaxCanvas" presStyleCnt="0"/>
      <dgm:spPr/>
    </dgm:pt>
    <dgm:pt modelId="{5E502441-FA3A-F149-9547-1D8CF585C03D}" type="pres">
      <dgm:prSet presAssocID="{A714C748-3625-934B-AD00-0DD19AAEDC1D}" presName="parentComposite" presStyleCnt="0"/>
      <dgm:spPr/>
    </dgm:pt>
    <dgm:pt modelId="{F1359953-F98B-5947-A346-FC278042102A}" type="pres">
      <dgm:prSet presAssocID="{A714C748-3625-934B-AD00-0DD19AAEDC1D}" presName="parent1" presStyleLbl="alignAccFollowNode1" presStyleIdx="0" presStyleCnt="4">
        <dgm:presLayoutVars>
          <dgm:chMax val="4"/>
        </dgm:presLayoutVars>
      </dgm:prSet>
      <dgm:spPr/>
    </dgm:pt>
    <dgm:pt modelId="{BD8136AC-5976-6E48-AEB6-23A6757A3160}" type="pres">
      <dgm:prSet presAssocID="{A714C748-3625-934B-AD00-0DD19AAEDC1D}" presName="parent2" presStyleLbl="alignAccFollowNode1" presStyleIdx="1" presStyleCnt="4">
        <dgm:presLayoutVars>
          <dgm:chMax val="4"/>
        </dgm:presLayoutVars>
      </dgm:prSet>
      <dgm:spPr/>
    </dgm:pt>
    <dgm:pt modelId="{8B3ADC23-7913-0440-91AA-D35A3FE4B472}" type="pres">
      <dgm:prSet presAssocID="{A714C748-3625-934B-AD00-0DD19AAEDC1D}" presName="childrenComposite" presStyleCnt="0"/>
      <dgm:spPr/>
    </dgm:pt>
    <dgm:pt modelId="{FF76BF89-10EB-CE43-9FDA-91186A7325A1}" type="pres">
      <dgm:prSet presAssocID="{A714C748-3625-934B-AD00-0DD19AAEDC1D}" presName="dummyMaxCanvas_ChildArea" presStyleCnt="0"/>
      <dgm:spPr/>
    </dgm:pt>
    <dgm:pt modelId="{7DD289E2-53AE-DB40-9AC6-C91EA1975423}" type="pres">
      <dgm:prSet presAssocID="{A714C748-3625-934B-AD00-0DD19AAEDC1D}" presName="fulcrum" presStyleLbl="alignAccFollowNode1" presStyleIdx="2" presStyleCnt="4"/>
      <dgm:spPr>
        <a:solidFill>
          <a:schemeClr val="accent1">
            <a:lumMod val="75000"/>
            <a:alpha val="90000"/>
          </a:schemeClr>
        </a:solidFill>
      </dgm:spPr>
    </dgm:pt>
    <dgm:pt modelId="{B2256B24-28F1-324E-A053-CDBE21DAC4D6}" type="pres">
      <dgm:prSet presAssocID="{A714C748-3625-934B-AD00-0DD19AAEDC1D}" presName="balance_44" presStyleLbl="alignAccFollowNode1" presStyleIdx="3" presStyleCnt="4">
        <dgm:presLayoutVars>
          <dgm:bulletEnabled val="1"/>
        </dgm:presLayoutVars>
      </dgm:prSet>
      <dgm:spPr>
        <a:solidFill>
          <a:schemeClr val="accent1">
            <a:lumMod val="75000"/>
            <a:alpha val="90000"/>
          </a:schemeClr>
        </a:solidFill>
      </dgm:spPr>
    </dgm:pt>
    <dgm:pt modelId="{4D5DC2BB-D0CD-3C4D-8A0D-5E2AF36C627D}" type="pres">
      <dgm:prSet presAssocID="{A714C748-3625-934B-AD00-0DD19AAEDC1D}" presName="right_44_1" presStyleLbl="node1" presStyleIdx="0" presStyleCnt="8">
        <dgm:presLayoutVars>
          <dgm:bulletEnabled val="1"/>
        </dgm:presLayoutVars>
      </dgm:prSet>
      <dgm:spPr/>
    </dgm:pt>
    <dgm:pt modelId="{56C2C75E-CB1B-2446-ABC9-B3E9C03B9394}" type="pres">
      <dgm:prSet presAssocID="{A714C748-3625-934B-AD00-0DD19AAEDC1D}" presName="right_44_2" presStyleLbl="node1" presStyleIdx="1" presStyleCnt="8">
        <dgm:presLayoutVars>
          <dgm:bulletEnabled val="1"/>
        </dgm:presLayoutVars>
      </dgm:prSet>
      <dgm:spPr/>
    </dgm:pt>
    <dgm:pt modelId="{7DBE18EB-55E9-E448-8B90-986732BC5196}" type="pres">
      <dgm:prSet presAssocID="{A714C748-3625-934B-AD00-0DD19AAEDC1D}" presName="right_44_3" presStyleLbl="node1" presStyleIdx="2" presStyleCnt="8">
        <dgm:presLayoutVars>
          <dgm:bulletEnabled val="1"/>
        </dgm:presLayoutVars>
      </dgm:prSet>
      <dgm:spPr/>
    </dgm:pt>
    <dgm:pt modelId="{3E612B0F-FF05-3341-B7B0-C518B7DACDE1}" type="pres">
      <dgm:prSet presAssocID="{A714C748-3625-934B-AD00-0DD19AAEDC1D}" presName="right_44_4" presStyleLbl="node1" presStyleIdx="3" presStyleCnt="8">
        <dgm:presLayoutVars>
          <dgm:bulletEnabled val="1"/>
        </dgm:presLayoutVars>
      </dgm:prSet>
      <dgm:spPr/>
    </dgm:pt>
    <dgm:pt modelId="{521599D2-E0E0-7341-905A-42EAB87DF07C}" type="pres">
      <dgm:prSet presAssocID="{A714C748-3625-934B-AD00-0DD19AAEDC1D}" presName="left_44_1" presStyleLbl="node1" presStyleIdx="4" presStyleCnt="8">
        <dgm:presLayoutVars>
          <dgm:bulletEnabled val="1"/>
        </dgm:presLayoutVars>
      </dgm:prSet>
      <dgm:spPr/>
    </dgm:pt>
    <dgm:pt modelId="{6B79222D-BCAC-DA45-8B04-35FDA96AD326}" type="pres">
      <dgm:prSet presAssocID="{A714C748-3625-934B-AD00-0DD19AAEDC1D}" presName="left_44_2" presStyleLbl="node1" presStyleIdx="5" presStyleCnt="8">
        <dgm:presLayoutVars>
          <dgm:bulletEnabled val="1"/>
        </dgm:presLayoutVars>
      </dgm:prSet>
      <dgm:spPr/>
    </dgm:pt>
    <dgm:pt modelId="{D41253D7-DDA5-0D47-AE09-E0D503C9A337}" type="pres">
      <dgm:prSet presAssocID="{A714C748-3625-934B-AD00-0DD19AAEDC1D}" presName="left_44_3" presStyleLbl="node1" presStyleIdx="6" presStyleCnt="8">
        <dgm:presLayoutVars>
          <dgm:bulletEnabled val="1"/>
        </dgm:presLayoutVars>
      </dgm:prSet>
      <dgm:spPr/>
    </dgm:pt>
    <dgm:pt modelId="{66114FB9-8E40-1347-A004-E8E8A5612782}" type="pres">
      <dgm:prSet presAssocID="{A714C748-3625-934B-AD00-0DD19AAEDC1D}" presName="left_44_4" presStyleLbl="node1" presStyleIdx="7" presStyleCnt="8">
        <dgm:presLayoutVars>
          <dgm:bulletEnabled val="1"/>
        </dgm:presLayoutVars>
      </dgm:prSet>
      <dgm:spPr/>
    </dgm:pt>
  </dgm:ptLst>
  <dgm:cxnLst>
    <dgm:cxn modelId="{2205590E-AA9C-0F4A-B01D-446E98975712}" type="presOf" srcId="{AE53065B-1100-2049-B0F6-5220734AA334}" destId="{D41253D7-DDA5-0D47-AE09-E0D503C9A337}" srcOrd="0" destOrd="0" presId="urn:microsoft.com/office/officeart/2005/8/layout/balance1"/>
    <dgm:cxn modelId="{04409714-6633-CB4C-8D28-7D88AF1273F3}" srcId="{5196CEF6-3117-BF43-843B-CD7D205B226B}" destId="{9268280F-45D4-F24C-8A68-9B4405523811}" srcOrd="0" destOrd="0" parTransId="{A0FEDCEB-FD35-0444-8584-4D79B8AA288E}" sibTransId="{53C5A8CE-E9A5-814B-81C8-CCFC6E603650}"/>
    <dgm:cxn modelId="{5FAA6327-AB6F-4E4A-B2F5-1D3B29588646}" srcId="{5196CEF6-3117-BF43-843B-CD7D205B226B}" destId="{E8EADC63-F3D0-8041-85F1-CD996FE1E5F0}" srcOrd="1" destOrd="0" parTransId="{4B2BB72E-A7F5-3243-9B24-34224A7D3BAD}" sibTransId="{A6BDD15A-1F66-E541-B97F-7BAA41CE87AD}"/>
    <dgm:cxn modelId="{5DCE4C38-A716-A04C-BE05-D318CFAD05A1}" type="presOf" srcId="{9268280F-45D4-F24C-8A68-9B4405523811}" destId="{521599D2-E0E0-7341-905A-42EAB87DF07C}" srcOrd="0" destOrd="0" presId="urn:microsoft.com/office/officeart/2005/8/layout/balance1"/>
    <dgm:cxn modelId="{1827D540-F8AD-0C44-BBDC-034BC7B1E94D}" type="presOf" srcId="{C24EC3EA-BCC8-BD48-92A4-67499211FDC8}" destId="{BD8136AC-5976-6E48-AEB6-23A6757A3160}" srcOrd="0" destOrd="0" presId="urn:microsoft.com/office/officeart/2005/8/layout/balance1"/>
    <dgm:cxn modelId="{24C93E45-2EB2-E944-A27F-504E2D01D184}" type="presOf" srcId="{D4463F63-F9CB-E649-B262-8E6F8528CBC4}" destId="{66114FB9-8E40-1347-A004-E8E8A5612782}" srcOrd="0" destOrd="0" presId="urn:microsoft.com/office/officeart/2005/8/layout/balance1"/>
    <dgm:cxn modelId="{993CAE46-AB26-F844-A732-BB0ADDB086DF}" type="presOf" srcId="{0ABC8271-7556-6D4A-8FDA-F55A09CF1868}" destId="{56C2C75E-CB1B-2446-ABC9-B3E9C03B9394}" srcOrd="0" destOrd="0" presId="urn:microsoft.com/office/officeart/2005/8/layout/balance1"/>
    <dgm:cxn modelId="{DF222448-88BD-2A48-BD1A-4AC8E149665D}" srcId="{C24EC3EA-BCC8-BD48-92A4-67499211FDC8}" destId="{180205F2-8436-534A-A854-F98DBDD19F3D}" srcOrd="0" destOrd="0" parTransId="{A377CD29-D357-5A43-961C-99D164FB1A8C}" sibTransId="{1B0DC140-99AF-E648-A19B-9034EABA33D8}"/>
    <dgm:cxn modelId="{97EB0F54-5CA6-144F-BC41-2C1A09C4DC33}" srcId="{5196CEF6-3117-BF43-843B-CD7D205B226B}" destId="{D4463F63-F9CB-E649-B262-8E6F8528CBC4}" srcOrd="3" destOrd="0" parTransId="{AC978913-C1BB-6E41-AA40-A93DB7CEB3D8}" sibTransId="{7FBDF817-C264-AB45-85A4-147CA29EBAA1}"/>
    <dgm:cxn modelId="{A35C225A-381B-9E40-B7C3-B7C78C415796}" srcId="{5196CEF6-3117-BF43-843B-CD7D205B226B}" destId="{AE53065B-1100-2049-B0F6-5220734AA334}" srcOrd="2" destOrd="0" parTransId="{B922FC83-D155-1B47-88A0-4AC3845E2D58}" sibTransId="{46F814B9-5626-9D41-9FB5-BFF4B1858323}"/>
    <dgm:cxn modelId="{AEF39A64-9DAC-FE4C-AC72-C14FADC4105E}" srcId="{C24EC3EA-BCC8-BD48-92A4-67499211FDC8}" destId="{0ABC8271-7556-6D4A-8FDA-F55A09CF1868}" srcOrd="1" destOrd="0" parTransId="{A8E42E7C-EF61-DF44-A839-6CAD330833CF}" sibTransId="{66174E09-7E91-B741-AF4E-7BC2FAF0681F}"/>
    <dgm:cxn modelId="{F8C6B664-ECD0-5340-8F47-46B962413E3A}" srcId="{C24EC3EA-BCC8-BD48-92A4-67499211FDC8}" destId="{2D4F72C3-3747-994A-A5D2-F139499FCCF9}" srcOrd="2" destOrd="0" parTransId="{021DA2A1-2EF0-E943-8239-E306B061E964}" sibTransId="{30FB794D-E51A-8E48-A148-9DF4322F726B}"/>
    <dgm:cxn modelId="{574AD76D-06F6-864B-B9F7-8B33F082A928}" type="presOf" srcId="{180205F2-8436-534A-A854-F98DBDD19F3D}" destId="{4D5DC2BB-D0CD-3C4D-8A0D-5E2AF36C627D}" srcOrd="0" destOrd="0" presId="urn:microsoft.com/office/officeart/2005/8/layout/balance1"/>
    <dgm:cxn modelId="{C7B44877-8D47-E34A-A727-222360CE5B85}" type="presOf" srcId="{2D4F72C3-3747-994A-A5D2-F139499FCCF9}" destId="{7DBE18EB-55E9-E448-8B90-986732BC5196}" srcOrd="0" destOrd="0" presId="urn:microsoft.com/office/officeart/2005/8/layout/balance1"/>
    <dgm:cxn modelId="{AFC8D677-545C-DE49-89F9-B2D988E95173}" type="presOf" srcId="{A714C748-3625-934B-AD00-0DD19AAEDC1D}" destId="{2BFC376A-E98B-6445-A1EE-E51790CA5331}" srcOrd="0" destOrd="0" presId="urn:microsoft.com/office/officeart/2005/8/layout/balance1"/>
    <dgm:cxn modelId="{13CE92A0-62C8-6B47-9F49-7F42131E348F}" type="presOf" srcId="{5196CEF6-3117-BF43-843B-CD7D205B226B}" destId="{F1359953-F98B-5947-A346-FC278042102A}" srcOrd="0" destOrd="0" presId="urn:microsoft.com/office/officeart/2005/8/layout/balance1"/>
    <dgm:cxn modelId="{335E05A9-4C7D-5C47-85C3-C0401A9D9C77}" type="presOf" srcId="{03424D82-9B3A-A74A-90E4-48B52A59D908}" destId="{3E612B0F-FF05-3341-B7B0-C518B7DACDE1}" srcOrd="0" destOrd="0" presId="urn:microsoft.com/office/officeart/2005/8/layout/balance1"/>
    <dgm:cxn modelId="{C9FE5BAC-6C70-E94D-B669-0B37B7E5A7D4}" srcId="{A714C748-3625-934B-AD00-0DD19AAEDC1D}" destId="{5196CEF6-3117-BF43-843B-CD7D205B226B}" srcOrd="0" destOrd="0" parTransId="{44DF2F69-13C0-EC4F-9577-59A3F675B439}" sibTransId="{4E49411D-9123-F94F-A533-4C2B18A95711}"/>
    <dgm:cxn modelId="{C59447CD-D903-984C-A0E1-FB5442E36411}" type="presOf" srcId="{E8EADC63-F3D0-8041-85F1-CD996FE1E5F0}" destId="{6B79222D-BCAC-DA45-8B04-35FDA96AD326}" srcOrd="0" destOrd="0" presId="urn:microsoft.com/office/officeart/2005/8/layout/balance1"/>
    <dgm:cxn modelId="{C0BCBEEB-9927-444A-A114-2DC4E9CC909A}" srcId="{A714C748-3625-934B-AD00-0DD19AAEDC1D}" destId="{C24EC3EA-BCC8-BD48-92A4-67499211FDC8}" srcOrd="1" destOrd="0" parTransId="{43699ECA-9FD0-E440-9450-F12D03166B7F}" sibTransId="{0356C30A-317A-2D41-8DDC-B7E0DE2F1B9A}"/>
    <dgm:cxn modelId="{DC0A3BEC-5CF6-454A-A045-2099C8A1EC1F}" srcId="{C24EC3EA-BCC8-BD48-92A4-67499211FDC8}" destId="{03424D82-9B3A-A74A-90E4-48B52A59D908}" srcOrd="3" destOrd="0" parTransId="{AA8D1A69-B869-7346-B547-7CABD820CD37}" sibTransId="{87E8622D-BCD4-304A-84B2-4E345C5C0BAE}"/>
    <dgm:cxn modelId="{A5444EFC-CAAC-FE42-8496-917A70778152}" srcId="{A714C748-3625-934B-AD00-0DD19AAEDC1D}" destId="{8B686EC6-E67D-CC4C-9519-A8B4E3080186}" srcOrd="2" destOrd="0" parTransId="{D02C032F-734F-AD4B-9CD1-B626571FD2CD}" sibTransId="{08F9EE29-5A5C-3747-975D-C0444A255888}"/>
    <dgm:cxn modelId="{3B5F3B56-7F82-7D4C-B37D-2CBB50CA95C3}" type="presParOf" srcId="{2BFC376A-E98B-6445-A1EE-E51790CA5331}" destId="{0433FB5D-A4F6-5B42-9C71-C4A64405D8C9}" srcOrd="0" destOrd="0" presId="urn:microsoft.com/office/officeart/2005/8/layout/balance1"/>
    <dgm:cxn modelId="{239B6E2D-426A-D048-A336-F86BEE7FF054}" type="presParOf" srcId="{2BFC376A-E98B-6445-A1EE-E51790CA5331}" destId="{5E502441-FA3A-F149-9547-1D8CF585C03D}" srcOrd="1" destOrd="0" presId="urn:microsoft.com/office/officeart/2005/8/layout/balance1"/>
    <dgm:cxn modelId="{FD1C062D-822F-5F4F-A6E7-B7296FB69BE8}" type="presParOf" srcId="{5E502441-FA3A-F149-9547-1D8CF585C03D}" destId="{F1359953-F98B-5947-A346-FC278042102A}" srcOrd="0" destOrd="0" presId="urn:microsoft.com/office/officeart/2005/8/layout/balance1"/>
    <dgm:cxn modelId="{2625A52C-074F-554D-8D54-5E22819F6A20}" type="presParOf" srcId="{5E502441-FA3A-F149-9547-1D8CF585C03D}" destId="{BD8136AC-5976-6E48-AEB6-23A6757A3160}" srcOrd="1" destOrd="0" presId="urn:microsoft.com/office/officeart/2005/8/layout/balance1"/>
    <dgm:cxn modelId="{2257CBF7-6747-9A4F-88D0-5B284CF65D5B}" type="presParOf" srcId="{2BFC376A-E98B-6445-A1EE-E51790CA5331}" destId="{8B3ADC23-7913-0440-91AA-D35A3FE4B472}" srcOrd="2" destOrd="0" presId="urn:microsoft.com/office/officeart/2005/8/layout/balance1"/>
    <dgm:cxn modelId="{7F62D113-6644-074D-8E99-B1A78B99F5E6}" type="presParOf" srcId="{8B3ADC23-7913-0440-91AA-D35A3FE4B472}" destId="{FF76BF89-10EB-CE43-9FDA-91186A7325A1}" srcOrd="0" destOrd="0" presId="urn:microsoft.com/office/officeart/2005/8/layout/balance1"/>
    <dgm:cxn modelId="{63611765-FF77-084D-8E09-0881C4D96A06}" type="presParOf" srcId="{8B3ADC23-7913-0440-91AA-D35A3FE4B472}" destId="{7DD289E2-53AE-DB40-9AC6-C91EA1975423}" srcOrd="1" destOrd="0" presId="urn:microsoft.com/office/officeart/2005/8/layout/balance1"/>
    <dgm:cxn modelId="{701FFE87-A2CF-0B47-9C4F-B066042B9D23}" type="presParOf" srcId="{8B3ADC23-7913-0440-91AA-D35A3FE4B472}" destId="{B2256B24-28F1-324E-A053-CDBE21DAC4D6}" srcOrd="2" destOrd="0" presId="urn:microsoft.com/office/officeart/2005/8/layout/balance1"/>
    <dgm:cxn modelId="{E44DCF40-FDD0-CB4D-8ECB-849BF13E4CD6}" type="presParOf" srcId="{8B3ADC23-7913-0440-91AA-D35A3FE4B472}" destId="{4D5DC2BB-D0CD-3C4D-8A0D-5E2AF36C627D}" srcOrd="3" destOrd="0" presId="urn:microsoft.com/office/officeart/2005/8/layout/balance1"/>
    <dgm:cxn modelId="{1FD88656-778E-5A47-B6A8-EF84CECF0F46}" type="presParOf" srcId="{8B3ADC23-7913-0440-91AA-D35A3FE4B472}" destId="{56C2C75E-CB1B-2446-ABC9-B3E9C03B9394}" srcOrd="4" destOrd="0" presId="urn:microsoft.com/office/officeart/2005/8/layout/balance1"/>
    <dgm:cxn modelId="{9DDA8142-7DFB-CC48-BC60-9CFE5E9A89EB}" type="presParOf" srcId="{8B3ADC23-7913-0440-91AA-D35A3FE4B472}" destId="{7DBE18EB-55E9-E448-8B90-986732BC5196}" srcOrd="5" destOrd="0" presId="urn:microsoft.com/office/officeart/2005/8/layout/balance1"/>
    <dgm:cxn modelId="{3CAA46D9-66D5-774A-ADD4-54279001D176}" type="presParOf" srcId="{8B3ADC23-7913-0440-91AA-D35A3FE4B472}" destId="{3E612B0F-FF05-3341-B7B0-C518B7DACDE1}" srcOrd="6" destOrd="0" presId="urn:microsoft.com/office/officeart/2005/8/layout/balance1"/>
    <dgm:cxn modelId="{05CD4DFF-9BEC-294F-B216-B0D4F417CD94}" type="presParOf" srcId="{8B3ADC23-7913-0440-91AA-D35A3FE4B472}" destId="{521599D2-E0E0-7341-905A-42EAB87DF07C}" srcOrd="7" destOrd="0" presId="urn:microsoft.com/office/officeart/2005/8/layout/balance1"/>
    <dgm:cxn modelId="{2C0D2EE8-E8B2-FD44-9A18-FF9ABB85D8FF}" type="presParOf" srcId="{8B3ADC23-7913-0440-91AA-D35A3FE4B472}" destId="{6B79222D-BCAC-DA45-8B04-35FDA96AD326}" srcOrd="8" destOrd="0" presId="urn:microsoft.com/office/officeart/2005/8/layout/balance1"/>
    <dgm:cxn modelId="{036B6355-02B6-8342-8729-2F591F2C07EC}" type="presParOf" srcId="{8B3ADC23-7913-0440-91AA-D35A3FE4B472}" destId="{D41253D7-DDA5-0D47-AE09-E0D503C9A337}" srcOrd="9" destOrd="0" presId="urn:microsoft.com/office/officeart/2005/8/layout/balance1"/>
    <dgm:cxn modelId="{77DC8750-BCB8-3B48-9D43-5DA5C00F374F}" type="presParOf" srcId="{8B3ADC23-7913-0440-91AA-D35A3FE4B472}" destId="{66114FB9-8E40-1347-A004-E8E8A5612782}" srcOrd="10"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A714C748-3625-934B-AD00-0DD19AAEDC1D}" type="doc">
      <dgm:prSet loTypeId="urn:microsoft.com/office/officeart/2005/8/layout/balance1" loCatId="" qsTypeId="urn:microsoft.com/office/officeart/2005/8/quickstyle/simple4" qsCatId="simple" csTypeId="urn:microsoft.com/office/officeart/2005/8/colors/accent0_3" csCatId="mainScheme" phldr="1"/>
      <dgm:spPr/>
      <dgm:t>
        <a:bodyPr/>
        <a:lstStyle/>
        <a:p>
          <a:endParaRPr lang="en-US"/>
        </a:p>
      </dgm:t>
    </dgm:pt>
    <dgm:pt modelId="{5196CEF6-3117-BF43-843B-CD7D205B226B}">
      <dgm:prSet phldrT="[Text]" custT="1"/>
      <dgm:spPr>
        <a:solidFill>
          <a:schemeClr val="accent5">
            <a:lumMod val="75000"/>
            <a:alpha val="90000"/>
          </a:schemeClr>
        </a:solidFill>
      </dgm:spPr>
      <dgm:t>
        <a:bodyPr/>
        <a:lstStyle/>
        <a:p>
          <a:r>
            <a:rPr lang="en-US" sz="1600" dirty="0"/>
            <a:t>PBIS</a:t>
          </a:r>
          <a:endParaRPr lang="en-US" sz="1300" dirty="0"/>
        </a:p>
      </dgm:t>
    </dgm:pt>
    <dgm:pt modelId="{44DF2F69-13C0-EC4F-9577-59A3F675B439}" type="parTrans" cxnId="{C9FE5BAC-6C70-E94D-B669-0B37B7E5A7D4}">
      <dgm:prSet/>
      <dgm:spPr/>
      <dgm:t>
        <a:bodyPr/>
        <a:lstStyle/>
        <a:p>
          <a:endParaRPr lang="en-US"/>
        </a:p>
      </dgm:t>
    </dgm:pt>
    <dgm:pt modelId="{4E49411D-9123-F94F-A533-4C2B18A95711}" type="sibTrans" cxnId="{C9FE5BAC-6C70-E94D-B669-0B37B7E5A7D4}">
      <dgm:prSet/>
      <dgm:spPr/>
      <dgm:t>
        <a:bodyPr/>
        <a:lstStyle/>
        <a:p>
          <a:endParaRPr lang="en-US"/>
        </a:p>
      </dgm:t>
    </dgm:pt>
    <dgm:pt modelId="{E8EADC63-F3D0-8041-85F1-CD996FE1E5F0}">
      <dgm:prSet phldrT="[Text]"/>
      <dgm:spPr/>
      <dgm:t>
        <a:bodyPr/>
        <a:lstStyle/>
        <a:p>
          <a:r>
            <a:rPr lang="en-US" dirty="0"/>
            <a:t>Safe</a:t>
          </a:r>
        </a:p>
      </dgm:t>
    </dgm:pt>
    <dgm:pt modelId="{4B2BB72E-A7F5-3243-9B24-34224A7D3BAD}" type="parTrans" cxnId="{5FAA6327-AB6F-4E4A-B2F5-1D3B29588646}">
      <dgm:prSet/>
      <dgm:spPr/>
      <dgm:t>
        <a:bodyPr/>
        <a:lstStyle/>
        <a:p>
          <a:endParaRPr lang="en-US"/>
        </a:p>
      </dgm:t>
    </dgm:pt>
    <dgm:pt modelId="{A6BDD15A-1F66-E541-B97F-7BAA41CE87AD}" type="sibTrans" cxnId="{5FAA6327-AB6F-4E4A-B2F5-1D3B29588646}">
      <dgm:prSet/>
      <dgm:spPr/>
      <dgm:t>
        <a:bodyPr/>
        <a:lstStyle/>
        <a:p>
          <a:endParaRPr lang="en-US"/>
        </a:p>
      </dgm:t>
    </dgm:pt>
    <dgm:pt modelId="{D4463F63-F9CB-E649-B262-8E6F8528CBC4}">
      <dgm:prSet phldrT="[Text]"/>
      <dgm:spPr/>
      <dgm:t>
        <a:bodyPr/>
        <a:lstStyle/>
        <a:p>
          <a:r>
            <a:rPr lang="en-US" dirty="0"/>
            <a:t>Predictable</a:t>
          </a:r>
        </a:p>
      </dgm:t>
    </dgm:pt>
    <dgm:pt modelId="{AC978913-C1BB-6E41-AA40-A93DB7CEB3D8}" type="parTrans" cxnId="{97EB0F54-5CA6-144F-BC41-2C1A09C4DC33}">
      <dgm:prSet/>
      <dgm:spPr/>
      <dgm:t>
        <a:bodyPr/>
        <a:lstStyle/>
        <a:p>
          <a:endParaRPr lang="en-US"/>
        </a:p>
      </dgm:t>
    </dgm:pt>
    <dgm:pt modelId="{7FBDF817-C264-AB45-85A4-147CA29EBAA1}" type="sibTrans" cxnId="{97EB0F54-5CA6-144F-BC41-2C1A09C4DC33}">
      <dgm:prSet/>
      <dgm:spPr/>
      <dgm:t>
        <a:bodyPr/>
        <a:lstStyle/>
        <a:p>
          <a:endParaRPr lang="en-US"/>
        </a:p>
      </dgm:t>
    </dgm:pt>
    <dgm:pt modelId="{C24EC3EA-BCC8-BD48-92A4-67499211FDC8}">
      <dgm:prSet phldrT="[Text]"/>
      <dgm:spPr>
        <a:solidFill>
          <a:schemeClr val="accent1"/>
        </a:solidFill>
      </dgm:spPr>
      <dgm:t>
        <a:bodyPr/>
        <a:lstStyle/>
        <a:p>
          <a:r>
            <a:rPr lang="en-US" dirty="0">
              <a:solidFill>
                <a:schemeClr val="tx1"/>
              </a:solidFill>
            </a:rPr>
            <a:t>School Climate Perceptions</a:t>
          </a:r>
        </a:p>
      </dgm:t>
    </dgm:pt>
    <dgm:pt modelId="{43699ECA-9FD0-E440-9450-F12D03166B7F}" type="parTrans" cxnId="{C0BCBEEB-9927-444A-A114-2DC4E9CC909A}">
      <dgm:prSet/>
      <dgm:spPr/>
      <dgm:t>
        <a:bodyPr/>
        <a:lstStyle/>
        <a:p>
          <a:endParaRPr lang="en-US"/>
        </a:p>
      </dgm:t>
    </dgm:pt>
    <dgm:pt modelId="{0356C30A-317A-2D41-8DDC-B7E0DE2F1B9A}" type="sibTrans" cxnId="{C0BCBEEB-9927-444A-A114-2DC4E9CC909A}">
      <dgm:prSet/>
      <dgm:spPr/>
      <dgm:t>
        <a:bodyPr/>
        <a:lstStyle/>
        <a:p>
          <a:endParaRPr lang="en-US"/>
        </a:p>
      </dgm:t>
    </dgm:pt>
    <dgm:pt modelId="{180205F2-8436-534A-A854-F98DBDD19F3D}">
      <dgm:prSet phldrT="[Text]"/>
      <dgm:spPr>
        <a:solidFill>
          <a:schemeClr val="accent1"/>
        </a:solidFill>
      </dgm:spPr>
      <dgm:t>
        <a:bodyPr/>
        <a:lstStyle/>
        <a:p>
          <a:r>
            <a:rPr lang="en-US" dirty="0"/>
            <a:t>Fairness/Equity</a:t>
          </a:r>
        </a:p>
      </dgm:t>
    </dgm:pt>
    <dgm:pt modelId="{A377CD29-D357-5A43-961C-99D164FB1A8C}" type="parTrans" cxnId="{DF222448-88BD-2A48-BD1A-4AC8E149665D}">
      <dgm:prSet/>
      <dgm:spPr/>
      <dgm:t>
        <a:bodyPr/>
        <a:lstStyle/>
        <a:p>
          <a:endParaRPr lang="en-US"/>
        </a:p>
      </dgm:t>
    </dgm:pt>
    <dgm:pt modelId="{1B0DC140-99AF-E648-A19B-9034EABA33D8}" type="sibTrans" cxnId="{DF222448-88BD-2A48-BD1A-4AC8E149665D}">
      <dgm:prSet/>
      <dgm:spPr/>
      <dgm:t>
        <a:bodyPr/>
        <a:lstStyle/>
        <a:p>
          <a:endParaRPr lang="en-US"/>
        </a:p>
      </dgm:t>
    </dgm:pt>
    <dgm:pt modelId="{AE53065B-1100-2049-B0F6-5220734AA334}">
      <dgm:prSet/>
      <dgm:spPr/>
      <dgm:t>
        <a:bodyPr/>
        <a:lstStyle/>
        <a:p>
          <a:r>
            <a:rPr lang="en-US" dirty="0"/>
            <a:t>Positive</a:t>
          </a:r>
        </a:p>
      </dgm:t>
    </dgm:pt>
    <dgm:pt modelId="{B922FC83-D155-1B47-88A0-4AC3845E2D58}" type="parTrans" cxnId="{A35C225A-381B-9E40-B7C3-B7C78C415796}">
      <dgm:prSet/>
      <dgm:spPr/>
      <dgm:t>
        <a:bodyPr/>
        <a:lstStyle/>
        <a:p>
          <a:endParaRPr lang="en-US"/>
        </a:p>
      </dgm:t>
    </dgm:pt>
    <dgm:pt modelId="{46F814B9-5626-9D41-9FB5-BFF4B1858323}" type="sibTrans" cxnId="{A35C225A-381B-9E40-B7C3-B7C78C415796}">
      <dgm:prSet/>
      <dgm:spPr/>
      <dgm:t>
        <a:bodyPr/>
        <a:lstStyle/>
        <a:p>
          <a:endParaRPr lang="en-US"/>
        </a:p>
      </dgm:t>
    </dgm:pt>
    <dgm:pt modelId="{9268280F-45D4-F24C-8A68-9B4405523811}">
      <dgm:prSet/>
      <dgm:spPr/>
      <dgm:t>
        <a:bodyPr/>
        <a:lstStyle/>
        <a:p>
          <a:r>
            <a:rPr lang="en-US" dirty="0"/>
            <a:t>Consistent</a:t>
          </a:r>
        </a:p>
      </dgm:t>
    </dgm:pt>
    <dgm:pt modelId="{A0FEDCEB-FD35-0444-8584-4D79B8AA288E}" type="parTrans" cxnId="{04409714-6633-CB4C-8D28-7D88AF1273F3}">
      <dgm:prSet/>
      <dgm:spPr/>
      <dgm:t>
        <a:bodyPr/>
        <a:lstStyle/>
        <a:p>
          <a:endParaRPr lang="en-US"/>
        </a:p>
      </dgm:t>
    </dgm:pt>
    <dgm:pt modelId="{53C5A8CE-E9A5-814B-81C8-CCFC6E603650}" type="sibTrans" cxnId="{04409714-6633-CB4C-8D28-7D88AF1273F3}">
      <dgm:prSet/>
      <dgm:spPr/>
      <dgm:t>
        <a:bodyPr/>
        <a:lstStyle/>
        <a:p>
          <a:endParaRPr lang="en-US"/>
        </a:p>
      </dgm:t>
    </dgm:pt>
    <dgm:pt modelId="{0ABC8271-7556-6D4A-8FDA-F55A09CF1868}">
      <dgm:prSet/>
      <dgm:spPr>
        <a:solidFill>
          <a:schemeClr val="accent1"/>
        </a:solidFill>
      </dgm:spPr>
      <dgm:t>
        <a:bodyPr/>
        <a:lstStyle/>
        <a:p>
          <a:r>
            <a:rPr lang="en-US" dirty="0"/>
            <a:t>Safety</a:t>
          </a:r>
        </a:p>
      </dgm:t>
    </dgm:pt>
    <dgm:pt modelId="{A8E42E7C-EF61-DF44-A839-6CAD330833CF}" type="parTrans" cxnId="{AEF39A64-9DAC-FE4C-AC72-C14FADC4105E}">
      <dgm:prSet/>
      <dgm:spPr/>
      <dgm:t>
        <a:bodyPr/>
        <a:lstStyle/>
        <a:p>
          <a:endParaRPr lang="en-US"/>
        </a:p>
      </dgm:t>
    </dgm:pt>
    <dgm:pt modelId="{66174E09-7E91-B741-AF4E-7BC2FAF0681F}" type="sibTrans" cxnId="{AEF39A64-9DAC-FE4C-AC72-C14FADC4105E}">
      <dgm:prSet/>
      <dgm:spPr/>
      <dgm:t>
        <a:bodyPr/>
        <a:lstStyle/>
        <a:p>
          <a:endParaRPr lang="en-US"/>
        </a:p>
      </dgm:t>
    </dgm:pt>
    <dgm:pt modelId="{03424D82-9B3A-A74A-90E4-48B52A59D908}">
      <dgm:prSet/>
      <dgm:spPr>
        <a:solidFill>
          <a:schemeClr val="accent1"/>
        </a:solidFill>
      </dgm:spPr>
      <dgm:t>
        <a:bodyPr/>
        <a:lstStyle/>
        <a:p>
          <a:r>
            <a:rPr lang="en-US" dirty="0"/>
            <a:t>Order &amp; Discipline</a:t>
          </a:r>
        </a:p>
      </dgm:t>
    </dgm:pt>
    <dgm:pt modelId="{AA8D1A69-B869-7346-B547-7CABD820CD37}" type="parTrans" cxnId="{DC0A3BEC-5CF6-454A-A045-2099C8A1EC1F}">
      <dgm:prSet/>
      <dgm:spPr/>
      <dgm:t>
        <a:bodyPr/>
        <a:lstStyle/>
        <a:p>
          <a:endParaRPr lang="en-US"/>
        </a:p>
      </dgm:t>
    </dgm:pt>
    <dgm:pt modelId="{87E8622D-BCD4-304A-84B2-4E345C5C0BAE}" type="sibTrans" cxnId="{DC0A3BEC-5CF6-454A-A045-2099C8A1EC1F}">
      <dgm:prSet/>
      <dgm:spPr/>
      <dgm:t>
        <a:bodyPr/>
        <a:lstStyle/>
        <a:p>
          <a:endParaRPr lang="en-US"/>
        </a:p>
      </dgm:t>
    </dgm:pt>
    <dgm:pt modelId="{422056CC-1E4D-E148-93BB-C75F7FB8FA49}">
      <dgm:prSet/>
      <dgm:spPr>
        <a:solidFill>
          <a:schemeClr val="accent1"/>
        </a:solidFill>
      </dgm:spPr>
      <dgm:t>
        <a:bodyPr/>
        <a:lstStyle/>
        <a:p>
          <a:r>
            <a:rPr lang="en-US" dirty="0"/>
            <a:t>Order &amp; Discipline</a:t>
          </a:r>
        </a:p>
      </dgm:t>
    </dgm:pt>
    <dgm:pt modelId="{5E9B05F6-5674-E14F-A0BC-CF8C1C89B5A7}" type="parTrans" cxnId="{D0257C7B-B1C6-A34F-BB9B-390E0E6A03B8}">
      <dgm:prSet/>
      <dgm:spPr/>
      <dgm:t>
        <a:bodyPr/>
        <a:lstStyle/>
        <a:p>
          <a:endParaRPr lang="en-US"/>
        </a:p>
      </dgm:t>
    </dgm:pt>
    <dgm:pt modelId="{60DD36A9-BF8E-064F-B46A-AFB31F4589B0}" type="sibTrans" cxnId="{D0257C7B-B1C6-A34F-BB9B-390E0E6A03B8}">
      <dgm:prSet/>
      <dgm:spPr/>
      <dgm:t>
        <a:bodyPr/>
        <a:lstStyle/>
        <a:p>
          <a:endParaRPr lang="en-US"/>
        </a:p>
      </dgm:t>
    </dgm:pt>
    <dgm:pt modelId="{04D742F1-73FD-A745-ADDA-66D4DBD3931A}">
      <dgm:prSet custLinFactNeighborX="-87972"/>
      <dgm:spPr/>
      <dgm:t>
        <a:bodyPr/>
        <a:lstStyle/>
        <a:p>
          <a:endParaRPr lang="en-US"/>
        </a:p>
      </dgm:t>
    </dgm:pt>
    <dgm:pt modelId="{005A3D1A-F921-404F-86B0-C3346B0DBA89}" type="parTrans" cxnId="{7DCA3969-90EA-E745-9305-E29163871122}">
      <dgm:prSet/>
      <dgm:spPr/>
      <dgm:t>
        <a:bodyPr/>
        <a:lstStyle/>
        <a:p>
          <a:endParaRPr lang="en-US"/>
        </a:p>
      </dgm:t>
    </dgm:pt>
    <dgm:pt modelId="{EBF7BA9A-1AFE-834B-9F6A-FF95802CF70D}" type="sibTrans" cxnId="{7DCA3969-90EA-E745-9305-E29163871122}">
      <dgm:prSet/>
      <dgm:spPr/>
      <dgm:t>
        <a:bodyPr/>
        <a:lstStyle/>
        <a:p>
          <a:endParaRPr lang="en-US"/>
        </a:p>
      </dgm:t>
    </dgm:pt>
    <dgm:pt modelId="{BC6450C0-CBD4-A345-BDF1-26ED5C844FFE}">
      <dgm:prSet phldrT="[Text]" custLinFactNeighborX="87972" custLinFactNeighborY="29173"/>
      <dgm:spPr/>
      <dgm:t>
        <a:bodyPr/>
        <a:lstStyle/>
        <a:p>
          <a:endParaRPr lang="en-US"/>
        </a:p>
      </dgm:t>
    </dgm:pt>
    <dgm:pt modelId="{F7FE9C52-4D33-F14A-A4FD-35A5EAC3F8AB}" type="parTrans" cxnId="{3BF12A46-FAA0-4946-849D-216C347286FE}">
      <dgm:prSet/>
      <dgm:spPr/>
      <dgm:t>
        <a:bodyPr/>
        <a:lstStyle/>
        <a:p>
          <a:endParaRPr lang="en-US"/>
        </a:p>
      </dgm:t>
    </dgm:pt>
    <dgm:pt modelId="{7FED6655-68C9-894C-8C32-8548170AF4D2}" type="sibTrans" cxnId="{3BF12A46-FAA0-4946-849D-216C347286FE}">
      <dgm:prSet/>
      <dgm:spPr/>
      <dgm:t>
        <a:bodyPr/>
        <a:lstStyle/>
        <a:p>
          <a:endParaRPr lang="en-US"/>
        </a:p>
      </dgm:t>
    </dgm:pt>
    <dgm:pt modelId="{2BFC376A-E98B-6445-A1EE-E51790CA5331}" type="pres">
      <dgm:prSet presAssocID="{A714C748-3625-934B-AD00-0DD19AAEDC1D}" presName="outerComposite" presStyleCnt="0">
        <dgm:presLayoutVars>
          <dgm:chMax val="2"/>
          <dgm:animLvl val="lvl"/>
          <dgm:resizeHandles val="exact"/>
        </dgm:presLayoutVars>
      </dgm:prSet>
      <dgm:spPr/>
    </dgm:pt>
    <dgm:pt modelId="{0433FB5D-A4F6-5B42-9C71-C4A64405D8C9}" type="pres">
      <dgm:prSet presAssocID="{A714C748-3625-934B-AD00-0DD19AAEDC1D}" presName="dummyMaxCanvas" presStyleCnt="0"/>
      <dgm:spPr/>
    </dgm:pt>
    <dgm:pt modelId="{5E502441-FA3A-F149-9547-1D8CF585C03D}" type="pres">
      <dgm:prSet presAssocID="{A714C748-3625-934B-AD00-0DD19AAEDC1D}" presName="parentComposite" presStyleCnt="0"/>
      <dgm:spPr/>
    </dgm:pt>
    <dgm:pt modelId="{F1359953-F98B-5947-A346-FC278042102A}" type="pres">
      <dgm:prSet presAssocID="{A714C748-3625-934B-AD00-0DD19AAEDC1D}" presName="parent1" presStyleLbl="alignAccFollowNode1" presStyleIdx="0" presStyleCnt="4" custLinFactNeighborX="-93374" custLinFactNeighborY="22227">
        <dgm:presLayoutVars>
          <dgm:chMax val="4"/>
        </dgm:presLayoutVars>
      </dgm:prSet>
      <dgm:spPr/>
    </dgm:pt>
    <dgm:pt modelId="{BD8136AC-5976-6E48-AEB6-23A6757A3160}" type="pres">
      <dgm:prSet presAssocID="{A714C748-3625-934B-AD00-0DD19AAEDC1D}" presName="parent2" presStyleLbl="alignAccFollowNode1" presStyleIdx="1" presStyleCnt="4" custLinFactNeighborX="88722" custLinFactNeighborY="20506">
        <dgm:presLayoutVars>
          <dgm:chMax val="4"/>
        </dgm:presLayoutVars>
      </dgm:prSet>
      <dgm:spPr/>
    </dgm:pt>
    <dgm:pt modelId="{8B3ADC23-7913-0440-91AA-D35A3FE4B472}" type="pres">
      <dgm:prSet presAssocID="{A714C748-3625-934B-AD00-0DD19AAEDC1D}" presName="childrenComposite" presStyleCnt="0"/>
      <dgm:spPr/>
    </dgm:pt>
    <dgm:pt modelId="{FF76BF89-10EB-CE43-9FDA-91186A7325A1}" type="pres">
      <dgm:prSet presAssocID="{A714C748-3625-934B-AD00-0DD19AAEDC1D}" presName="dummyMaxCanvas_ChildArea" presStyleCnt="0"/>
      <dgm:spPr/>
    </dgm:pt>
    <dgm:pt modelId="{7DD289E2-53AE-DB40-9AC6-C91EA1975423}" type="pres">
      <dgm:prSet presAssocID="{A714C748-3625-934B-AD00-0DD19AAEDC1D}" presName="fulcrum" presStyleLbl="alignAccFollowNode1" presStyleIdx="2" presStyleCnt="4"/>
      <dgm:spPr>
        <a:solidFill>
          <a:schemeClr val="accent5">
            <a:lumMod val="75000"/>
            <a:alpha val="90000"/>
          </a:schemeClr>
        </a:solidFill>
      </dgm:spPr>
    </dgm:pt>
    <dgm:pt modelId="{33514C20-C89E-B541-A937-18303208DBF3}" type="pres">
      <dgm:prSet presAssocID="{A714C748-3625-934B-AD00-0DD19AAEDC1D}" presName="balance_44" presStyleLbl="alignAccFollowNode1" presStyleIdx="3" presStyleCnt="4" custScaleX="175744" custScaleY="104860">
        <dgm:presLayoutVars>
          <dgm:bulletEnabled val="1"/>
        </dgm:presLayoutVars>
      </dgm:prSet>
      <dgm:spPr/>
    </dgm:pt>
    <dgm:pt modelId="{21709BAA-27D9-8846-8414-6C779AA93D22}" type="pres">
      <dgm:prSet presAssocID="{A714C748-3625-934B-AD00-0DD19AAEDC1D}" presName="right_44_1" presStyleLbl="node1" presStyleIdx="0" presStyleCnt="8" custLinFactNeighborX="88460" custLinFactNeighborY="-6253">
        <dgm:presLayoutVars>
          <dgm:bulletEnabled val="1"/>
        </dgm:presLayoutVars>
      </dgm:prSet>
      <dgm:spPr/>
    </dgm:pt>
    <dgm:pt modelId="{C7C5F774-48CB-C04C-A3B0-E96C53C368BB}" type="pres">
      <dgm:prSet presAssocID="{A714C748-3625-934B-AD00-0DD19AAEDC1D}" presName="right_44_2" presStyleLbl="node1" presStyleIdx="1" presStyleCnt="8" custLinFactNeighborX="87200" custLinFactNeighborY="-9021">
        <dgm:presLayoutVars>
          <dgm:bulletEnabled val="1"/>
        </dgm:presLayoutVars>
      </dgm:prSet>
      <dgm:spPr/>
    </dgm:pt>
    <dgm:pt modelId="{5CD55812-530D-DD49-A16E-EADDF1646F60}" type="pres">
      <dgm:prSet presAssocID="{A714C748-3625-934B-AD00-0DD19AAEDC1D}" presName="right_44_3" presStyleLbl="node1" presStyleIdx="2" presStyleCnt="8" custLinFactNeighborX="85657" custLinFactNeighborY="-2255">
        <dgm:presLayoutVars>
          <dgm:bulletEnabled val="1"/>
        </dgm:presLayoutVars>
      </dgm:prSet>
      <dgm:spPr/>
    </dgm:pt>
    <dgm:pt modelId="{B7F2E96C-0184-4947-9A56-DD7A87587480}" type="pres">
      <dgm:prSet presAssocID="{A714C748-3625-934B-AD00-0DD19AAEDC1D}" presName="right_44_4" presStyleLbl="node1" presStyleIdx="3" presStyleCnt="8" custLinFactNeighborX="87200" custLinFactNeighborY="4510">
        <dgm:presLayoutVars>
          <dgm:bulletEnabled val="1"/>
        </dgm:presLayoutVars>
      </dgm:prSet>
      <dgm:spPr/>
    </dgm:pt>
    <dgm:pt modelId="{A9758E06-4FE5-054F-B159-6B11D596A5AA}" type="pres">
      <dgm:prSet presAssocID="{A714C748-3625-934B-AD00-0DD19AAEDC1D}" presName="left_44_1" presStyleLbl="node1" presStyleIdx="4" presStyleCnt="8" custLinFactNeighborX="-87972">
        <dgm:presLayoutVars>
          <dgm:bulletEnabled val="1"/>
        </dgm:presLayoutVars>
      </dgm:prSet>
      <dgm:spPr/>
    </dgm:pt>
    <dgm:pt modelId="{F1C607DD-E254-134A-9FEE-20013D1EB68C}" type="pres">
      <dgm:prSet presAssocID="{A714C748-3625-934B-AD00-0DD19AAEDC1D}" presName="left_44_2" presStyleLbl="node1" presStyleIdx="5" presStyleCnt="8" custLinFactNeighborX="-89515" custLinFactNeighborY="-2255">
        <dgm:presLayoutVars>
          <dgm:bulletEnabled val="1"/>
        </dgm:presLayoutVars>
      </dgm:prSet>
      <dgm:spPr/>
    </dgm:pt>
    <dgm:pt modelId="{27D23E1B-1D5A-C34B-B906-2F3513BF7E92}" type="pres">
      <dgm:prSet presAssocID="{A714C748-3625-934B-AD00-0DD19AAEDC1D}" presName="left_44_3" presStyleLbl="node1" presStyleIdx="6" presStyleCnt="8" custLinFactNeighborX="-91830" custLinFactNeighborY="-2255">
        <dgm:presLayoutVars>
          <dgm:bulletEnabled val="1"/>
        </dgm:presLayoutVars>
      </dgm:prSet>
      <dgm:spPr/>
    </dgm:pt>
    <dgm:pt modelId="{69A80D7C-124C-2B4F-A3E5-C7CC9698BA59}" type="pres">
      <dgm:prSet presAssocID="{A714C748-3625-934B-AD00-0DD19AAEDC1D}" presName="left_44_4" presStyleLbl="node1" presStyleIdx="7" presStyleCnt="8" custLinFactNeighborX="-91830" custLinFactNeighborY="6766">
        <dgm:presLayoutVars>
          <dgm:bulletEnabled val="1"/>
        </dgm:presLayoutVars>
      </dgm:prSet>
      <dgm:spPr/>
    </dgm:pt>
  </dgm:ptLst>
  <dgm:cxnLst>
    <dgm:cxn modelId="{42245608-5DBC-214C-9521-8B4011900C61}" type="presOf" srcId="{0ABC8271-7556-6D4A-8FDA-F55A09CF1868}" destId="{C7C5F774-48CB-C04C-A3B0-E96C53C368BB}" srcOrd="0" destOrd="0" presId="urn:microsoft.com/office/officeart/2005/8/layout/balance1"/>
    <dgm:cxn modelId="{04409714-6633-CB4C-8D28-7D88AF1273F3}" srcId="{5196CEF6-3117-BF43-843B-CD7D205B226B}" destId="{9268280F-45D4-F24C-8A68-9B4405523811}" srcOrd="0" destOrd="0" parTransId="{A0FEDCEB-FD35-0444-8584-4D79B8AA288E}" sibTransId="{53C5A8CE-E9A5-814B-81C8-CCFC6E603650}"/>
    <dgm:cxn modelId="{5FAA6327-AB6F-4E4A-B2F5-1D3B29588646}" srcId="{5196CEF6-3117-BF43-843B-CD7D205B226B}" destId="{E8EADC63-F3D0-8041-85F1-CD996FE1E5F0}" srcOrd="1" destOrd="0" parTransId="{4B2BB72E-A7F5-3243-9B24-34224A7D3BAD}" sibTransId="{A6BDD15A-1F66-E541-B97F-7BAA41CE87AD}"/>
    <dgm:cxn modelId="{6822013D-1F4E-DE42-85D9-1385351C27D2}" type="presOf" srcId="{422056CC-1E4D-E148-93BB-C75F7FB8FA49}" destId="{B7F2E96C-0184-4947-9A56-DD7A87587480}" srcOrd="0" destOrd="0" presId="urn:microsoft.com/office/officeart/2005/8/layout/balance1"/>
    <dgm:cxn modelId="{3BF12A46-FAA0-4946-849D-216C347286FE}" srcId="{A714C748-3625-934B-AD00-0DD19AAEDC1D}" destId="{BC6450C0-CBD4-A345-BDF1-26ED5C844FFE}" srcOrd="3" destOrd="0" parTransId="{F7FE9C52-4D33-F14A-A4FD-35A5EAC3F8AB}" sibTransId="{7FED6655-68C9-894C-8C32-8548170AF4D2}"/>
    <dgm:cxn modelId="{DF222448-88BD-2A48-BD1A-4AC8E149665D}" srcId="{C24EC3EA-BCC8-BD48-92A4-67499211FDC8}" destId="{180205F2-8436-534A-A854-F98DBDD19F3D}" srcOrd="0" destOrd="0" parTransId="{A377CD29-D357-5A43-961C-99D164FB1A8C}" sibTransId="{1B0DC140-99AF-E648-A19B-9034EABA33D8}"/>
    <dgm:cxn modelId="{0D94B04F-DD78-7244-A5B2-97611B5EBF10}" type="presOf" srcId="{5196CEF6-3117-BF43-843B-CD7D205B226B}" destId="{F1359953-F98B-5947-A346-FC278042102A}" srcOrd="0" destOrd="0" presId="urn:microsoft.com/office/officeart/2005/8/layout/balance1"/>
    <dgm:cxn modelId="{97EB0F54-5CA6-144F-BC41-2C1A09C4DC33}" srcId="{5196CEF6-3117-BF43-843B-CD7D205B226B}" destId="{D4463F63-F9CB-E649-B262-8E6F8528CBC4}" srcOrd="3" destOrd="0" parTransId="{AC978913-C1BB-6E41-AA40-A93DB7CEB3D8}" sibTransId="{7FBDF817-C264-AB45-85A4-147CA29EBAA1}"/>
    <dgm:cxn modelId="{A35C225A-381B-9E40-B7C3-B7C78C415796}" srcId="{5196CEF6-3117-BF43-843B-CD7D205B226B}" destId="{AE53065B-1100-2049-B0F6-5220734AA334}" srcOrd="2" destOrd="0" parTransId="{B922FC83-D155-1B47-88A0-4AC3845E2D58}" sibTransId="{46F814B9-5626-9D41-9FB5-BFF4B1858323}"/>
    <dgm:cxn modelId="{AEF39A64-9DAC-FE4C-AC72-C14FADC4105E}" srcId="{C24EC3EA-BCC8-BD48-92A4-67499211FDC8}" destId="{0ABC8271-7556-6D4A-8FDA-F55A09CF1868}" srcOrd="1" destOrd="0" parTransId="{A8E42E7C-EF61-DF44-A839-6CAD330833CF}" sibTransId="{66174E09-7E91-B741-AF4E-7BC2FAF0681F}"/>
    <dgm:cxn modelId="{4B98AA68-36B1-BB49-A29C-BC47CC4EE76B}" type="presOf" srcId="{9268280F-45D4-F24C-8A68-9B4405523811}" destId="{A9758E06-4FE5-054F-B159-6B11D596A5AA}" srcOrd="0" destOrd="0" presId="urn:microsoft.com/office/officeart/2005/8/layout/balance1"/>
    <dgm:cxn modelId="{7DCA3969-90EA-E745-9305-E29163871122}" srcId="{A714C748-3625-934B-AD00-0DD19AAEDC1D}" destId="{04D742F1-73FD-A745-ADDA-66D4DBD3931A}" srcOrd="2" destOrd="0" parTransId="{005A3D1A-F921-404F-86B0-C3346B0DBA89}" sibTransId="{EBF7BA9A-1AFE-834B-9F6A-FF95802CF70D}"/>
    <dgm:cxn modelId="{6AA6F16C-F373-FA43-96F0-504A3BBE4EDA}" type="presOf" srcId="{180205F2-8436-534A-A854-F98DBDD19F3D}" destId="{21709BAA-27D9-8846-8414-6C779AA93D22}" srcOrd="0" destOrd="0" presId="urn:microsoft.com/office/officeart/2005/8/layout/balance1"/>
    <dgm:cxn modelId="{D0257C7B-B1C6-A34F-BB9B-390E0E6A03B8}" srcId="{C24EC3EA-BCC8-BD48-92A4-67499211FDC8}" destId="{422056CC-1E4D-E148-93BB-C75F7FB8FA49}" srcOrd="3" destOrd="0" parTransId="{5E9B05F6-5674-E14F-A0BC-CF8C1C89B5A7}" sibTransId="{60DD36A9-BF8E-064F-B46A-AFB31F4589B0}"/>
    <dgm:cxn modelId="{6B9EDE83-F78B-A348-A2CF-800F877C0747}" type="presOf" srcId="{03424D82-9B3A-A74A-90E4-48B52A59D908}" destId="{5CD55812-530D-DD49-A16E-EADDF1646F60}" srcOrd="0" destOrd="0" presId="urn:microsoft.com/office/officeart/2005/8/layout/balance1"/>
    <dgm:cxn modelId="{A05C88A0-7278-B34D-A580-E660A8196D0F}" type="presOf" srcId="{C24EC3EA-BCC8-BD48-92A4-67499211FDC8}" destId="{BD8136AC-5976-6E48-AEB6-23A6757A3160}" srcOrd="0" destOrd="0" presId="urn:microsoft.com/office/officeart/2005/8/layout/balance1"/>
    <dgm:cxn modelId="{6082ACA9-04AE-094E-A11D-71BAEFA7E712}" type="presOf" srcId="{AE53065B-1100-2049-B0F6-5220734AA334}" destId="{27D23E1B-1D5A-C34B-B906-2F3513BF7E92}" srcOrd="0" destOrd="0" presId="urn:microsoft.com/office/officeart/2005/8/layout/balance1"/>
    <dgm:cxn modelId="{C9FE5BAC-6C70-E94D-B669-0B37B7E5A7D4}" srcId="{A714C748-3625-934B-AD00-0DD19AAEDC1D}" destId="{5196CEF6-3117-BF43-843B-CD7D205B226B}" srcOrd="0" destOrd="0" parTransId="{44DF2F69-13C0-EC4F-9577-59A3F675B439}" sibTransId="{4E49411D-9123-F94F-A533-4C2B18A95711}"/>
    <dgm:cxn modelId="{90C6A1C0-A577-A641-AA3B-1D32BB2058E7}" type="presOf" srcId="{D4463F63-F9CB-E649-B262-8E6F8528CBC4}" destId="{69A80D7C-124C-2B4F-A3E5-C7CC9698BA59}" srcOrd="0" destOrd="0" presId="urn:microsoft.com/office/officeart/2005/8/layout/balance1"/>
    <dgm:cxn modelId="{6C07B0C6-F75A-DB46-9399-38A45C10D124}" type="presOf" srcId="{A714C748-3625-934B-AD00-0DD19AAEDC1D}" destId="{2BFC376A-E98B-6445-A1EE-E51790CA5331}" srcOrd="0" destOrd="0" presId="urn:microsoft.com/office/officeart/2005/8/layout/balance1"/>
    <dgm:cxn modelId="{C6A202E5-28E5-8545-9B9C-C1D0EDC8DE99}" type="presOf" srcId="{E8EADC63-F3D0-8041-85F1-CD996FE1E5F0}" destId="{F1C607DD-E254-134A-9FEE-20013D1EB68C}" srcOrd="0" destOrd="0" presId="urn:microsoft.com/office/officeart/2005/8/layout/balance1"/>
    <dgm:cxn modelId="{C0BCBEEB-9927-444A-A114-2DC4E9CC909A}" srcId="{A714C748-3625-934B-AD00-0DD19AAEDC1D}" destId="{C24EC3EA-BCC8-BD48-92A4-67499211FDC8}" srcOrd="1" destOrd="0" parTransId="{43699ECA-9FD0-E440-9450-F12D03166B7F}" sibTransId="{0356C30A-317A-2D41-8DDC-B7E0DE2F1B9A}"/>
    <dgm:cxn modelId="{DC0A3BEC-5CF6-454A-A045-2099C8A1EC1F}" srcId="{C24EC3EA-BCC8-BD48-92A4-67499211FDC8}" destId="{03424D82-9B3A-A74A-90E4-48B52A59D908}" srcOrd="2" destOrd="0" parTransId="{AA8D1A69-B869-7346-B547-7CABD820CD37}" sibTransId="{87E8622D-BCD4-304A-84B2-4E345C5C0BAE}"/>
    <dgm:cxn modelId="{E949BEA5-27B9-1145-B203-CA5095D8846D}" type="presParOf" srcId="{2BFC376A-E98B-6445-A1EE-E51790CA5331}" destId="{0433FB5D-A4F6-5B42-9C71-C4A64405D8C9}" srcOrd="0" destOrd="0" presId="urn:microsoft.com/office/officeart/2005/8/layout/balance1"/>
    <dgm:cxn modelId="{9B6D28E6-8E92-8E40-8F9D-ABAA67BEDDA6}" type="presParOf" srcId="{2BFC376A-E98B-6445-A1EE-E51790CA5331}" destId="{5E502441-FA3A-F149-9547-1D8CF585C03D}" srcOrd="1" destOrd="0" presId="urn:microsoft.com/office/officeart/2005/8/layout/balance1"/>
    <dgm:cxn modelId="{73E1DBF2-E6E0-924D-879D-FC89B0492727}" type="presParOf" srcId="{5E502441-FA3A-F149-9547-1D8CF585C03D}" destId="{F1359953-F98B-5947-A346-FC278042102A}" srcOrd="0" destOrd="0" presId="urn:microsoft.com/office/officeart/2005/8/layout/balance1"/>
    <dgm:cxn modelId="{417F86E0-7CD7-C240-9F9B-D46CA6BBFC22}" type="presParOf" srcId="{5E502441-FA3A-F149-9547-1D8CF585C03D}" destId="{BD8136AC-5976-6E48-AEB6-23A6757A3160}" srcOrd="1" destOrd="0" presId="urn:microsoft.com/office/officeart/2005/8/layout/balance1"/>
    <dgm:cxn modelId="{D6BC2B0A-4564-734E-9A39-6F1D486CA8DE}" type="presParOf" srcId="{2BFC376A-E98B-6445-A1EE-E51790CA5331}" destId="{8B3ADC23-7913-0440-91AA-D35A3FE4B472}" srcOrd="2" destOrd="0" presId="urn:microsoft.com/office/officeart/2005/8/layout/balance1"/>
    <dgm:cxn modelId="{A811F873-410A-0448-98CB-06B9B26B0379}" type="presParOf" srcId="{8B3ADC23-7913-0440-91AA-D35A3FE4B472}" destId="{FF76BF89-10EB-CE43-9FDA-91186A7325A1}" srcOrd="0" destOrd="0" presId="urn:microsoft.com/office/officeart/2005/8/layout/balance1"/>
    <dgm:cxn modelId="{D7A85F85-56FA-4C4F-85BC-D5B131CFAB50}" type="presParOf" srcId="{8B3ADC23-7913-0440-91AA-D35A3FE4B472}" destId="{7DD289E2-53AE-DB40-9AC6-C91EA1975423}" srcOrd="1" destOrd="0" presId="urn:microsoft.com/office/officeart/2005/8/layout/balance1"/>
    <dgm:cxn modelId="{C1A76E2B-0BA4-8143-A777-AB49E120422B}" type="presParOf" srcId="{8B3ADC23-7913-0440-91AA-D35A3FE4B472}" destId="{33514C20-C89E-B541-A937-18303208DBF3}" srcOrd="2" destOrd="0" presId="urn:microsoft.com/office/officeart/2005/8/layout/balance1"/>
    <dgm:cxn modelId="{E74D7C13-A6DE-5B4C-9599-A85760CB090C}" type="presParOf" srcId="{8B3ADC23-7913-0440-91AA-D35A3FE4B472}" destId="{21709BAA-27D9-8846-8414-6C779AA93D22}" srcOrd="3" destOrd="0" presId="urn:microsoft.com/office/officeart/2005/8/layout/balance1"/>
    <dgm:cxn modelId="{84C1FB2D-1AC7-5D40-AD13-836E9299705C}" type="presParOf" srcId="{8B3ADC23-7913-0440-91AA-D35A3FE4B472}" destId="{C7C5F774-48CB-C04C-A3B0-E96C53C368BB}" srcOrd="4" destOrd="0" presId="urn:microsoft.com/office/officeart/2005/8/layout/balance1"/>
    <dgm:cxn modelId="{3C945E5C-D39A-3A41-BB19-F9D4FBA589BB}" type="presParOf" srcId="{8B3ADC23-7913-0440-91AA-D35A3FE4B472}" destId="{5CD55812-530D-DD49-A16E-EADDF1646F60}" srcOrd="5" destOrd="0" presId="urn:microsoft.com/office/officeart/2005/8/layout/balance1"/>
    <dgm:cxn modelId="{B24C2BE4-8AEF-6A4A-ADF9-AD360BFBAAE6}" type="presParOf" srcId="{8B3ADC23-7913-0440-91AA-D35A3FE4B472}" destId="{B7F2E96C-0184-4947-9A56-DD7A87587480}" srcOrd="6" destOrd="0" presId="urn:microsoft.com/office/officeart/2005/8/layout/balance1"/>
    <dgm:cxn modelId="{AFD994DB-9B77-1840-AAC0-5BB74E220083}" type="presParOf" srcId="{8B3ADC23-7913-0440-91AA-D35A3FE4B472}" destId="{A9758E06-4FE5-054F-B159-6B11D596A5AA}" srcOrd="7" destOrd="0" presId="urn:microsoft.com/office/officeart/2005/8/layout/balance1"/>
    <dgm:cxn modelId="{C9999636-DE15-3640-AA49-B07C9EA44CF1}" type="presParOf" srcId="{8B3ADC23-7913-0440-91AA-D35A3FE4B472}" destId="{F1C607DD-E254-134A-9FEE-20013D1EB68C}" srcOrd="8" destOrd="0" presId="urn:microsoft.com/office/officeart/2005/8/layout/balance1"/>
    <dgm:cxn modelId="{FAC0F291-A88C-D74F-A94D-93390000AEDB}" type="presParOf" srcId="{8B3ADC23-7913-0440-91AA-D35A3FE4B472}" destId="{27D23E1B-1D5A-C34B-B906-2F3513BF7E92}" srcOrd="9" destOrd="0" presId="urn:microsoft.com/office/officeart/2005/8/layout/balance1"/>
    <dgm:cxn modelId="{5E94B4EB-EF7F-2E4A-8108-249C21ECB66B}" type="presParOf" srcId="{8B3ADC23-7913-0440-91AA-D35A3FE4B472}" destId="{69A80D7C-124C-2B4F-A3E5-C7CC9698BA59}" srcOrd="10"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2DFA098E-AAB0-964A-8F8E-148116D13142}" type="doc">
      <dgm:prSet loTypeId="urn:microsoft.com/office/officeart/2005/8/layout/radial5" loCatId="" qsTypeId="urn:microsoft.com/office/officeart/2005/8/quickstyle/simple3" qsCatId="simple" csTypeId="urn:microsoft.com/office/officeart/2005/8/colors/accent1_2" csCatId="accent1" phldr="1"/>
      <dgm:spPr/>
      <dgm:t>
        <a:bodyPr/>
        <a:lstStyle/>
        <a:p>
          <a:endParaRPr lang="en-US"/>
        </a:p>
      </dgm:t>
    </dgm:pt>
    <dgm:pt modelId="{4D7B3A8E-CD94-A24F-B18F-FAB7F9938789}">
      <dgm:prSet custT="1"/>
      <dgm:spPr>
        <a:solidFill>
          <a:schemeClr val="accent1">
            <a:lumMod val="50000"/>
          </a:schemeClr>
        </a:solidFill>
      </dgm:spPr>
      <dgm:t>
        <a:bodyPr/>
        <a:lstStyle/>
        <a:p>
          <a:pPr algn="ctr" rtl="0"/>
          <a:r>
            <a:rPr lang="en-US" sz="1400" b="1" u="sng" dirty="0">
              <a:solidFill>
                <a:schemeClr val="bg1"/>
              </a:solidFill>
            </a:rPr>
            <a:t>Teaching &amp; Learning</a:t>
          </a:r>
        </a:p>
      </dgm:t>
    </dgm:pt>
    <dgm:pt modelId="{B7713EA2-B9ED-C84D-B805-D335EC28F43C}" type="parTrans" cxnId="{931C08C7-C499-4D44-A16D-A0D50E236695}">
      <dgm:prSet/>
      <dgm:spPr/>
      <dgm:t>
        <a:bodyPr/>
        <a:lstStyle/>
        <a:p>
          <a:endParaRPr lang="en-US" dirty="0"/>
        </a:p>
      </dgm:t>
    </dgm:pt>
    <dgm:pt modelId="{4D45B60D-0F14-534C-A8AF-15A48A3F4337}" type="sibTrans" cxnId="{931C08C7-C499-4D44-A16D-A0D50E236695}">
      <dgm:prSet/>
      <dgm:spPr/>
      <dgm:t>
        <a:bodyPr/>
        <a:lstStyle/>
        <a:p>
          <a:endParaRPr lang="en-US"/>
        </a:p>
      </dgm:t>
    </dgm:pt>
    <dgm:pt modelId="{0DDA2B70-633C-C346-B746-21952B0C4ED0}">
      <dgm:prSet custT="1"/>
      <dgm:spPr>
        <a:solidFill>
          <a:schemeClr val="accent1">
            <a:lumMod val="50000"/>
          </a:schemeClr>
        </a:solidFill>
      </dgm:spPr>
      <dgm:t>
        <a:bodyPr/>
        <a:lstStyle/>
        <a:p>
          <a:r>
            <a:rPr lang="en-US" sz="1400" b="1" dirty="0">
              <a:solidFill>
                <a:schemeClr val="bg1"/>
              </a:solidFill>
            </a:rPr>
            <a:t>School Climate</a:t>
          </a:r>
        </a:p>
      </dgm:t>
    </dgm:pt>
    <dgm:pt modelId="{3AEF2E1B-77A5-B944-B685-148EC37F14B6}" type="parTrans" cxnId="{6A5E4E56-B83D-7943-A09E-29B7B299593E}">
      <dgm:prSet/>
      <dgm:spPr/>
      <dgm:t>
        <a:bodyPr/>
        <a:lstStyle/>
        <a:p>
          <a:endParaRPr lang="en-US"/>
        </a:p>
      </dgm:t>
    </dgm:pt>
    <dgm:pt modelId="{117159B7-0559-8D4C-A2B1-EAD2D84F7E83}" type="sibTrans" cxnId="{6A5E4E56-B83D-7943-A09E-29B7B299593E}">
      <dgm:prSet/>
      <dgm:spPr/>
      <dgm:t>
        <a:bodyPr/>
        <a:lstStyle/>
        <a:p>
          <a:endParaRPr lang="en-US"/>
        </a:p>
      </dgm:t>
    </dgm:pt>
    <dgm:pt modelId="{98E8DEE9-91AA-C543-B109-CB4448750030}">
      <dgm:prSet custT="1"/>
      <dgm:spPr>
        <a:solidFill>
          <a:schemeClr val="accent1">
            <a:lumMod val="50000"/>
          </a:schemeClr>
        </a:solidFill>
      </dgm:spPr>
      <dgm:t>
        <a:bodyPr/>
        <a:lstStyle/>
        <a:p>
          <a:pPr algn="ctr"/>
          <a:endParaRPr lang="en-US" sz="1400" b="1" u="sng" dirty="0"/>
        </a:p>
      </dgm:t>
    </dgm:pt>
    <dgm:pt modelId="{CFAC36C9-E29C-4E46-B52A-58B6D5A59B80}" type="parTrans" cxnId="{F2DCF9E7-068E-D447-B7E8-0530E67AF061}">
      <dgm:prSet/>
      <dgm:spPr/>
      <dgm:t>
        <a:bodyPr/>
        <a:lstStyle/>
        <a:p>
          <a:endParaRPr lang="en-US" dirty="0"/>
        </a:p>
      </dgm:t>
    </dgm:pt>
    <dgm:pt modelId="{4BB1C318-9C85-1346-9DDB-A4AB85B54D08}" type="sibTrans" cxnId="{F2DCF9E7-068E-D447-B7E8-0530E67AF061}">
      <dgm:prSet/>
      <dgm:spPr/>
      <dgm:t>
        <a:bodyPr/>
        <a:lstStyle/>
        <a:p>
          <a:endParaRPr lang="en-US"/>
        </a:p>
      </dgm:t>
    </dgm:pt>
    <dgm:pt modelId="{E9AB347E-8BEB-4043-B9D7-938C1FF7DF6F}">
      <dgm:prSet custT="1"/>
      <dgm:spPr>
        <a:solidFill>
          <a:schemeClr val="accent1">
            <a:lumMod val="50000"/>
          </a:schemeClr>
        </a:solidFill>
      </dgm:spPr>
      <dgm:t>
        <a:bodyPr anchor="t"/>
        <a:lstStyle/>
        <a:p>
          <a:pPr algn="ctr"/>
          <a:r>
            <a:rPr lang="en-US" sz="1400" b="1" u="sng" dirty="0">
              <a:solidFill>
                <a:schemeClr val="bg1"/>
              </a:solidFill>
            </a:rPr>
            <a:t>Safety</a:t>
          </a:r>
        </a:p>
      </dgm:t>
    </dgm:pt>
    <dgm:pt modelId="{9936CC80-4897-E043-B8B9-715DD626D12F}" type="parTrans" cxnId="{90672269-DDBC-E84E-B61A-A6C9C5598069}">
      <dgm:prSet/>
      <dgm:spPr/>
      <dgm:t>
        <a:bodyPr/>
        <a:lstStyle/>
        <a:p>
          <a:endParaRPr lang="en-US" dirty="0"/>
        </a:p>
      </dgm:t>
    </dgm:pt>
    <dgm:pt modelId="{CB6E525B-FE36-5148-A52E-A6CEB5E7F939}" type="sibTrans" cxnId="{90672269-DDBC-E84E-B61A-A6C9C5598069}">
      <dgm:prSet/>
      <dgm:spPr/>
      <dgm:t>
        <a:bodyPr/>
        <a:lstStyle/>
        <a:p>
          <a:endParaRPr lang="en-US"/>
        </a:p>
      </dgm:t>
    </dgm:pt>
    <dgm:pt modelId="{CBF891F8-04F3-C04B-92B5-E6607F9B7F39}">
      <dgm:prSet custT="1"/>
      <dgm:spPr>
        <a:solidFill>
          <a:schemeClr val="accent1">
            <a:lumMod val="50000"/>
          </a:schemeClr>
        </a:solidFill>
      </dgm:spPr>
      <dgm:t>
        <a:bodyPr/>
        <a:lstStyle/>
        <a:p>
          <a:pPr algn="ctr"/>
          <a:r>
            <a:rPr lang="en-US" sz="1400" b="1" u="sng" dirty="0">
              <a:solidFill>
                <a:schemeClr val="bg1"/>
              </a:solidFill>
            </a:rPr>
            <a:t>Institutional Environment/Structure</a:t>
          </a:r>
        </a:p>
        <a:p>
          <a:pPr algn="ctr"/>
          <a:endParaRPr lang="en-US" sz="1400" b="1" u="sng" dirty="0">
            <a:solidFill>
              <a:schemeClr val="bg1"/>
            </a:solidFill>
          </a:endParaRPr>
        </a:p>
      </dgm:t>
    </dgm:pt>
    <dgm:pt modelId="{3A2A10F2-02FE-084F-B635-FA156E07B5AD}" type="sibTrans" cxnId="{7B359DA0-52D8-8D46-8AFF-AFE3768CA7DF}">
      <dgm:prSet/>
      <dgm:spPr/>
      <dgm:t>
        <a:bodyPr/>
        <a:lstStyle/>
        <a:p>
          <a:endParaRPr lang="en-US"/>
        </a:p>
      </dgm:t>
    </dgm:pt>
    <dgm:pt modelId="{A23C0923-4068-C344-AE75-CB47A702665C}" type="parTrans" cxnId="{7B359DA0-52D8-8D46-8AFF-AFE3768CA7DF}">
      <dgm:prSet/>
      <dgm:spPr/>
      <dgm:t>
        <a:bodyPr/>
        <a:lstStyle/>
        <a:p>
          <a:endParaRPr lang="en-US" dirty="0"/>
        </a:p>
      </dgm:t>
    </dgm:pt>
    <dgm:pt modelId="{AD77D41F-EF6E-8B4E-8FCD-52B7F22F3DB3}" type="pres">
      <dgm:prSet presAssocID="{2DFA098E-AAB0-964A-8F8E-148116D13142}" presName="Name0" presStyleCnt="0">
        <dgm:presLayoutVars>
          <dgm:chMax val="1"/>
          <dgm:dir/>
          <dgm:animLvl val="ctr"/>
          <dgm:resizeHandles val="exact"/>
        </dgm:presLayoutVars>
      </dgm:prSet>
      <dgm:spPr/>
    </dgm:pt>
    <dgm:pt modelId="{22455AFA-8FCA-504C-ADEB-430E937FBB8A}" type="pres">
      <dgm:prSet presAssocID="{0DDA2B70-633C-C346-B746-21952B0C4ED0}" presName="centerShape" presStyleLbl="node0" presStyleIdx="0" presStyleCnt="1"/>
      <dgm:spPr/>
    </dgm:pt>
    <dgm:pt modelId="{0DD0723A-118D-AC40-960E-34D7E9024F13}" type="pres">
      <dgm:prSet presAssocID="{B7713EA2-B9ED-C84D-B805-D335EC28F43C}" presName="parTrans" presStyleLbl="sibTrans2D1" presStyleIdx="0" presStyleCnt="4"/>
      <dgm:spPr/>
    </dgm:pt>
    <dgm:pt modelId="{20F3A021-7F5E-B243-9A37-13D7C92B33D1}" type="pres">
      <dgm:prSet presAssocID="{B7713EA2-B9ED-C84D-B805-D335EC28F43C}" presName="connectorText" presStyleLbl="sibTrans2D1" presStyleIdx="0" presStyleCnt="4"/>
      <dgm:spPr/>
    </dgm:pt>
    <dgm:pt modelId="{262D1D90-A40F-4547-9E43-7947708EB423}" type="pres">
      <dgm:prSet presAssocID="{4D7B3A8E-CD94-A24F-B18F-FAB7F9938789}" presName="node" presStyleLbl="node1" presStyleIdx="0" presStyleCnt="4" custScaleX="211778">
        <dgm:presLayoutVars>
          <dgm:bulletEnabled val="1"/>
        </dgm:presLayoutVars>
      </dgm:prSet>
      <dgm:spPr/>
    </dgm:pt>
    <dgm:pt modelId="{43711482-3CD0-714E-A613-5197F4B040B8}" type="pres">
      <dgm:prSet presAssocID="{CFAC36C9-E29C-4E46-B52A-58B6D5A59B80}" presName="parTrans" presStyleLbl="sibTrans2D1" presStyleIdx="1" presStyleCnt="4"/>
      <dgm:spPr/>
    </dgm:pt>
    <dgm:pt modelId="{5BD9D5E1-2546-0A4D-BDA4-CCE3D51F05B5}" type="pres">
      <dgm:prSet presAssocID="{CFAC36C9-E29C-4E46-B52A-58B6D5A59B80}" presName="connectorText" presStyleLbl="sibTrans2D1" presStyleIdx="1" presStyleCnt="4"/>
      <dgm:spPr/>
    </dgm:pt>
    <dgm:pt modelId="{30426562-3517-AF42-8C29-5402A97A330D}" type="pres">
      <dgm:prSet presAssocID="{98E8DEE9-91AA-C543-B109-CB4448750030}" presName="node" presStyleLbl="node1" presStyleIdx="1" presStyleCnt="4" custScaleX="207698" custRadScaleRad="140370" custRadScaleInc="-1660">
        <dgm:presLayoutVars>
          <dgm:bulletEnabled val="1"/>
        </dgm:presLayoutVars>
      </dgm:prSet>
      <dgm:spPr/>
    </dgm:pt>
    <dgm:pt modelId="{CB430D76-AF3E-B142-B350-E5B209AF4C3C}" type="pres">
      <dgm:prSet presAssocID="{A23C0923-4068-C344-AE75-CB47A702665C}" presName="parTrans" presStyleLbl="sibTrans2D1" presStyleIdx="2" presStyleCnt="4"/>
      <dgm:spPr/>
    </dgm:pt>
    <dgm:pt modelId="{5B580F14-4323-8548-9138-43D6D4521DE1}" type="pres">
      <dgm:prSet presAssocID="{A23C0923-4068-C344-AE75-CB47A702665C}" presName="connectorText" presStyleLbl="sibTrans2D1" presStyleIdx="2" presStyleCnt="4"/>
      <dgm:spPr/>
    </dgm:pt>
    <dgm:pt modelId="{029B776C-BABD-3041-B23E-28E464BA3CAD}" type="pres">
      <dgm:prSet presAssocID="{CBF891F8-04F3-C04B-92B5-E6607F9B7F39}" presName="node" presStyleLbl="node1" presStyleIdx="2" presStyleCnt="4" custScaleX="222015" custRadScaleRad="100293" custRadScaleInc="-7396">
        <dgm:presLayoutVars>
          <dgm:bulletEnabled val="1"/>
        </dgm:presLayoutVars>
      </dgm:prSet>
      <dgm:spPr/>
    </dgm:pt>
    <dgm:pt modelId="{E6A70E11-0245-CE4E-A6F7-5BAF9C37FD98}" type="pres">
      <dgm:prSet presAssocID="{9936CC80-4897-E043-B8B9-715DD626D12F}" presName="parTrans" presStyleLbl="sibTrans2D1" presStyleIdx="3" presStyleCnt="4"/>
      <dgm:spPr/>
    </dgm:pt>
    <dgm:pt modelId="{DCF27F15-0611-2741-993F-6071098A69BA}" type="pres">
      <dgm:prSet presAssocID="{9936CC80-4897-E043-B8B9-715DD626D12F}" presName="connectorText" presStyleLbl="sibTrans2D1" presStyleIdx="3" presStyleCnt="4"/>
      <dgm:spPr/>
    </dgm:pt>
    <dgm:pt modelId="{BCC2F585-2281-6849-8B75-FF2C5C12D463}" type="pres">
      <dgm:prSet presAssocID="{E9AB347E-8BEB-4043-B9D7-938C1FF7DF6F}" presName="node" presStyleLbl="node1" presStyleIdx="3" presStyleCnt="4" custScaleX="203945" custRadScaleRad="145605" custRadScaleInc="-5953">
        <dgm:presLayoutVars>
          <dgm:bulletEnabled val="1"/>
        </dgm:presLayoutVars>
      </dgm:prSet>
      <dgm:spPr/>
    </dgm:pt>
  </dgm:ptLst>
  <dgm:cxnLst>
    <dgm:cxn modelId="{7BA35A19-B236-304A-9441-C1613D9187D9}" type="presOf" srcId="{9936CC80-4897-E043-B8B9-715DD626D12F}" destId="{DCF27F15-0611-2741-993F-6071098A69BA}" srcOrd="1" destOrd="0" presId="urn:microsoft.com/office/officeart/2005/8/layout/radial5"/>
    <dgm:cxn modelId="{E3555E54-4340-C14B-A370-B4A9DA75818D}" type="presOf" srcId="{0DDA2B70-633C-C346-B746-21952B0C4ED0}" destId="{22455AFA-8FCA-504C-ADEB-430E937FBB8A}" srcOrd="0" destOrd="0" presId="urn:microsoft.com/office/officeart/2005/8/layout/radial5"/>
    <dgm:cxn modelId="{6A5E4E56-B83D-7943-A09E-29B7B299593E}" srcId="{2DFA098E-AAB0-964A-8F8E-148116D13142}" destId="{0DDA2B70-633C-C346-B746-21952B0C4ED0}" srcOrd="0" destOrd="0" parTransId="{3AEF2E1B-77A5-B944-B685-148EC37F14B6}" sibTransId="{117159B7-0559-8D4C-A2B1-EAD2D84F7E83}"/>
    <dgm:cxn modelId="{90672269-DDBC-E84E-B61A-A6C9C5598069}" srcId="{0DDA2B70-633C-C346-B746-21952B0C4ED0}" destId="{E9AB347E-8BEB-4043-B9D7-938C1FF7DF6F}" srcOrd="3" destOrd="0" parTransId="{9936CC80-4897-E043-B8B9-715DD626D12F}" sibTransId="{CB6E525B-FE36-5148-A52E-A6CEB5E7F939}"/>
    <dgm:cxn modelId="{6CC8777C-30E1-AE4F-9D1D-0D43F2763744}" type="presOf" srcId="{B7713EA2-B9ED-C84D-B805-D335EC28F43C}" destId="{20F3A021-7F5E-B243-9A37-13D7C92B33D1}" srcOrd="1" destOrd="0" presId="urn:microsoft.com/office/officeart/2005/8/layout/radial5"/>
    <dgm:cxn modelId="{42625794-35BD-9446-9F39-7363E07CE90D}" type="presOf" srcId="{98E8DEE9-91AA-C543-B109-CB4448750030}" destId="{30426562-3517-AF42-8C29-5402A97A330D}" srcOrd="0" destOrd="0" presId="urn:microsoft.com/office/officeart/2005/8/layout/radial5"/>
    <dgm:cxn modelId="{9649F797-905D-B549-8DE3-8F4237EEE7F6}" type="presOf" srcId="{CFAC36C9-E29C-4E46-B52A-58B6D5A59B80}" destId="{43711482-3CD0-714E-A613-5197F4B040B8}" srcOrd="0" destOrd="0" presId="urn:microsoft.com/office/officeart/2005/8/layout/radial5"/>
    <dgm:cxn modelId="{7B359DA0-52D8-8D46-8AFF-AFE3768CA7DF}" srcId="{0DDA2B70-633C-C346-B746-21952B0C4ED0}" destId="{CBF891F8-04F3-C04B-92B5-E6607F9B7F39}" srcOrd="2" destOrd="0" parTransId="{A23C0923-4068-C344-AE75-CB47A702665C}" sibTransId="{3A2A10F2-02FE-084F-B635-FA156E07B5AD}"/>
    <dgm:cxn modelId="{FC6F15A5-1598-C142-AD8F-93FE08C9B48D}" type="presOf" srcId="{CBF891F8-04F3-C04B-92B5-E6607F9B7F39}" destId="{029B776C-BABD-3041-B23E-28E464BA3CAD}" srcOrd="0" destOrd="0" presId="urn:microsoft.com/office/officeart/2005/8/layout/radial5"/>
    <dgm:cxn modelId="{2F8DBBA9-4C6E-6D48-8D9B-311AF25A7D56}" type="presOf" srcId="{9936CC80-4897-E043-B8B9-715DD626D12F}" destId="{E6A70E11-0245-CE4E-A6F7-5BAF9C37FD98}" srcOrd="0" destOrd="0" presId="urn:microsoft.com/office/officeart/2005/8/layout/radial5"/>
    <dgm:cxn modelId="{0ED1CAB8-D85B-184B-B822-92202A20DDB6}" type="presOf" srcId="{CFAC36C9-E29C-4E46-B52A-58B6D5A59B80}" destId="{5BD9D5E1-2546-0A4D-BDA4-CCE3D51F05B5}" srcOrd="1" destOrd="0" presId="urn:microsoft.com/office/officeart/2005/8/layout/radial5"/>
    <dgm:cxn modelId="{ECD3EDC4-CA60-774D-8FA6-9ABC9F6D8883}" type="presOf" srcId="{B7713EA2-B9ED-C84D-B805-D335EC28F43C}" destId="{0DD0723A-118D-AC40-960E-34D7E9024F13}" srcOrd="0" destOrd="0" presId="urn:microsoft.com/office/officeart/2005/8/layout/radial5"/>
    <dgm:cxn modelId="{931C08C7-C499-4D44-A16D-A0D50E236695}" srcId="{0DDA2B70-633C-C346-B746-21952B0C4ED0}" destId="{4D7B3A8E-CD94-A24F-B18F-FAB7F9938789}" srcOrd="0" destOrd="0" parTransId="{B7713EA2-B9ED-C84D-B805-D335EC28F43C}" sibTransId="{4D45B60D-0F14-534C-A8AF-15A48A3F4337}"/>
    <dgm:cxn modelId="{6DE7C0D2-52E4-F24A-870E-1A8B24D73964}" type="presOf" srcId="{4D7B3A8E-CD94-A24F-B18F-FAB7F9938789}" destId="{262D1D90-A40F-4547-9E43-7947708EB423}" srcOrd="0" destOrd="0" presId="urn:microsoft.com/office/officeart/2005/8/layout/radial5"/>
    <dgm:cxn modelId="{9FBA0ED4-C212-8B41-AFF8-9EE0C23BD63D}" type="presOf" srcId="{A23C0923-4068-C344-AE75-CB47A702665C}" destId="{CB430D76-AF3E-B142-B350-E5B209AF4C3C}" srcOrd="0" destOrd="0" presId="urn:microsoft.com/office/officeart/2005/8/layout/radial5"/>
    <dgm:cxn modelId="{F2DCF9E7-068E-D447-B7E8-0530E67AF061}" srcId="{0DDA2B70-633C-C346-B746-21952B0C4ED0}" destId="{98E8DEE9-91AA-C543-B109-CB4448750030}" srcOrd="1" destOrd="0" parTransId="{CFAC36C9-E29C-4E46-B52A-58B6D5A59B80}" sibTransId="{4BB1C318-9C85-1346-9DDB-A4AB85B54D08}"/>
    <dgm:cxn modelId="{387149F1-537A-2448-BC99-FC9D3F30F641}" type="presOf" srcId="{E9AB347E-8BEB-4043-B9D7-938C1FF7DF6F}" destId="{BCC2F585-2281-6849-8B75-FF2C5C12D463}" srcOrd="0" destOrd="0" presId="urn:microsoft.com/office/officeart/2005/8/layout/radial5"/>
    <dgm:cxn modelId="{31CA07FA-3847-894F-8411-7CBD02B70DC1}" type="presOf" srcId="{A23C0923-4068-C344-AE75-CB47A702665C}" destId="{5B580F14-4323-8548-9138-43D6D4521DE1}" srcOrd="1" destOrd="0" presId="urn:microsoft.com/office/officeart/2005/8/layout/radial5"/>
    <dgm:cxn modelId="{6E35ADFD-914F-C44B-93FB-528B2666635D}" type="presOf" srcId="{2DFA098E-AAB0-964A-8F8E-148116D13142}" destId="{AD77D41F-EF6E-8B4E-8FCD-52B7F22F3DB3}" srcOrd="0" destOrd="0" presId="urn:microsoft.com/office/officeart/2005/8/layout/radial5"/>
    <dgm:cxn modelId="{1CF0BC09-5E21-9B4D-9538-A15E87D02B1D}" type="presParOf" srcId="{AD77D41F-EF6E-8B4E-8FCD-52B7F22F3DB3}" destId="{22455AFA-8FCA-504C-ADEB-430E937FBB8A}" srcOrd="0" destOrd="0" presId="urn:microsoft.com/office/officeart/2005/8/layout/radial5"/>
    <dgm:cxn modelId="{9D0873CC-4354-1743-BAE9-F9762BC7C051}" type="presParOf" srcId="{AD77D41F-EF6E-8B4E-8FCD-52B7F22F3DB3}" destId="{0DD0723A-118D-AC40-960E-34D7E9024F13}" srcOrd="1" destOrd="0" presId="urn:microsoft.com/office/officeart/2005/8/layout/radial5"/>
    <dgm:cxn modelId="{62515AC7-CE00-FA42-8624-CD563BCAAE25}" type="presParOf" srcId="{0DD0723A-118D-AC40-960E-34D7E9024F13}" destId="{20F3A021-7F5E-B243-9A37-13D7C92B33D1}" srcOrd="0" destOrd="0" presId="urn:microsoft.com/office/officeart/2005/8/layout/radial5"/>
    <dgm:cxn modelId="{BBD8894B-7F60-1C4F-A1C8-8BA232E35E65}" type="presParOf" srcId="{AD77D41F-EF6E-8B4E-8FCD-52B7F22F3DB3}" destId="{262D1D90-A40F-4547-9E43-7947708EB423}" srcOrd="2" destOrd="0" presId="urn:microsoft.com/office/officeart/2005/8/layout/radial5"/>
    <dgm:cxn modelId="{D966A5CA-0A78-F44B-AB74-2FD662DC6BF6}" type="presParOf" srcId="{AD77D41F-EF6E-8B4E-8FCD-52B7F22F3DB3}" destId="{43711482-3CD0-714E-A613-5197F4B040B8}" srcOrd="3" destOrd="0" presId="urn:microsoft.com/office/officeart/2005/8/layout/radial5"/>
    <dgm:cxn modelId="{57751D76-887C-E246-9703-3E7A82A4C441}" type="presParOf" srcId="{43711482-3CD0-714E-A613-5197F4B040B8}" destId="{5BD9D5E1-2546-0A4D-BDA4-CCE3D51F05B5}" srcOrd="0" destOrd="0" presId="urn:microsoft.com/office/officeart/2005/8/layout/radial5"/>
    <dgm:cxn modelId="{ED9B9E84-0D2D-F14E-ADD6-DBE1695FF858}" type="presParOf" srcId="{AD77D41F-EF6E-8B4E-8FCD-52B7F22F3DB3}" destId="{30426562-3517-AF42-8C29-5402A97A330D}" srcOrd="4" destOrd="0" presId="urn:microsoft.com/office/officeart/2005/8/layout/radial5"/>
    <dgm:cxn modelId="{0B702C9B-8931-E042-A0CB-3BCBCA6E4B28}" type="presParOf" srcId="{AD77D41F-EF6E-8B4E-8FCD-52B7F22F3DB3}" destId="{CB430D76-AF3E-B142-B350-E5B209AF4C3C}" srcOrd="5" destOrd="0" presId="urn:microsoft.com/office/officeart/2005/8/layout/radial5"/>
    <dgm:cxn modelId="{37667A47-7A65-4B40-9553-EA449B7C18F8}" type="presParOf" srcId="{CB430D76-AF3E-B142-B350-E5B209AF4C3C}" destId="{5B580F14-4323-8548-9138-43D6D4521DE1}" srcOrd="0" destOrd="0" presId="urn:microsoft.com/office/officeart/2005/8/layout/radial5"/>
    <dgm:cxn modelId="{977A9E1F-2BA6-1E4B-B7E2-6B2D71C1CD91}" type="presParOf" srcId="{AD77D41F-EF6E-8B4E-8FCD-52B7F22F3DB3}" destId="{029B776C-BABD-3041-B23E-28E464BA3CAD}" srcOrd="6" destOrd="0" presId="urn:microsoft.com/office/officeart/2005/8/layout/radial5"/>
    <dgm:cxn modelId="{19C7CBA8-0112-5840-A7B3-4B620E1F3A8C}" type="presParOf" srcId="{AD77D41F-EF6E-8B4E-8FCD-52B7F22F3DB3}" destId="{E6A70E11-0245-CE4E-A6F7-5BAF9C37FD98}" srcOrd="7" destOrd="0" presId="urn:microsoft.com/office/officeart/2005/8/layout/radial5"/>
    <dgm:cxn modelId="{A05790D2-BEB7-3F47-AF7A-1A43CBCDCCA4}" type="presParOf" srcId="{E6A70E11-0245-CE4E-A6F7-5BAF9C37FD98}" destId="{DCF27F15-0611-2741-993F-6071098A69BA}" srcOrd="0" destOrd="0" presId="urn:microsoft.com/office/officeart/2005/8/layout/radial5"/>
    <dgm:cxn modelId="{39BAE981-6D4E-BB47-A706-B24A0FC5C54D}" type="presParOf" srcId="{AD77D41F-EF6E-8B4E-8FCD-52B7F22F3DB3}" destId="{BCC2F585-2281-6849-8B75-FF2C5C12D463}"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4FEE16-0E51-EA4F-8054-722988E1EC4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14351AD9-CD97-3345-B0AA-8A0BB76D2A30}">
      <dgm:prSet phldrT="[Text]" custT="1"/>
      <dgm:spPr>
        <a:noFill/>
        <a:ln w="63500">
          <a:solidFill>
            <a:srgbClr val="0070C0"/>
          </a:solidFill>
        </a:ln>
      </dgm:spPr>
      <dgm:t>
        <a:bodyPr/>
        <a:lstStyle/>
        <a:p>
          <a:r>
            <a:rPr lang="en-US" sz="2800" dirty="0">
              <a:solidFill>
                <a:srgbClr val="0070C0"/>
              </a:solidFill>
            </a:rPr>
            <a:t>1.1 Team Composition</a:t>
          </a:r>
        </a:p>
      </dgm:t>
    </dgm:pt>
    <dgm:pt modelId="{F68CF7C4-7CE3-0A45-A39A-8291CDACFF18}" type="parTrans" cxnId="{CD72D485-C501-EE44-A1AA-8FBFE7455E8D}">
      <dgm:prSet/>
      <dgm:spPr/>
      <dgm:t>
        <a:bodyPr/>
        <a:lstStyle/>
        <a:p>
          <a:endParaRPr lang="en-US"/>
        </a:p>
      </dgm:t>
    </dgm:pt>
    <dgm:pt modelId="{B5F03750-F28E-B04C-A36F-5F8D009A2206}" type="sibTrans" cxnId="{CD72D485-C501-EE44-A1AA-8FBFE7455E8D}">
      <dgm:prSet/>
      <dgm:spPr/>
      <dgm:t>
        <a:bodyPr/>
        <a:lstStyle/>
        <a:p>
          <a:endParaRPr lang="en-US"/>
        </a:p>
      </dgm:t>
    </dgm:pt>
    <dgm:pt modelId="{98141451-E793-2640-84E6-A504CBCE984D}">
      <dgm:prSet phldrT="[Text]"/>
      <dgm:spPr/>
      <dgm:t>
        <a:bodyPr/>
        <a:lstStyle/>
        <a:p>
          <a:r>
            <a:rPr lang="en-US" dirty="0"/>
            <a:t>Tier I team includes a Tier</a:t>
          </a:r>
          <a:r>
            <a:rPr lang="en-US" baseline="0" dirty="0"/>
            <a:t> </a:t>
          </a:r>
          <a:r>
            <a:rPr lang="en-US" dirty="0"/>
            <a:t>I systems coordinator, a</a:t>
          </a:r>
          <a:br>
            <a:rPr lang="en-US" dirty="0"/>
          </a:br>
          <a:r>
            <a:rPr lang="en-US" dirty="0"/>
            <a:t>school administrator, a family member, and individuals able to provide (a) applied behavioral expertise, (b) coaching expertise, (c) knowledge of student academic and behavior patterns, (d) knowledge about the operations of the school across grade levels and programs, and for high schools, (e) student representation. </a:t>
          </a:r>
        </a:p>
      </dgm:t>
    </dgm:pt>
    <dgm:pt modelId="{1B33202D-0A1D-704B-BCF9-05BBE7904B01}" type="parTrans" cxnId="{AC83FE1C-8B8C-6941-881D-A58EEC5C6BA1}">
      <dgm:prSet/>
      <dgm:spPr/>
      <dgm:t>
        <a:bodyPr/>
        <a:lstStyle/>
        <a:p>
          <a:endParaRPr lang="en-US"/>
        </a:p>
      </dgm:t>
    </dgm:pt>
    <dgm:pt modelId="{3B755758-10EA-2546-A4E3-1DFDA9497800}" type="sibTrans" cxnId="{AC83FE1C-8B8C-6941-881D-A58EEC5C6BA1}">
      <dgm:prSet/>
      <dgm:spPr/>
      <dgm:t>
        <a:bodyPr/>
        <a:lstStyle/>
        <a:p>
          <a:endParaRPr lang="en-US"/>
        </a:p>
      </dgm:t>
    </dgm:pt>
    <dgm:pt modelId="{9F9FFB40-39A4-324B-B527-6B06F9937A00}" type="pres">
      <dgm:prSet presAssocID="{764FEE16-0E51-EA4F-8054-722988E1EC48}" presName="linear" presStyleCnt="0">
        <dgm:presLayoutVars>
          <dgm:animLvl val="lvl"/>
          <dgm:resizeHandles val="exact"/>
        </dgm:presLayoutVars>
      </dgm:prSet>
      <dgm:spPr/>
    </dgm:pt>
    <dgm:pt modelId="{D14697AA-80EE-634B-ABFC-A66EF1D17A06}" type="pres">
      <dgm:prSet presAssocID="{14351AD9-CD97-3345-B0AA-8A0BB76D2A30}" presName="parentText" presStyleLbl="node1" presStyleIdx="0" presStyleCnt="1">
        <dgm:presLayoutVars>
          <dgm:chMax val="0"/>
          <dgm:bulletEnabled val="1"/>
        </dgm:presLayoutVars>
      </dgm:prSet>
      <dgm:spPr/>
    </dgm:pt>
    <dgm:pt modelId="{3F3B6172-041A-CA4E-8146-5DC1464E25E8}" type="pres">
      <dgm:prSet presAssocID="{14351AD9-CD97-3345-B0AA-8A0BB76D2A30}" presName="childText" presStyleLbl="revTx" presStyleIdx="0" presStyleCnt="1">
        <dgm:presLayoutVars>
          <dgm:bulletEnabled val="1"/>
        </dgm:presLayoutVars>
      </dgm:prSet>
      <dgm:spPr/>
    </dgm:pt>
  </dgm:ptLst>
  <dgm:cxnLst>
    <dgm:cxn modelId="{76F18415-ED0B-0F49-8D5E-12F8C474856E}" type="presOf" srcId="{764FEE16-0E51-EA4F-8054-722988E1EC48}" destId="{9F9FFB40-39A4-324B-B527-6B06F9937A00}" srcOrd="0" destOrd="0" presId="urn:microsoft.com/office/officeart/2005/8/layout/vList2"/>
    <dgm:cxn modelId="{AC83FE1C-8B8C-6941-881D-A58EEC5C6BA1}" srcId="{14351AD9-CD97-3345-B0AA-8A0BB76D2A30}" destId="{98141451-E793-2640-84E6-A504CBCE984D}" srcOrd="0" destOrd="0" parTransId="{1B33202D-0A1D-704B-BCF9-05BBE7904B01}" sibTransId="{3B755758-10EA-2546-A4E3-1DFDA9497800}"/>
    <dgm:cxn modelId="{F9172482-E02F-E447-896A-C7E672ACB370}" type="presOf" srcId="{98141451-E793-2640-84E6-A504CBCE984D}" destId="{3F3B6172-041A-CA4E-8146-5DC1464E25E8}" srcOrd="0" destOrd="0" presId="urn:microsoft.com/office/officeart/2005/8/layout/vList2"/>
    <dgm:cxn modelId="{CD72D485-C501-EE44-A1AA-8FBFE7455E8D}" srcId="{764FEE16-0E51-EA4F-8054-722988E1EC48}" destId="{14351AD9-CD97-3345-B0AA-8A0BB76D2A30}" srcOrd="0" destOrd="0" parTransId="{F68CF7C4-7CE3-0A45-A39A-8291CDACFF18}" sibTransId="{B5F03750-F28E-B04C-A36F-5F8D009A2206}"/>
    <dgm:cxn modelId="{3991F3E7-CC1A-5C4B-8BFA-B6ADF09752E4}" type="presOf" srcId="{14351AD9-CD97-3345-B0AA-8A0BB76D2A30}" destId="{D14697AA-80EE-634B-ABFC-A66EF1D17A06}" srcOrd="0" destOrd="0" presId="urn:microsoft.com/office/officeart/2005/8/layout/vList2"/>
    <dgm:cxn modelId="{7FC5CFE3-3611-8544-ACB4-3C5F355697DD}" type="presParOf" srcId="{9F9FFB40-39A4-324B-B527-6B06F9937A00}" destId="{D14697AA-80EE-634B-ABFC-A66EF1D17A06}" srcOrd="0" destOrd="0" presId="urn:microsoft.com/office/officeart/2005/8/layout/vList2"/>
    <dgm:cxn modelId="{679D9DB5-5543-0C47-987C-83F79A04F4E6}" type="presParOf" srcId="{9F9FFB40-39A4-324B-B527-6B06F9937A00}" destId="{3F3B6172-041A-CA4E-8146-5DC1464E25E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FAE23804-AA22-413E-A650-4AD384A7A290}" type="doc">
      <dgm:prSet loTypeId="urn:microsoft.com/office/officeart/2005/8/layout/radial1" loCatId="relationship" qsTypeId="urn:microsoft.com/office/officeart/2005/8/quickstyle/simple1" qsCatId="simple" csTypeId="urn:microsoft.com/office/officeart/2005/8/colors/accent2_4" csCatId="accent2" phldr="1"/>
      <dgm:spPr/>
    </dgm:pt>
    <dgm:pt modelId="{DBAE8ED5-C5FE-41C5-A4CE-E1899CDAE84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effectLst/>
              <a:latin typeface="Calibri" pitchFamily="34" charset="0"/>
              <a:ea typeface="ＭＳ Ｐゴシック" pitchFamily="34" charset="-128"/>
            </a:rPr>
            <a:t>Coaching Roles</a:t>
          </a:r>
          <a:endParaRPr kumimoji="0" lang="en-US" sz="2000" b="0" i="0" u="none" strike="noStrike" cap="none" normalizeH="0" baseline="0" dirty="0">
            <a:ln/>
            <a:effectLst/>
            <a:latin typeface="Times New Roman" pitchFamily="18" charset="0"/>
            <a:ea typeface="ＭＳ Ｐゴシック" pitchFamily="34" charset="-128"/>
          </a:endParaRPr>
        </a:p>
      </dgm:t>
    </dgm:pt>
    <dgm:pt modelId="{2409F828-3769-48CB-976D-AADB4D2DC677}" type="parTrans" cxnId="{78615DB5-63E8-45D0-8C24-6F33EDA6AD0B}">
      <dgm:prSet/>
      <dgm:spPr/>
      <dgm:t>
        <a:bodyPr/>
        <a:lstStyle/>
        <a:p>
          <a:endParaRPr lang="en-US" sz="1600"/>
        </a:p>
      </dgm:t>
    </dgm:pt>
    <dgm:pt modelId="{7D44C7D2-9E4F-4B2E-87F3-64231A6E6CAB}" type="sibTrans" cxnId="{78615DB5-63E8-45D0-8C24-6F33EDA6AD0B}">
      <dgm:prSet/>
      <dgm:spPr/>
      <dgm:t>
        <a:bodyPr/>
        <a:lstStyle/>
        <a:p>
          <a:endParaRPr lang="en-US" sz="1600"/>
        </a:p>
      </dgm:t>
    </dgm:pt>
    <dgm:pt modelId="{018B2EDC-A0B6-419C-AFE8-D4D96D31C637}">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effectLst/>
              <a:latin typeface="Calibri" pitchFamily="34" charset="0"/>
              <a:ea typeface="ＭＳ Ｐゴシック" pitchFamily="34" charset="-128"/>
            </a:rPr>
            <a:t>Facilitate</a:t>
          </a:r>
          <a:endParaRPr kumimoji="0" lang="en-US" sz="1800" b="0" i="0" u="none" strike="noStrike"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0D0FA7B1-E964-46C4-9874-8C5B615B00FF}" type="parTrans" cxnId="{AF97A4BF-D278-4C24-BED4-F0A8DACA83E6}">
      <dgm:prSet custT="1"/>
      <dgm:spPr/>
      <dgm:t>
        <a:bodyPr/>
        <a:lstStyle/>
        <a:p>
          <a:endParaRPr lang="en-US" sz="400"/>
        </a:p>
      </dgm:t>
    </dgm:pt>
    <dgm:pt modelId="{D1FDC9FD-5AFA-4F64-A096-467E4557B8BF}" type="sibTrans" cxnId="{AF97A4BF-D278-4C24-BED4-F0A8DACA83E6}">
      <dgm:prSet/>
      <dgm:spPr/>
      <dgm:t>
        <a:bodyPr/>
        <a:lstStyle/>
        <a:p>
          <a:endParaRPr lang="en-US" sz="1600"/>
        </a:p>
      </dgm:t>
    </dgm:pt>
    <dgm:pt modelId="{8B9D2A4D-677C-4B25-88FA-E6A9723D466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effectLst/>
              <a:latin typeface="Calibri" pitchFamily="34" charset="0"/>
              <a:ea typeface="ＭＳ Ｐゴシック" pitchFamily="34" charset="-128"/>
            </a:rPr>
            <a:t>Content Knowledge</a:t>
          </a:r>
          <a:endParaRPr kumimoji="0" lang="en-US" sz="1800" b="0" i="0" u="none" strike="noStrike" cap="none" normalizeH="0" baseline="0" dirty="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75AC7514-58D5-4ED0-BA97-B1BABC01E375}" type="parTrans" cxnId="{F35D20EC-AA0C-4CF7-B2B4-5E6C529F9431}">
      <dgm:prSet custT="1"/>
      <dgm:spPr/>
      <dgm:t>
        <a:bodyPr/>
        <a:lstStyle/>
        <a:p>
          <a:endParaRPr lang="en-US" sz="400"/>
        </a:p>
      </dgm:t>
    </dgm:pt>
    <dgm:pt modelId="{F516BDE4-F594-4E63-9016-89BA9349B72C}" type="sibTrans" cxnId="{F35D20EC-AA0C-4CF7-B2B4-5E6C529F9431}">
      <dgm:prSet/>
      <dgm:spPr/>
      <dgm:t>
        <a:bodyPr/>
        <a:lstStyle/>
        <a:p>
          <a:endParaRPr lang="en-US" sz="1600"/>
        </a:p>
      </dgm:t>
    </dgm:pt>
    <dgm:pt modelId="{2730A294-8234-45A7-A653-C8146CA8902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effectLst/>
              <a:latin typeface="Calibri" pitchFamily="34" charset="0"/>
              <a:ea typeface="ＭＳ Ｐゴシック" pitchFamily="34" charset="-128"/>
            </a:rPr>
            <a:t>Communicate</a:t>
          </a:r>
          <a:endParaRPr kumimoji="0" lang="en-US" sz="1800" b="0" i="0" u="none" strike="noStrike"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64B6A9E9-CA22-4B66-8283-965AB3FD5CDD}" type="parTrans" cxnId="{30085088-7C74-4554-BED5-BE54BBC03DBD}">
      <dgm:prSet custT="1"/>
      <dgm:spPr/>
      <dgm:t>
        <a:bodyPr/>
        <a:lstStyle/>
        <a:p>
          <a:endParaRPr lang="en-US" sz="400"/>
        </a:p>
      </dgm:t>
    </dgm:pt>
    <dgm:pt modelId="{C97C2E40-C88E-4F2B-9C05-D73A4D66BCD4}" type="sibTrans" cxnId="{30085088-7C74-4554-BED5-BE54BBC03DBD}">
      <dgm:prSet/>
      <dgm:spPr/>
      <dgm:t>
        <a:bodyPr/>
        <a:lstStyle/>
        <a:p>
          <a:endParaRPr lang="en-US" sz="1600"/>
        </a:p>
      </dgm:t>
    </dgm:pt>
    <dgm:pt modelId="{ACC3CF3B-C244-4340-822B-6278FD1F305D}" type="pres">
      <dgm:prSet presAssocID="{FAE23804-AA22-413E-A650-4AD384A7A290}" presName="cycle" presStyleCnt="0">
        <dgm:presLayoutVars>
          <dgm:chMax val="1"/>
          <dgm:dir/>
          <dgm:animLvl val="ctr"/>
          <dgm:resizeHandles val="exact"/>
        </dgm:presLayoutVars>
      </dgm:prSet>
      <dgm:spPr/>
    </dgm:pt>
    <dgm:pt modelId="{015E76EF-D3BB-417B-B665-08118B7A04C3}" type="pres">
      <dgm:prSet presAssocID="{DBAE8ED5-C5FE-41C5-A4CE-E1899CDAE84F}" presName="centerShape" presStyleLbl="node0" presStyleIdx="0" presStyleCnt="1"/>
      <dgm:spPr/>
    </dgm:pt>
    <dgm:pt modelId="{9AB71A95-54C5-4683-A336-33D727872654}" type="pres">
      <dgm:prSet presAssocID="{0D0FA7B1-E964-46C4-9874-8C5B615B00FF}" presName="Name9" presStyleLbl="parChTrans1D2" presStyleIdx="0" presStyleCnt="3"/>
      <dgm:spPr/>
    </dgm:pt>
    <dgm:pt modelId="{EC6F0807-5D0D-4C6D-AAF8-675AE5D9EAEC}" type="pres">
      <dgm:prSet presAssocID="{0D0FA7B1-E964-46C4-9874-8C5B615B00FF}" presName="connTx" presStyleLbl="parChTrans1D2" presStyleIdx="0" presStyleCnt="3"/>
      <dgm:spPr/>
    </dgm:pt>
    <dgm:pt modelId="{ACF4FA95-2A1F-4693-BD9D-58F903D4801E}" type="pres">
      <dgm:prSet presAssocID="{018B2EDC-A0B6-419C-AFE8-D4D96D31C637}" presName="node" presStyleLbl="node1" presStyleIdx="0" presStyleCnt="3" custScaleX="112179">
        <dgm:presLayoutVars>
          <dgm:bulletEnabled val="1"/>
        </dgm:presLayoutVars>
      </dgm:prSet>
      <dgm:spPr/>
    </dgm:pt>
    <dgm:pt modelId="{18E66A00-ACB2-44B6-B92C-A48B43CC7078}" type="pres">
      <dgm:prSet presAssocID="{75AC7514-58D5-4ED0-BA97-B1BABC01E375}" presName="Name9" presStyleLbl="parChTrans1D2" presStyleIdx="1" presStyleCnt="3"/>
      <dgm:spPr/>
    </dgm:pt>
    <dgm:pt modelId="{9616E30C-D7C6-41FE-83A4-4AADB2962D0F}" type="pres">
      <dgm:prSet presAssocID="{75AC7514-58D5-4ED0-BA97-B1BABC01E375}" presName="connTx" presStyleLbl="parChTrans1D2" presStyleIdx="1" presStyleCnt="3"/>
      <dgm:spPr/>
    </dgm:pt>
    <dgm:pt modelId="{5744B105-91D1-4B33-9B9C-CAF3CB2CCCCF}" type="pres">
      <dgm:prSet presAssocID="{8B9D2A4D-677C-4B25-88FA-E6A9723D466E}" presName="node" presStyleLbl="node1" presStyleIdx="1" presStyleCnt="3" custScaleX="112179">
        <dgm:presLayoutVars>
          <dgm:bulletEnabled val="1"/>
        </dgm:presLayoutVars>
      </dgm:prSet>
      <dgm:spPr/>
    </dgm:pt>
    <dgm:pt modelId="{37D887C4-F113-468D-B743-6E9DA74D9510}" type="pres">
      <dgm:prSet presAssocID="{64B6A9E9-CA22-4B66-8283-965AB3FD5CDD}" presName="Name9" presStyleLbl="parChTrans1D2" presStyleIdx="2" presStyleCnt="3"/>
      <dgm:spPr/>
    </dgm:pt>
    <dgm:pt modelId="{9FC41B70-68E7-4EA4-AA11-F0AF603D3DE4}" type="pres">
      <dgm:prSet presAssocID="{64B6A9E9-CA22-4B66-8283-965AB3FD5CDD}" presName="connTx" presStyleLbl="parChTrans1D2" presStyleIdx="2" presStyleCnt="3"/>
      <dgm:spPr/>
    </dgm:pt>
    <dgm:pt modelId="{A653CDA3-502D-47DA-AFF3-B32994D7377C}" type="pres">
      <dgm:prSet presAssocID="{2730A294-8234-45A7-A653-C8146CA8902E}" presName="node" presStyleLbl="node1" presStyleIdx="2" presStyleCnt="3" custScaleX="112179">
        <dgm:presLayoutVars>
          <dgm:bulletEnabled val="1"/>
        </dgm:presLayoutVars>
      </dgm:prSet>
      <dgm:spPr/>
    </dgm:pt>
  </dgm:ptLst>
  <dgm:cxnLst>
    <dgm:cxn modelId="{902D9405-D5FF-8A40-9D27-AFA260283C74}" type="presOf" srcId="{DBAE8ED5-C5FE-41C5-A4CE-E1899CDAE84F}" destId="{015E76EF-D3BB-417B-B665-08118B7A04C3}" srcOrd="0" destOrd="0" presId="urn:microsoft.com/office/officeart/2005/8/layout/radial1"/>
    <dgm:cxn modelId="{E93BCC20-477A-8642-B758-4A22D05AE92A}" type="presOf" srcId="{0D0FA7B1-E964-46C4-9874-8C5B615B00FF}" destId="{9AB71A95-54C5-4683-A336-33D727872654}" srcOrd="0" destOrd="0" presId="urn:microsoft.com/office/officeart/2005/8/layout/radial1"/>
    <dgm:cxn modelId="{5470643D-3B78-E24D-97B4-CAC1E6432C0C}" type="presOf" srcId="{018B2EDC-A0B6-419C-AFE8-D4D96D31C637}" destId="{ACF4FA95-2A1F-4693-BD9D-58F903D4801E}" srcOrd="0" destOrd="0" presId="urn:microsoft.com/office/officeart/2005/8/layout/radial1"/>
    <dgm:cxn modelId="{A1994B53-B1ED-C241-BA10-264E112B0EE4}" type="presOf" srcId="{75AC7514-58D5-4ED0-BA97-B1BABC01E375}" destId="{18E66A00-ACB2-44B6-B92C-A48B43CC7078}" srcOrd="0" destOrd="0" presId="urn:microsoft.com/office/officeart/2005/8/layout/radial1"/>
    <dgm:cxn modelId="{2DE18175-634F-764D-A71E-31E9379C8E82}" type="presOf" srcId="{FAE23804-AA22-413E-A650-4AD384A7A290}" destId="{ACC3CF3B-C244-4340-822B-6278FD1F305D}" srcOrd="0" destOrd="0" presId="urn:microsoft.com/office/officeart/2005/8/layout/radial1"/>
    <dgm:cxn modelId="{30085088-7C74-4554-BED5-BE54BBC03DBD}" srcId="{DBAE8ED5-C5FE-41C5-A4CE-E1899CDAE84F}" destId="{2730A294-8234-45A7-A653-C8146CA8902E}" srcOrd="2" destOrd="0" parTransId="{64B6A9E9-CA22-4B66-8283-965AB3FD5CDD}" sibTransId="{C97C2E40-C88E-4F2B-9C05-D73A4D66BCD4}"/>
    <dgm:cxn modelId="{16F90191-580D-F748-A299-63BB3769892C}" type="presOf" srcId="{0D0FA7B1-E964-46C4-9874-8C5B615B00FF}" destId="{EC6F0807-5D0D-4C6D-AAF8-675AE5D9EAEC}" srcOrd="1" destOrd="0" presId="urn:microsoft.com/office/officeart/2005/8/layout/radial1"/>
    <dgm:cxn modelId="{A115B3A5-3589-3346-B139-D196DC05A1D3}" type="presOf" srcId="{75AC7514-58D5-4ED0-BA97-B1BABC01E375}" destId="{9616E30C-D7C6-41FE-83A4-4AADB2962D0F}" srcOrd="1" destOrd="0" presId="urn:microsoft.com/office/officeart/2005/8/layout/radial1"/>
    <dgm:cxn modelId="{4BC1D4A9-956F-0940-8F66-6513A4FA5395}" type="presOf" srcId="{64B6A9E9-CA22-4B66-8283-965AB3FD5CDD}" destId="{9FC41B70-68E7-4EA4-AA11-F0AF603D3DE4}" srcOrd="1" destOrd="0" presId="urn:microsoft.com/office/officeart/2005/8/layout/radial1"/>
    <dgm:cxn modelId="{78615DB5-63E8-45D0-8C24-6F33EDA6AD0B}" srcId="{FAE23804-AA22-413E-A650-4AD384A7A290}" destId="{DBAE8ED5-C5FE-41C5-A4CE-E1899CDAE84F}" srcOrd="0" destOrd="0" parTransId="{2409F828-3769-48CB-976D-AADB4D2DC677}" sibTransId="{7D44C7D2-9E4F-4B2E-87F3-64231A6E6CAB}"/>
    <dgm:cxn modelId="{5B5434BA-CFCF-CC41-8803-E7A51DEF2B1D}" type="presOf" srcId="{2730A294-8234-45A7-A653-C8146CA8902E}" destId="{A653CDA3-502D-47DA-AFF3-B32994D7377C}" srcOrd="0" destOrd="0" presId="urn:microsoft.com/office/officeart/2005/8/layout/radial1"/>
    <dgm:cxn modelId="{AE49F0BB-1E7B-AA43-AD42-0C3B2927E2F8}" type="presOf" srcId="{64B6A9E9-CA22-4B66-8283-965AB3FD5CDD}" destId="{37D887C4-F113-468D-B743-6E9DA74D9510}" srcOrd="0" destOrd="0" presId="urn:microsoft.com/office/officeart/2005/8/layout/radial1"/>
    <dgm:cxn modelId="{AF97A4BF-D278-4C24-BED4-F0A8DACA83E6}" srcId="{DBAE8ED5-C5FE-41C5-A4CE-E1899CDAE84F}" destId="{018B2EDC-A0B6-419C-AFE8-D4D96D31C637}" srcOrd="0" destOrd="0" parTransId="{0D0FA7B1-E964-46C4-9874-8C5B615B00FF}" sibTransId="{D1FDC9FD-5AFA-4F64-A096-467E4557B8BF}"/>
    <dgm:cxn modelId="{443E70D7-B28A-1547-BDD0-FC0E9E5CDA39}" type="presOf" srcId="{8B9D2A4D-677C-4B25-88FA-E6A9723D466E}" destId="{5744B105-91D1-4B33-9B9C-CAF3CB2CCCCF}" srcOrd="0" destOrd="0" presId="urn:microsoft.com/office/officeart/2005/8/layout/radial1"/>
    <dgm:cxn modelId="{F35D20EC-AA0C-4CF7-B2B4-5E6C529F9431}" srcId="{DBAE8ED5-C5FE-41C5-A4CE-E1899CDAE84F}" destId="{8B9D2A4D-677C-4B25-88FA-E6A9723D466E}" srcOrd="1" destOrd="0" parTransId="{75AC7514-58D5-4ED0-BA97-B1BABC01E375}" sibTransId="{F516BDE4-F594-4E63-9016-89BA9349B72C}"/>
    <dgm:cxn modelId="{60161983-3A2F-C54D-8D67-118C2438015B}" type="presParOf" srcId="{ACC3CF3B-C244-4340-822B-6278FD1F305D}" destId="{015E76EF-D3BB-417B-B665-08118B7A04C3}" srcOrd="0" destOrd="0" presId="urn:microsoft.com/office/officeart/2005/8/layout/radial1"/>
    <dgm:cxn modelId="{7B9C31E8-81F4-C049-A423-55396F5B2D29}" type="presParOf" srcId="{ACC3CF3B-C244-4340-822B-6278FD1F305D}" destId="{9AB71A95-54C5-4683-A336-33D727872654}" srcOrd="1" destOrd="0" presId="urn:microsoft.com/office/officeart/2005/8/layout/radial1"/>
    <dgm:cxn modelId="{77DD1286-0D60-F544-BFA6-E5BF6B19B0C7}" type="presParOf" srcId="{9AB71A95-54C5-4683-A336-33D727872654}" destId="{EC6F0807-5D0D-4C6D-AAF8-675AE5D9EAEC}" srcOrd="0" destOrd="0" presId="urn:microsoft.com/office/officeart/2005/8/layout/radial1"/>
    <dgm:cxn modelId="{FA64A695-41A4-8843-AD69-A4D826942FAA}" type="presParOf" srcId="{ACC3CF3B-C244-4340-822B-6278FD1F305D}" destId="{ACF4FA95-2A1F-4693-BD9D-58F903D4801E}" srcOrd="2" destOrd="0" presId="urn:microsoft.com/office/officeart/2005/8/layout/radial1"/>
    <dgm:cxn modelId="{8838AD7B-CF1B-8F4B-881E-119E75501837}" type="presParOf" srcId="{ACC3CF3B-C244-4340-822B-6278FD1F305D}" destId="{18E66A00-ACB2-44B6-B92C-A48B43CC7078}" srcOrd="3" destOrd="0" presId="urn:microsoft.com/office/officeart/2005/8/layout/radial1"/>
    <dgm:cxn modelId="{42ECC4B6-3668-BE45-9803-2BDE05E0A4EF}" type="presParOf" srcId="{18E66A00-ACB2-44B6-B92C-A48B43CC7078}" destId="{9616E30C-D7C6-41FE-83A4-4AADB2962D0F}" srcOrd="0" destOrd="0" presId="urn:microsoft.com/office/officeart/2005/8/layout/radial1"/>
    <dgm:cxn modelId="{F1BEBA17-8CED-6F49-9602-1C0A3FA747F4}" type="presParOf" srcId="{ACC3CF3B-C244-4340-822B-6278FD1F305D}" destId="{5744B105-91D1-4B33-9B9C-CAF3CB2CCCCF}" srcOrd="4" destOrd="0" presId="urn:microsoft.com/office/officeart/2005/8/layout/radial1"/>
    <dgm:cxn modelId="{5242907A-0C5C-AE4F-AEA9-B61C2F0B526C}" type="presParOf" srcId="{ACC3CF3B-C244-4340-822B-6278FD1F305D}" destId="{37D887C4-F113-468D-B743-6E9DA74D9510}" srcOrd="5" destOrd="0" presId="urn:microsoft.com/office/officeart/2005/8/layout/radial1"/>
    <dgm:cxn modelId="{22740A04-6BB6-944A-91F8-C75FE7CA9AD7}" type="presParOf" srcId="{37D887C4-F113-468D-B743-6E9DA74D9510}" destId="{9FC41B70-68E7-4EA4-AA11-F0AF603D3DE4}" srcOrd="0" destOrd="0" presId="urn:microsoft.com/office/officeart/2005/8/layout/radial1"/>
    <dgm:cxn modelId="{00A70572-72C5-774A-BD5A-F1A65E1B8CA7}" type="presParOf" srcId="{ACC3CF3B-C244-4340-822B-6278FD1F305D}" destId="{A653CDA3-502D-47DA-AFF3-B32994D7377C}"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2AEAB9-40F3-894B-B46C-3EC6EDE0BDD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224FFD0-0A6F-274F-83DE-C765A2951AD1}">
      <dgm:prSet phldrT="[Text]"/>
      <dgm:spPr>
        <a:solidFill>
          <a:srgbClr val="00B0F0"/>
        </a:solidFill>
        <a:ln w="25400">
          <a:solidFill>
            <a:schemeClr val="accent6">
              <a:lumMod val="50000"/>
            </a:schemeClr>
          </a:solidFill>
        </a:ln>
      </dgm:spPr>
      <dgm:t>
        <a:bodyPr/>
        <a:lstStyle/>
        <a:p>
          <a:r>
            <a:rPr lang="en-US" dirty="0"/>
            <a:t>In Place</a:t>
          </a:r>
        </a:p>
      </dgm:t>
    </dgm:pt>
    <dgm:pt modelId="{EE6CA10B-202C-E647-9624-5AE3DC263C8D}" type="parTrans" cxnId="{EDD6509C-9D39-FB44-9952-0833C768C15B}">
      <dgm:prSet/>
      <dgm:spPr/>
      <dgm:t>
        <a:bodyPr/>
        <a:lstStyle/>
        <a:p>
          <a:endParaRPr lang="en-US"/>
        </a:p>
      </dgm:t>
    </dgm:pt>
    <dgm:pt modelId="{43C65E6B-928B-2B44-BF17-2707C46FCF15}" type="sibTrans" cxnId="{EDD6509C-9D39-FB44-9952-0833C768C15B}">
      <dgm:prSet/>
      <dgm:spPr/>
      <dgm:t>
        <a:bodyPr/>
        <a:lstStyle/>
        <a:p>
          <a:endParaRPr lang="en-US"/>
        </a:p>
      </dgm:t>
    </dgm:pt>
    <dgm:pt modelId="{F8F3E885-D592-0B45-B326-FF25BE034BBA}">
      <dgm:prSet phldrT="[Text]"/>
      <dgm:spPr>
        <a:solidFill>
          <a:srgbClr val="00B0F0"/>
        </a:solidFill>
        <a:ln w="25400">
          <a:solidFill>
            <a:schemeClr val="accent6">
              <a:lumMod val="50000"/>
            </a:schemeClr>
          </a:solidFill>
        </a:ln>
      </dgm:spPr>
      <dgm:t>
        <a:bodyPr/>
        <a:lstStyle/>
        <a:p>
          <a:r>
            <a:rPr lang="en-US" dirty="0"/>
            <a:t>In Development</a:t>
          </a:r>
        </a:p>
      </dgm:t>
    </dgm:pt>
    <dgm:pt modelId="{ECAA0E1E-0045-AE4C-9DC7-4CE1B6E5DEC2}" type="parTrans" cxnId="{45E71F3D-342C-E544-A5A0-54CF6BE5C441}">
      <dgm:prSet/>
      <dgm:spPr/>
      <dgm:t>
        <a:bodyPr/>
        <a:lstStyle/>
        <a:p>
          <a:endParaRPr lang="en-US"/>
        </a:p>
      </dgm:t>
    </dgm:pt>
    <dgm:pt modelId="{D9CA62EE-CE9D-D44F-ACAE-DF51F65AF445}" type="sibTrans" cxnId="{45E71F3D-342C-E544-A5A0-54CF6BE5C441}">
      <dgm:prSet/>
      <dgm:spPr/>
      <dgm:t>
        <a:bodyPr/>
        <a:lstStyle/>
        <a:p>
          <a:endParaRPr lang="en-US"/>
        </a:p>
      </dgm:t>
    </dgm:pt>
    <dgm:pt modelId="{B7EDAFFB-FFD4-3A4F-8AB3-D51CA9B928A3}">
      <dgm:prSet phldrT="[Text]"/>
      <dgm:spPr>
        <a:solidFill>
          <a:srgbClr val="00B0F0"/>
        </a:solidFill>
        <a:ln w="25400">
          <a:solidFill>
            <a:schemeClr val="accent6">
              <a:lumMod val="50000"/>
            </a:schemeClr>
          </a:solidFill>
        </a:ln>
      </dgm:spPr>
      <dgm:t>
        <a:bodyPr/>
        <a:lstStyle/>
        <a:p>
          <a:r>
            <a:rPr lang="en-US" dirty="0"/>
            <a:t>Not in Place</a:t>
          </a:r>
        </a:p>
      </dgm:t>
    </dgm:pt>
    <dgm:pt modelId="{1A30B94E-126A-0D4F-A494-B33D3FC7FA80}" type="parTrans" cxnId="{F72DB2D0-6158-7248-9993-CB0FBDCCBEF1}">
      <dgm:prSet/>
      <dgm:spPr/>
      <dgm:t>
        <a:bodyPr/>
        <a:lstStyle/>
        <a:p>
          <a:endParaRPr lang="en-US"/>
        </a:p>
      </dgm:t>
    </dgm:pt>
    <dgm:pt modelId="{5553A9CA-7BAC-C641-A857-8B84122414B7}" type="sibTrans" cxnId="{F72DB2D0-6158-7248-9993-CB0FBDCCBEF1}">
      <dgm:prSet/>
      <dgm:spPr/>
      <dgm:t>
        <a:bodyPr/>
        <a:lstStyle/>
        <a:p>
          <a:endParaRPr lang="en-US"/>
        </a:p>
      </dgm:t>
    </dgm:pt>
    <dgm:pt modelId="{4AACC5FD-0631-244F-8D0C-B2A2AE7B627A}" type="pres">
      <dgm:prSet presAssocID="{582AEAB9-40F3-894B-B46C-3EC6EDE0BDDE}" presName="diagram" presStyleCnt="0">
        <dgm:presLayoutVars>
          <dgm:dir/>
          <dgm:resizeHandles val="exact"/>
        </dgm:presLayoutVars>
      </dgm:prSet>
      <dgm:spPr/>
    </dgm:pt>
    <dgm:pt modelId="{4B04D35E-6A92-F447-911F-F0AA298A2A6F}" type="pres">
      <dgm:prSet presAssocID="{2224FFD0-0A6F-274F-83DE-C765A2951AD1}" presName="node" presStyleLbl="node1" presStyleIdx="0" presStyleCnt="3">
        <dgm:presLayoutVars>
          <dgm:bulletEnabled val="1"/>
        </dgm:presLayoutVars>
      </dgm:prSet>
      <dgm:spPr/>
    </dgm:pt>
    <dgm:pt modelId="{DF216D7F-0041-C44A-B816-8F9410D696FD}" type="pres">
      <dgm:prSet presAssocID="{43C65E6B-928B-2B44-BF17-2707C46FCF15}" presName="sibTrans" presStyleCnt="0"/>
      <dgm:spPr/>
    </dgm:pt>
    <dgm:pt modelId="{BFFAE8EF-2265-8B4A-9B03-204C8BF69655}" type="pres">
      <dgm:prSet presAssocID="{F8F3E885-D592-0B45-B326-FF25BE034BBA}" presName="node" presStyleLbl="node1" presStyleIdx="1" presStyleCnt="3">
        <dgm:presLayoutVars>
          <dgm:bulletEnabled val="1"/>
        </dgm:presLayoutVars>
      </dgm:prSet>
      <dgm:spPr/>
    </dgm:pt>
    <dgm:pt modelId="{C95B7D7B-03BF-EE4B-ABCF-6C2F0C321E26}" type="pres">
      <dgm:prSet presAssocID="{D9CA62EE-CE9D-D44F-ACAE-DF51F65AF445}" presName="sibTrans" presStyleCnt="0"/>
      <dgm:spPr/>
    </dgm:pt>
    <dgm:pt modelId="{2F305457-0E8D-2449-8B8E-21D4927D2B06}" type="pres">
      <dgm:prSet presAssocID="{B7EDAFFB-FFD4-3A4F-8AB3-D51CA9B928A3}" presName="node" presStyleLbl="node1" presStyleIdx="2" presStyleCnt="3">
        <dgm:presLayoutVars>
          <dgm:bulletEnabled val="1"/>
        </dgm:presLayoutVars>
      </dgm:prSet>
      <dgm:spPr/>
    </dgm:pt>
  </dgm:ptLst>
  <dgm:cxnLst>
    <dgm:cxn modelId="{BC97CF37-59B0-604A-A883-4A39D93B9407}" type="presOf" srcId="{B7EDAFFB-FFD4-3A4F-8AB3-D51CA9B928A3}" destId="{2F305457-0E8D-2449-8B8E-21D4927D2B06}" srcOrd="0" destOrd="0" presId="urn:microsoft.com/office/officeart/2005/8/layout/default"/>
    <dgm:cxn modelId="{1F12B438-D7D6-D343-B5E9-24623A206740}" type="presOf" srcId="{2224FFD0-0A6F-274F-83DE-C765A2951AD1}" destId="{4B04D35E-6A92-F447-911F-F0AA298A2A6F}" srcOrd="0" destOrd="0" presId="urn:microsoft.com/office/officeart/2005/8/layout/default"/>
    <dgm:cxn modelId="{45E71F3D-342C-E544-A5A0-54CF6BE5C441}" srcId="{582AEAB9-40F3-894B-B46C-3EC6EDE0BDDE}" destId="{F8F3E885-D592-0B45-B326-FF25BE034BBA}" srcOrd="1" destOrd="0" parTransId="{ECAA0E1E-0045-AE4C-9DC7-4CE1B6E5DEC2}" sibTransId="{D9CA62EE-CE9D-D44F-ACAE-DF51F65AF445}"/>
    <dgm:cxn modelId="{EDD6509C-9D39-FB44-9952-0833C768C15B}" srcId="{582AEAB9-40F3-894B-B46C-3EC6EDE0BDDE}" destId="{2224FFD0-0A6F-274F-83DE-C765A2951AD1}" srcOrd="0" destOrd="0" parTransId="{EE6CA10B-202C-E647-9624-5AE3DC263C8D}" sibTransId="{43C65E6B-928B-2B44-BF17-2707C46FCF15}"/>
    <dgm:cxn modelId="{D63A81A2-ADD3-E449-AC93-4982B0A1B025}" type="presOf" srcId="{582AEAB9-40F3-894B-B46C-3EC6EDE0BDDE}" destId="{4AACC5FD-0631-244F-8D0C-B2A2AE7B627A}" srcOrd="0" destOrd="0" presId="urn:microsoft.com/office/officeart/2005/8/layout/default"/>
    <dgm:cxn modelId="{B1ABA2A2-8233-D94C-B4BF-869D8200BEE3}" type="presOf" srcId="{F8F3E885-D592-0B45-B326-FF25BE034BBA}" destId="{BFFAE8EF-2265-8B4A-9B03-204C8BF69655}" srcOrd="0" destOrd="0" presId="urn:microsoft.com/office/officeart/2005/8/layout/default"/>
    <dgm:cxn modelId="{F72DB2D0-6158-7248-9993-CB0FBDCCBEF1}" srcId="{582AEAB9-40F3-894B-B46C-3EC6EDE0BDDE}" destId="{B7EDAFFB-FFD4-3A4F-8AB3-D51CA9B928A3}" srcOrd="2" destOrd="0" parTransId="{1A30B94E-126A-0D4F-A494-B33D3FC7FA80}" sibTransId="{5553A9CA-7BAC-C641-A857-8B84122414B7}"/>
    <dgm:cxn modelId="{1EC634D3-B5BD-764B-90D4-897F062E931C}" type="presParOf" srcId="{4AACC5FD-0631-244F-8D0C-B2A2AE7B627A}" destId="{4B04D35E-6A92-F447-911F-F0AA298A2A6F}" srcOrd="0" destOrd="0" presId="urn:microsoft.com/office/officeart/2005/8/layout/default"/>
    <dgm:cxn modelId="{AF347B3D-818F-DD49-99B7-CD6E230B1489}" type="presParOf" srcId="{4AACC5FD-0631-244F-8D0C-B2A2AE7B627A}" destId="{DF216D7F-0041-C44A-B816-8F9410D696FD}" srcOrd="1" destOrd="0" presId="urn:microsoft.com/office/officeart/2005/8/layout/default"/>
    <dgm:cxn modelId="{FDDE51CD-5621-874D-AA5A-7DCC779F9C0B}" type="presParOf" srcId="{4AACC5FD-0631-244F-8D0C-B2A2AE7B627A}" destId="{BFFAE8EF-2265-8B4A-9B03-204C8BF69655}" srcOrd="2" destOrd="0" presId="urn:microsoft.com/office/officeart/2005/8/layout/default"/>
    <dgm:cxn modelId="{14DFAFE4-A8FF-7B40-8B70-4BC6AEB057D4}" type="presParOf" srcId="{4AACC5FD-0631-244F-8D0C-B2A2AE7B627A}" destId="{C95B7D7B-03BF-EE4B-ABCF-6C2F0C321E26}" srcOrd="3" destOrd="0" presId="urn:microsoft.com/office/officeart/2005/8/layout/default"/>
    <dgm:cxn modelId="{65291DA9-442F-E046-A6AE-B20E7F72AC47}" type="presParOf" srcId="{4AACC5FD-0631-244F-8D0C-B2A2AE7B627A}" destId="{2F305457-0E8D-2449-8B8E-21D4927D2B0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4FEE16-0E51-EA4F-8054-722988E1EC4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14351AD9-CD97-3345-B0AA-8A0BB76D2A30}">
      <dgm:prSet phldrT="[Text]" custT="1"/>
      <dgm:spPr>
        <a:noFill/>
        <a:ln w="63500">
          <a:solidFill>
            <a:srgbClr val="0070C0"/>
          </a:solidFill>
        </a:ln>
      </dgm:spPr>
      <dgm:t>
        <a:bodyPr/>
        <a:lstStyle/>
        <a:p>
          <a:r>
            <a:rPr lang="en-US" sz="2800" dirty="0">
              <a:solidFill>
                <a:srgbClr val="0070C0"/>
              </a:solidFill>
            </a:rPr>
            <a:t>1.2 Team Operating Procedures</a:t>
          </a:r>
        </a:p>
      </dgm:t>
    </dgm:pt>
    <dgm:pt modelId="{F68CF7C4-7CE3-0A45-A39A-8291CDACFF18}" type="parTrans" cxnId="{CD72D485-C501-EE44-A1AA-8FBFE7455E8D}">
      <dgm:prSet/>
      <dgm:spPr/>
      <dgm:t>
        <a:bodyPr/>
        <a:lstStyle/>
        <a:p>
          <a:endParaRPr lang="en-US"/>
        </a:p>
      </dgm:t>
    </dgm:pt>
    <dgm:pt modelId="{B5F03750-F28E-B04C-A36F-5F8D009A2206}" type="sibTrans" cxnId="{CD72D485-C501-EE44-A1AA-8FBFE7455E8D}">
      <dgm:prSet/>
      <dgm:spPr/>
      <dgm:t>
        <a:bodyPr/>
        <a:lstStyle/>
        <a:p>
          <a:endParaRPr lang="en-US"/>
        </a:p>
      </dgm:t>
    </dgm:pt>
    <dgm:pt modelId="{98141451-E793-2640-84E6-A504CBCE984D}">
      <dgm:prSet phldrT="[Text]" custT="1"/>
      <dgm:spPr/>
      <dgm:t>
        <a:bodyPr/>
        <a:lstStyle/>
        <a:p>
          <a:r>
            <a:rPr lang="en-US" sz="1900" dirty="0"/>
            <a:t>Tier I team meets at least monthly and has (a) regular meeting format/agenda, (b) minutes, (c) defined</a:t>
          </a:r>
          <a:r>
            <a:rPr lang="en-US" sz="1900" baseline="0" dirty="0"/>
            <a:t> </a:t>
          </a:r>
          <a:r>
            <a:rPr lang="en-US" sz="1900" dirty="0"/>
            <a:t>meeting roles, and (d) a current action plan. </a:t>
          </a:r>
        </a:p>
      </dgm:t>
    </dgm:pt>
    <dgm:pt modelId="{1B33202D-0A1D-704B-BCF9-05BBE7904B01}" type="parTrans" cxnId="{AC83FE1C-8B8C-6941-881D-A58EEC5C6BA1}">
      <dgm:prSet/>
      <dgm:spPr/>
      <dgm:t>
        <a:bodyPr/>
        <a:lstStyle/>
        <a:p>
          <a:endParaRPr lang="en-US"/>
        </a:p>
      </dgm:t>
    </dgm:pt>
    <dgm:pt modelId="{3B755758-10EA-2546-A4E3-1DFDA9497800}" type="sibTrans" cxnId="{AC83FE1C-8B8C-6941-881D-A58EEC5C6BA1}">
      <dgm:prSet/>
      <dgm:spPr/>
      <dgm:t>
        <a:bodyPr/>
        <a:lstStyle/>
        <a:p>
          <a:endParaRPr lang="en-US"/>
        </a:p>
      </dgm:t>
    </dgm:pt>
    <dgm:pt modelId="{9F9FFB40-39A4-324B-B527-6B06F9937A00}" type="pres">
      <dgm:prSet presAssocID="{764FEE16-0E51-EA4F-8054-722988E1EC48}" presName="linear" presStyleCnt="0">
        <dgm:presLayoutVars>
          <dgm:animLvl val="lvl"/>
          <dgm:resizeHandles val="exact"/>
        </dgm:presLayoutVars>
      </dgm:prSet>
      <dgm:spPr/>
    </dgm:pt>
    <dgm:pt modelId="{D14697AA-80EE-634B-ABFC-A66EF1D17A06}" type="pres">
      <dgm:prSet presAssocID="{14351AD9-CD97-3345-B0AA-8A0BB76D2A30}" presName="parentText" presStyleLbl="node1" presStyleIdx="0" presStyleCnt="1">
        <dgm:presLayoutVars>
          <dgm:chMax val="0"/>
          <dgm:bulletEnabled val="1"/>
        </dgm:presLayoutVars>
      </dgm:prSet>
      <dgm:spPr/>
    </dgm:pt>
    <dgm:pt modelId="{3F3B6172-041A-CA4E-8146-5DC1464E25E8}" type="pres">
      <dgm:prSet presAssocID="{14351AD9-CD97-3345-B0AA-8A0BB76D2A30}" presName="childText" presStyleLbl="revTx" presStyleIdx="0" presStyleCnt="1">
        <dgm:presLayoutVars>
          <dgm:bulletEnabled val="1"/>
        </dgm:presLayoutVars>
      </dgm:prSet>
      <dgm:spPr/>
    </dgm:pt>
  </dgm:ptLst>
  <dgm:cxnLst>
    <dgm:cxn modelId="{AC83FE1C-8B8C-6941-881D-A58EEC5C6BA1}" srcId="{14351AD9-CD97-3345-B0AA-8A0BB76D2A30}" destId="{98141451-E793-2640-84E6-A504CBCE984D}" srcOrd="0" destOrd="0" parTransId="{1B33202D-0A1D-704B-BCF9-05BBE7904B01}" sibTransId="{3B755758-10EA-2546-A4E3-1DFDA9497800}"/>
    <dgm:cxn modelId="{94FF4455-11C9-DD41-AD51-5EE89469AC15}" type="presOf" srcId="{764FEE16-0E51-EA4F-8054-722988E1EC48}" destId="{9F9FFB40-39A4-324B-B527-6B06F9937A00}" srcOrd="0" destOrd="0" presId="urn:microsoft.com/office/officeart/2005/8/layout/vList2"/>
    <dgm:cxn modelId="{BF0AAA77-ACF6-A346-84DD-086F66EAEEC5}" type="presOf" srcId="{98141451-E793-2640-84E6-A504CBCE984D}" destId="{3F3B6172-041A-CA4E-8146-5DC1464E25E8}" srcOrd="0" destOrd="0" presId="urn:microsoft.com/office/officeart/2005/8/layout/vList2"/>
    <dgm:cxn modelId="{CD72D485-C501-EE44-A1AA-8FBFE7455E8D}" srcId="{764FEE16-0E51-EA4F-8054-722988E1EC48}" destId="{14351AD9-CD97-3345-B0AA-8A0BB76D2A30}" srcOrd="0" destOrd="0" parTransId="{F68CF7C4-7CE3-0A45-A39A-8291CDACFF18}" sibTransId="{B5F03750-F28E-B04C-A36F-5F8D009A2206}"/>
    <dgm:cxn modelId="{4A4FB4B8-B84C-2C4B-920A-7FEA3621ABEE}" type="presOf" srcId="{14351AD9-CD97-3345-B0AA-8A0BB76D2A30}" destId="{D14697AA-80EE-634B-ABFC-A66EF1D17A06}" srcOrd="0" destOrd="0" presId="urn:microsoft.com/office/officeart/2005/8/layout/vList2"/>
    <dgm:cxn modelId="{9D278EB3-5A1F-3B4A-8DF6-B723DC01ADE1}" type="presParOf" srcId="{9F9FFB40-39A4-324B-B527-6B06F9937A00}" destId="{D14697AA-80EE-634B-ABFC-A66EF1D17A06}" srcOrd="0" destOrd="0" presId="urn:microsoft.com/office/officeart/2005/8/layout/vList2"/>
    <dgm:cxn modelId="{A18992FF-4077-EF4C-A514-6030F60CE0B7}" type="presParOf" srcId="{9F9FFB40-39A4-324B-B527-6B06F9937A00}" destId="{3F3B6172-041A-CA4E-8146-5DC1464E25E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2AEAB9-40F3-894B-B46C-3EC6EDE0BDD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224FFD0-0A6F-274F-83DE-C765A2951AD1}">
      <dgm:prSet phldrT="[Text]"/>
      <dgm:spPr>
        <a:solidFill>
          <a:srgbClr val="00B0F0"/>
        </a:solidFill>
        <a:ln w="25400">
          <a:solidFill>
            <a:schemeClr val="accent6">
              <a:lumMod val="50000"/>
            </a:schemeClr>
          </a:solidFill>
        </a:ln>
      </dgm:spPr>
      <dgm:t>
        <a:bodyPr/>
        <a:lstStyle/>
        <a:p>
          <a:r>
            <a:rPr lang="en-US" dirty="0"/>
            <a:t>In Place</a:t>
          </a:r>
        </a:p>
      </dgm:t>
    </dgm:pt>
    <dgm:pt modelId="{EE6CA10B-202C-E647-9624-5AE3DC263C8D}" type="parTrans" cxnId="{EDD6509C-9D39-FB44-9952-0833C768C15B}">
      <dgm:prSet/>
      <dgm:spPr/>
      <dgm:t>
        <a:bodyPr/>
        <a:lstStyle/>
        <a:p>
          <a:endParaRPr lang="en-US"/>
        </a:p>
      </dgm:t>
    </dgm:pt>
    <dgm:pt modelId="{43C65E6B-928B-2B44-BF17-2707C46FCF15}" type="sibTrans" cxnId="{EDD6509C-9D39-FB44-9952-0833C768C15B}">
      <dgm:prSet/>
      <dgm:spPr/>
      <dgm:t>
        <a:bodyPr/>
        <a:lstStyle/>
        <a:p>
          <a:endParaRPr lang="en-US"/>
        </a:p>
      </dgm:t>
    </dgm:pt>
    <dgm:pt modelId="{F8F3E885-D592-0B45-B326-FF25BE034BBA}">
      <dgm:prSet phldrT="[Text]"/>
      <dgm:spPr>
        <a:solidFill>
          <a:srgbClr val="00B0F0"/>
        </a:solidFill>
        <a:ln w="25400">
          <a:solidFill>
            <a:schemeClr val="accent6">
              <a:lumMod val="50000"/>
            </a:schemeClr>
          </a:solidFill>
        </a:ln>
      </dgm:spPr>
      <dgm:t>
        <a:bodyPr/>
        <a:lstStyle/>
        <a:p>
          <a:r>
            <a:rPr lang="en-US" dirty="0"/>
            <a:t>In Development</a:t>
          </a:r>
        </a:p>
      </dgm:t>
    </dgm:pt>
    <dgm:pt modelId="{ECAA0E1E-0045-AE4C-9DC7-4CE1B6E5DEC2}" type="parTrans" cxnId="{45E71F3D-342C-E544-A5A0-54CF6BE5C441}">
      <dgm:prSet/>
      <dgm:spPr/>
      <dgm:t>
        <a:bodyPr/>
        <a:lstStyle/>
        <a:p>
          <a:endParaRPr lang="en-US"/>
        </a:p>
      </dgm:t>
    </dgm:pt>
    <dgm:pt modelId="{D9CA62EE-CE9D-D44F-ACAE-DF51F65AF445}" type="sibTrans" cxnId="{45E71F3D-342C-E544-A5A0-54CF6BE5C441}">
      <dgm:prSet/>
      <dgm:spPr/>
      <dgm:t>
        <a:bodyPr/>
        <a:lstStyle/>
        <a:p>
          <a:endParaRPr lang="en-US"/>
        </a:p>
      </dgm:t>
    </dgm:pt>
    <dgm:pt modelId="{B7EDAFFB-FFD4-3A4F-8AB3-D51CA9B928A3}">
      <dgm:prSet phldrT="[Text]"/>
      <dgm:spPr>
        <a:solidFill>
          <a:srgbClr val="00B0F0"/>
        </a:solidFill>
        <a:ln w="25400">
          <a:solidFill>
            <a:schemeClr val="accent6">
              <a:lumMod val="50000"/>
            </a:schemeClr>
          </a:solidFill>
        </a:ln>
      </dgm:spPr>
      <dgm:t>
        <a:bodyPr/>
        <a:lstStyle/>
        <a:p>
          <a:r>
            <a:rPr lang="en-US"/>
            <a:t>Not in Place</a:t>
          </a:r>
        </a:p>
      </dgm:t>
    </dgm:pt>
    <dgm:pt modelId="{1A30B94E-126A-0D4F-A494-B33D3FC7FA80}" type="parTrans" cxnId="{F72DB2D0-6158-7248-9993-CB0FBDCCBEF1}">
      <dgm:prSet/>
      <dgm:spPr/>
      <dgm:t>
        <a:bodyPr/>
        <a:lstStyle/>
        <a:p>
          <a:endParaRPr lang="en-US"/>
        </a:p>
      </dgm:t>
    </dgm:pt>
    <dgm:pt modelId="{5553A9CA-7BAC-C641-A857-8B84122414B7}" type="sibTrans" cxnId="{F72DB2D0-6158-7248-9993-CB0FBDCCBEF1}">
      <dgm:prSet/>
      <dgm:spPr/>
      <dgm:t>
        <a:bodyPr/>
        <a:lstStyle/>
        <a:p>
          <a:endParaRPr lang="en-US"/>
        </a:p>
      </dgm:t>
    </dgm:pt>
    <dgm:pt modelId="{4AACC5FD-0631-244F-8D0C-B2A2AE7B627A}" type="pres">
      <dgm:prSet presAssocID="{582AEAB9-40F3-894B-B46C-3EC6EDE0BDDE}" presName="diagram" presStyleCnt="0">
        <dgm:presLayoutVars>
          <dgm:dir/>
          <dgm:resizeHandles val="exact"/>
        </dgm:presLayoutVars>
      </dgm:prSet>
      <dgm:spPr/>
    </dgm:pt>
    <dgm:pt modelId="{4B04D35E-6A92-F447-911F-F0AA298A2A6F}" type="pres">
      <dgm:prSet presAssocID="{2224FFD0-0A6F-274F-83DE-C765A2951AD1}" presName="node" presStyleLbl="node1" presStyleIdx="0" presStyleCnt="3">
        <dgm:presLayoutVars>
          <dgm:bulletEnabled val="1"/>
        </dgm:presLayoutVars>
      </dgm:prSet>
      <dgm:spPr/>
    </dgm:pt>
    <dgm:pt modelId="{DF216D7F-0041-C44A-B816-8F9410D696FD}" type="pres">
      <dgm:prSet presAssocID="{43C65E6B-928B-2B44-BF17-2707C46FCF15}" presName="sibTrans" presStyleCnt="0"/>
      <dgm:spPr/>
    </dgm:pt>
    <dgm:pt modelId="{BFFAE8EF-2265-8B4A-9B03-204C8BF69655}" type="pres">
      <dgm:prSet presAssocID="{F8F3E885-D592-0B45-B326-FF25BE034BBA}" presName="node" presStyleLbl="node1" presStyleIdx="1" presStyleCnt="3">
        <dgm:presLayoutVars>
          <dgm:bulletEnabled val="1"/>
        </dgm:presLayoutVars>
      </dgm:prSet>
      <dgm:spPr/>
    </dgm:pt>
    <dgm:pt modelId="{C95B7D7B-03BF-EE4B-ABCF-6C2F0C321E26}" type="pres">
      <dgm:prSet presAssocID="{D9CA62EE-CE9D-D44F-ACAE-DF51F65AF445}" presName="sibTrans" presStyleCnt="0"/>
      <dgm:spPr/>
    </dgm:pt>
    <dgm:pt modelId="{2F305457-0E8D-2449-8B8E-21D4927D2B06}" type="pres">
      <dgm:prSet presAssocID="{B7EDAFFB-FFD4-3A4F-8AB3-D51CA9B928A3}" presName="node" presStyleLbl="node1" presStyleIdx="2" presStyleCnt="3">
        <dgm:presLayoutVars>
          <dgm:bulletEnabled val="1"/>
        </dgm:presLayoutVars>
      </dgm:prSet>
      <dgm:spPr/>
    </dgm:pt>
  </dgm:ptLst>
  <dgm:cxnLst>
    <dgm:cxn modelId="{F7EFE11C-AEEB-FE47-9E78-D358436AAE05}" type="presOf" srcId="{582AEAB9-40F3-894B-B46C-3EC6EDE0BDDE}" destId="{4AACC5FD-0631-244F-8D0C-B2A2AE7B627A}" srcOrd="0" destOrd="0" presId="urn:microsoft.com/office/officeart/2005/8/layout/default"/>
    <dgm:cxn modelId="{45E71F3D-342C-E544-A5A0-54CF6BE5C441}" srcId="{582AEAB9-40F3-894B-B46C-3EC6EDE0BDDE}" destId="{F8F3E885-D592-0B45-B326-FF25BE034BBA}" srcOrd="1" destOrd="0" parTransId="{ECAA0E1E-0045-AE4C-9DC7-4CE1B6E5DEC2}" sibTransId="{D9CA62EE-CE9D-D44F-ACAE-DF51F65AF445}"/>
    <dgm:cxn modelId="{DA8F3E6C-F764-3648-A66D-1550A09BC2EC}" type="presOf" srcId="{2224FFD0-0A6F-274F-83DE-C765A2951AD1}" destId="{4B04D35E-6A92-F447-911F-F0AA298A2A6F}" srcOrd="0" destOrd="0" presId="urn:microsoft.com/office/officeart/2005/8/layout/default"/>
    <dgm:cxn modelId="{EDD6509C-9D39-FB44-9952-0833C768C15B}" srcId="{582AEAB9-40F3-894B-B46C-3EC6EDE0BDDE}" destId="{2224FFD0-0A6F-274F-83DE-C765A2951AD1}" srcOrd="0" destOrd="0" parTransId="{EE6CA10B-202C-E647-9624-5AE3DC263C8D}" sibTransId="{43C65E6B-928B-2B44-BF17-2707C46FCF15}"/>
    <dgm:cxn modelId="{F72DB2D0-6158-7248-9993-CB0FBDCCBEF1}" srcId="{582AEAB9-40F3-894B-B46C-3EC6EDE0BDDE}" destId="{B7EDAFFB-FFD4-3A4F-8AB3-D51CA9B928A3}" srcOrd="2" destOrd="0" parTransId="{1A30B94E-126A-0D4F-A494-B33D3FC7FA80}" sibTransId="{5553A9CA-7BAC-C641-A857-8B84122414B7}"/>
    <dgm:cxn modelId="{CDF9B3D0-8A53-CE47-808D-ACD1C534CBFA}" type="presOf" srcId="{B7EDAFFB-FFD4-3A4F-8AB3-D51CA9B928A3}" destId="{2F305457-0E8D-2449-8B8E-21D4927D2B06}" srcOrd="0" destOrd="0" presId="urn:microsoft.com/office/officeart/2005/8/layout/default"/>
    <dgm:cxn modelId="{3F6DA4FA-08B1-B24C-AA81-6280310B773B}" type="presOf" srcId="{F8F3E885-D592-0B45-B326-FF25BE034BBA}" destId="{BFFAE8EF-2265-8B4A-9B03-204C8BF69655}" srcOrd="0" destOrd="0" presId="urn:microsoft.com/office/officeart/2005/8/layout/default"/>
    <dgm:cxn modelId="{B5335532-CD98-9046-8A0E-E176BBF1564F}" type="presParOf" srcId="{4AACC5FD-0631-244F-8D0C-B2A2AE7B627A}" destId="{4B04D35E-6A92-F447-911F-F0AA298A2A6F}" srcOrd="0" destOrd="0" presId="urn:microsoft.com/office/officeart/2005/8/layout/default"/>
    <dgm:cxn modelId="{ACA940C4-EC7C-8245-BFAA-EBA266A1938D}" type="presParOf" srcId="{4AACC5FD-0631-244F-8D0C-B2A2AE7B627A}" destId="{DF216D7F-0041-C44A-B816-8F9410D696FD}" srcOrd="1" destOrd="0" presId="urn:microsoft.com/office/officeart/2005/8/layout/default"/>
    <dgm:cxn modelId="{73AB2835-22DD-7943-9D2F-B9FB2DFE77D2}" type="presParOf" srcId="{4AACC5FD-0631-244F-8D0C-B2A2AE7B627A}" destId="{BFFAE8EF-2265-8B4A-9B03-204C8BF69655}" srcOrd="2" destOrd="0" presId="urn:microsoft.com/office/officeart/2005/8/layout/default"/>
    <dgm:cxn modelId="{D455F453-37F0-5D4C-9CF1-4623951C0844}" type="presParOf" srcId="{4AACC5FD-0631-244F-8D0C-B2A2AE7B627A}" destId="{C95B7D7B-03BF-EE4B-ABCF-6C2F0C321E26}" srcOrd="3" destOrd="0" presId="urn:microsoft.com/office/officeart/2005/8/layout/default"/>
    <dgm:cxn modelId="{EA57FC89-C6F9-684D-88D7-30A87146F267}" type="presParOf" srcId="{4AACC5FD-0631-244F-8D0C-B2A2AE7B627A}" destId="{2F305457-0E8D-2449-8B8E-21D4927D2B0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4FEE16-0E51-EA4F-8054-722988E1EC4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14351AD9-CD97-3345-B0AA-8A0BB76D2A30}">
      <dgm:prSet phldrT="[Text]" custT="1"/>
      <dgm:spPr>
        <a:noFill/>
        <a:ln w="63500">
          <a:solidFill>
            <a:srgbClr val="0070C0"/>
          </a:solidFill>
        </a:ln>
      </dgm:spPr>
      <dgm:t>
        <a:bodyPr/>
        <a:lstStyle/>
        <a:p>
          <a:r>
            <a:rPr lang="en-US" sz="2800" dirty="0">
              <a:solidFill>
                <a:srgbClr val="0070C0"/>
              </a:solidFill>
            </a:rPr>
            <a:t>1.3 Behavioral</a:t>
          </a:r>
          <a:r>
            <a:rPr lang="en-US" sz="2800" baseline="0" dirty="0">
              <a:solidFill>
                <a:srgbClr val="0070C0"/>
              </a:solidFill>
            </a:rPr>
            <a:t> Expectations</a:t>
          </a:r>
          <a:endParaRPr lang="en-US" sz="2800" dirty="0">
            <a:solidFill>
              <a:srgbClr val="0070C0"/>
            </a:solidFill>
          </a:endParaRPr>
        </a:p>
      </dgm:t>
    </dgm:pt>
    <dgm:pt modelId="{F68CF7C4-7CE3-0A45-A39A-8291CDACFF18}" type="parTrans" cxnId="{CD72D485-C501-EE44-A1AA-8FBFE7455E8D}">
      <dgm:prSet/>
      <dgm:spPr/>
      <dgm:t>
        <a:bodyPr/>
        <a:lstStyle/>
        <a:p>
          <a:endParaRPr lang="en-US"/>
        </a:p>
      </dgm:t>
    </dgm:pt>
    <dgm:pt modelId="{B5F03750-F28E-B04C-A36F-5F8D009A2206}" type="sibTrans" cxnId="{CD72D485-C501-EE44-A1AA-8FBFE7455E8D}">
      <dgm:prSet/>
      <dgm:spPr/>
      <dgm:t>
        <a:bodyPr/>
        <a:lstStyle/>
        <a:p>
          <a:endParaRPr lang="en-US"/>
        </a:p>
      </dgm:t>
    </dgm:pt>
    <dgm:pt modelId="{98141451-E793-2640-84E6-A504CBCE984D}">
      <dgm:prSet phldrT="[Text]" custT="1"/>
      <dgm:spPr/>
      <dgm:t>
        <a:bodyPr/>
        <a:lstStyle/>
        <a:p>
          <a:r>
            <a:rPr lang="en-US" sz="1900" dirty="0"/>
            <a:t>School has five or fewer positively stated behavioral expectations and examples by setting/location for student and staff behaviors (i.e., school teaching matrix) de defined and in place. </a:t>
          </a:r>
        </a:p>
      </dgm:t>
    </dgm:pt>
    <dgm:pt modelId="{1B33202D-0A1D-704B-BCF9-05BBE7904B01}" type="parTrans" cxnId="{AC83FE1C-8B8C-6941-881D-A58EEC5C6BA1}">
      <dgm:prSet/>
      <dgm:spPr/>
      <dgm:t>
        <a:bodyPr/>
        <a:lstStyle/>
        <a:p>
          <a:endParaRPr lang="en-US"/>
        </a:p>
      </dgm:t>
    </dgm:pt>
    <dgm:pt modelId="{3B755758-10EA-2546-A4E3-1DFDA9497800}" type="sibTrans" cxnId="{AC83FE1C-8B8C-6941-881D-A58EEC5C6BA1}">
      <dgm:prSet/>
      <dgm:spPr/>
      <dgm:t>
        <a:bodyPr/>
        <a:lstStyle/>
        <a:p>
          <a:endParaRPr lang="en-US"/>
        </a:p>
      </dgm:t>
    </dgm:pt>
    <dgm:pt modelId="{9F9FFB40-39A4-324B-B527-6B06F9937A00}" type="pres">
      <dgm:prSet presAssocID="{764FEE16-0E51-EA4F-8054-722988E1EC48}" presName="linear" presStyleCnt="0">
        <dgm:presLayoutVars>
          <dgm:animLvl val="lvl"/>
          <dgm:resizeHandles val="exact"/>
        </dgm:presLayoutVars>
      </dgm:prSet>
      <dgm:spPr/>
    </dgm:pt>
    <dgm:pt modelId="{D14697AA-80EE-634B-ABFC-A66EF1D17A06}" type="pres">
      <dgm:prSet presAssocID="{14351AD9-CD97-3345-B0AA-8A0BB76D2A30}" presName="parentText" presStyleLbl="node1" presStyleIdx="0" presStyleCnt="1">
        <dgm:presLayoutVars>
          <dgm:chMax val="0"/>
          <dgm:bulletEnabled val="1"/>
        </dgm:presLayoutVars>
      </dgm:prSet>
      <dgm:spPr/>
    </dgm:pt>
    <dgm:pt modelId="{3F3B6172-041A-CA4E-8146-5DC1464E25E8}" type="pres">
      <dgm:prSet presAssocID="{14351AD9-CD97-3345-B0AA-8A0BB76D2A30}" presName="childText" presStyleLbl="revTx" presStyleIdx="0" presStyleCnt="1">
        <dgm:presLayoutVars>
          <dgm:bulletEnabled val="1"/>
        </dgm:presLayoutVars>
      </dgm:prSet>
      <dgm:spPr/>
    </dgm:pt>
  </dgm:ptLst>
  <dgm:cxnLst>
    <dgm:cxn modelId="{AC83FE1C-8B8C-6941-881D-A58EEC5C6BA1}" srcId="{14351AD9-CD97-3345-B0AA-8A0BB76D2A30}" destId="{98141451-E793-2640-84E6-A504CBCE984D}" srcOrd="0" destOrd="0" parTransId="{1B33202D-0A1D-704B-BCF9-05BBE7904B01}" sibTransId="{3B755758-10EA-2546-A4E3-1DFDA9497800}"/>
    <dgm:cxn modelId="{12798E28-4B9C-6F4F-8DB8-615A061EBFE5}" type="presOf" srcId="{14351AD9-CD97-3345-B0AA-8A0BB76D2A30}" destId="{D14697AA-80EE-634B-ABFC-A66EF1D17A06}" srcOrd="0" destOrd="0" presId="urn:microsoft.com/office/officeart/2005/8/layout/vList2"/>
    <dgm:cxn modelId="{D9518061-CBC1-BB41-82C0-AC3F6A82F992}" type="presOf" srcId="{764FEE16-0E51-EA4F-8054-722988E1EC48}" destId="{9F9FFB40-39A4-324B-B527-6B06F9937A00}" srcOrd="0" destOrd="0" presId="urn:microsoft.com/office/officeart/2005/8/layout/vList2"/>
    <dgm:cxn modelId="{A1BE2670-C9E8-7F41-A9DB-FF116444A185}" type="presOf" srcId="{98141451-E793-2640-84E6-A504CBCE984D}" destId="{3F3B6172-041A-CA4E-8146-5DC1464E25E8}" srcOrd="0" destOrd="0" presId="urn:microsoft.com/office/officeart/2005/8/layout/vList2"/>
    <dgm:cxn modelId="{CD72D485-C501-EE44-A1AA-8FBFE7455E8D}" srcId="{764FEE16-0E51-EA4F-8054-722988E1EC48}" destId="{14351AD9-CD97-3345-B0AA-8A0BB76D2A30}" srcOrd="0" destOrd="0" parTransId="{F68CF7C4-7CE3-0A45-A39A-8291CDACFF18}" sibTransId="{B5F03750-F28E-B04C-A36F-5F8D009A2206}"/>
    <dgm:cxn modelId="{AE645E52-114E-7845-B980-90A2F8E57E7D}" type="presParOf" srcId="{9F9FFB40-39A4-324B-B527-6B06F9937A00}" destId="{D14697AA-80EE-634B-ABFC-A66EF1D17A06}" srcOrd="0" destOrd="0" presId="urn:microsoft.com/office/officeart/2005/8/layout/vList2"/>
    <dgm:cxn modelId="{FBA9A670-CB57-284A-A3E1-9E32E92E657A}" type="presParOf" srcId="{9F9FFB40-39A4-324B-B527-6B06F9937A00}" destId="{3F3B6172-041A-CA4E-8146-5DC1464E25E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B5073-F319-4E3C-87A3-3AB41F2EB2D1}">
      <dsp:nvSpPr>
        <dsp:cNvPr id="0" name=""/>
        <dsp:cNvSpPr/>
      </dsp:nvSpPr>
      <dsp:spPr>
        <a:xfrm rot="5400000">
          <a:off x="5181458" y="-1941047"/>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Self-monitor (Are you participating? Engaged as a learner? Talking during allotted times?)</a:t>
          </a:r>
        </a:p>
        <a:p>
          <a:pPr marL="228600" lvl="1" indent="-228600" algn="l" defTabSz="889000">
            <a:lnSpc>
              <a:spcPct val="90000"/>
            </a:lnSpc>
            <a:spcBef>
              <a:spcPct val="0"/>
            </a:spcBef>
            <a:spcAft>
              <a:spcPct val="15000"/>
            </a:spcAft>
            <a:buChar char="•"/>
          </a:pPr>
          <a:r>
            <a:rPr lang="en-US" sz="2000" kern="1200" dirty="0">
              <a:latin typeface="+mj-lt"/>
            </a:rPr>
            <a:t>Stretch, break, stand as needed</a:t>
          </a:r>
        </a:p>
      </dsp:txBody>
      <dsp:txXfrm rot="-5400000">
        <a:off x="3084218" y="219096"/>
        <a:ext cx="5420151" cy="1162767"/>
      </dsp:txXfrm>
    </dsp:sp>
    <dsp:sp modelId="{B07BA4AB-9C9A-482B-8183-E23712585A12}">
      <dsp:nvSpPr>
        <dsp:cNvPr id="0" name=""/>
        <dsp:cNvSpPr/>
      </dsp:nvSpPr>
      <dsp:spPr>
        <a:xfrm>
          <a:off x="13570" y="0"/>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SELF</a:t>
          </a:r>
        </a:p>
      </dsp:txBody>
      <dsp:txXfrm>
        <a:off x="92199" y="78629"/>
        <a:ext cx="2899818" cy="1453459"/>
      </dsp:txXfrm>
    </dsp:sp>
    <dsp:sp modelId="{38A38705-5C12-4DC9-AF98-210868F22923}">
      <dsp:nvSpPr>
        <dsp:cNvPr id="0" name=""/>
        <dsp:cNvSpPr/>
      </dsp:nvSpPr>
      <dsp:spPr>
        <a:xfrm rot="5400000">
          <a:off x="5167887" y="-242475"/>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Cell phones (inaudible): Converse in lobbies and breaks</a:t>
          </a:r>
        </a:p>
        <a:p>
          <a:pPr marL="228600" lvl="1" indent="-228600" algn="l" defTabSz="889000">
            <a:lnSpc>
              <a:spcPct val="90000"/>
            </a:lnSpc>
            <a:spcBef>
              <a:spcPct val="0"/>
            </a:spcBef>
            <a:spcAft>
              <a:spcPct val="15000"/>
            </a:spcAft>
            <a:buChar char="•"/>
          </a:pPr>
          <a:r>
            <a:rPr lang="en-US" sz="2000" kern="1200" dirty="0">
              <a:latin typeface="+mj-lt"/>
            </a:rPr>
            <a:t>Work as a team: Room for every voice, reinforce participation</a:t>
          </a:r>
        </a:p>
      </dsp:txBody>
      <dsp:txXfrm rot="-5400000">
        <a:off x="3070647" y="1917668"/>
        <a:ext cx="5420151" cy="1162767"/>
      </dsp:txXfrm>
    </dsp:sp>
    <dsp:sp modelId="{F4B4F11E-D463-4351-8E0E-A4D33BFB8F78}">
      <dsp:nvSpPr>
        <dsp:cNvPr id="0" name=""/>
        <dsp:cNvSpPr/>
      </dsp:nvSpPr>
      <dsp:spPr>
        <a:xfrm>
          <a:off x="13570" y="1749343"/>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OTHERS</a:t>
          </a:r>
        </a:p>
      </dsp:txBody>
      <dsp:txXfrm>
        <a:off x="92199" y="1827972"/>
        <a:ext cx="2899818" cy="1453459"/>
      </dsp:txXfrm>
    </dsp:sp>
    <dsp:sp modelId="{8D309314-6CF2-442B-9C70-6BF1DCB0DB03}">
      <dsp:nvSpPr>
        <dsp:cNvPr id="0" name=""/>
        <dsp:cNvSpPr/>
      </dsp:nvSpPr>
      <dsp:spPr>
        <a:xfrm rot="5400000">
          <a:off x="5167887" y="1448777"/>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Recycle</a:t>
          </a:r>
        </a:p>
        <a:p>
          <a:pPr marL="228600" lvl="1" indent="-228600" algn="l" defTabSz="889000">
            <a:lnSpc>
              <a:spcPct val="90000"/>
            </a:lnSpc>
            <a:spcBef>
              <a:spcPct val="0"/>
            </a:spcBef>
            <a:spcAft>
              <a:spcPct val="15000"/>
            </a:spcAft>
            <a:buChar char="•"/>
          </a:pPr>
          <a:r>
            <a:rPr lang="en-US" sz="2000" kern="1200" dirty="0">
              <a:latin typeface="+mj-lt"/>
            </a:rPr>
            <a:t>Maintain neat working area</a:t>
          </a:r>
        </a:p>
      </dsp:txBody>
      <dsp:txXfrm rot="-5400000">
        <a:off x="3070647" y="3608921"/>
        <a:ext cx="5420151" cy="1162767"/>
      </dsp:txXfrm>
    </dsp:sp>
    <dsp:sp modelId="{3C485D32-904F-4F36-BE55-B91C3119B42E}">
      <dsp:nvSpPr>
        <dsp:cNvPr id="0" name=""/>
        <dsp:cNvSpPr/>
      </dsp:nvSpPr>
      <dsp:spPr>
        <a:xfrm>
          <a:off x="13570" y="3384946"/>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ENVIRONMENT</a:t>
          </a:r>
        </a:p>
      </dsp:txBody>
      <dsp:txXfrm>
        <a:off x="92199" y="3463575"/>
        <a:ext cx="2899818" cy="14534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4D35E-6A92-F447-911F-F0AA298A2A6F}">
      <dsp:nvSpPr>
        <dsp:cNvPr id="0" name=""/>
        <dsp:cNvSpPr/>
      </dsp:nvSpPr>
      <dsp:spPr>
        <a:xfrm>
          <a:off x="744140" y="2381"/>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Place</a:t>
          </a:r>
        </a:p>
      </dsp:txBody>
      <dsp:txXfrm>
        <a:off x="744140" y="2381"/>
        <a:ext cx="2321718" cy="1393031"/>
      </dsp:txXfrm>
    </dsp:sp>
    <dsp:sp modelId="{BFFAE8EF-2265-8B4A-9B03-204C8BF69655}">
      <dsp:nvSpPr>
        <dsp:cNvPr id="0" name=""/>
        <dsp:cNvSpPr/>
      </dsp:nvSpPr>
      <dsp:spPr>
        <a:xfrm>
          <a:off x="744140" y="1627584"/>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Development</a:t>
          </a:r>
        </a:p>
      </dsp:txBody>
      <dsp:txXfrm>
        <a:off x="744140" y="1627584"/>
        <a:ext cx="2321718" cy="1393031"/>
      </dsp:txXfrm>
    </dsp:sp>
    <dsp:sp modelId="{2F305457-0E8D-2449-8B8E-21D4927D2B06}">
      <dsp:nvSpPr>
        <dsp:cNvPr id="0" name=""/>
        <dsp:cNvSpPr/>
      </dsp:nvSpPr>
      <dsp:spPr>
        <a:xfrm>
          <a:off x="744140" y="3252787"/>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Not in Place</a:t>
          </a:r>
        </a:p>
      </dsp:txBody>
      <dsp:txXfrm>
        <a:off x="744140" y="3252787"/>
        <a:ext cx="2321718" cy="13930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97AA-80EE-634B-ABFC-A66EF1D17A06}">
      <dsp:nvSpPr>
        <dsp:cNvPr id="0" name=""/>
        <dsp:cNvSpPr/>
      </dsp:nvSpPr>
      <dsp:spPr>
        <a:xfrm>
          <a:off x="0" y="1009312"/>
          <a:ext cx="3810000" cy="1216800"/>
        </a:xfrm>
        <a:prstGeom prst="roundRect">
          <a:avLst/>
        </a:prstGeom>
        <a:noFill/>
        <a:ln w="63500">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70C0"/>
              </a:solidFill>
            </a:rPr>
            <a:t>1.4</a:t>
          </a:r>
          <a:r>
            <a:rPr lang="en-US" sz="2800" kern="1200" baseline="0" dirty="0">
              <a:solidFill>
                <a:srgbClr val="0070C0"/>
              </a:solidFill>
            </a:rPr>
            <a:t> Teaching Expectations</a:t>
          </a:r>
          <a:endParaRPr lang="en-US" sz="2800" kern="1200" dirty="0">
            <a:solidFill>
              <a:srgbClr val="0070C0"/>
            </a:solidFill>
          </a:endParaRPr>
        </a:p>
      </dsp:txBody>
      <dsp:txXfrm>
        <a:off x="59399" y="1068711"/>
        <a:ext cx="3691202" cy="1098002"/>
      </dsp:txXfrm>
    </dsp:sp>
    <dsp:sp modelId="{3F3B6172-041A-CA4E-8146-5DC1464E25E8}">
      <dsp:nvSpPr>
        <dsp:cNvPr id="0" name=""/>
        <dsp:cNvSpPr/>
      </dsp:nvSpPr>
      <dsp:spPr>
        <a:xfrm>
          <a:off x="0" y="2226112"/>
          <a:ext cx="3810000" cy="1412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Expected academic and social</a:t>
          </a:r>
          <a:r>
            <a:rPr lang="en-US" sz="1900" kern="1200" baseline="0" dirty="0"/>
            <a:t> </a:t>
          </a:r>
          <a:r>
            <a:rPr lang="en-US" sz="1900" kern="1200" dirty="0"/>
            <a:t>behaviors are taught directly to all students in classrooms and across other campus</a:t>
          </a:r>
          <a:r>
            <a:rPr lang="en-US" sz="1900" kern="1200" baseline="0" dirty="0"/>
            <a:t> </a:t>
          </a:r>
          <a:r>
            <a:rPr lang="en-US" sz="1900" kern="1200" dirty="0"/>
            <a:t>settings/locations</a:t>
          </a:r>
          <a:r>
            <a:rPr lang="en-US" sz="2900" kern="1200" dirty="0"/>
            <a:t>. </a:t>
          </a:r>
        </a:p>
      </dsp:txBody>
      <dsp:txXfrm>
        <a:off x="0" y="2226112"/>
        <a:ext cx="3810000" cy="14127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4D35E-6A92-F447-911F-F0AA298A2A6F}">
      <dsp:nvSpPr>
        <dsp:cNvPr id="0" name=""/>
        <dsp:cNvSpPr/>
      </dsp:nvSpPr>
      <dsp:spPr>
        <a:xfrm>
          <a:off x="744140" y="2381"/>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Place</a:t>
          </a:r>
        </a:p>
      </dsp:txBody>
      <dsp:txXfrm>
        <a:off x="744140" y="2381"/>
        <a:ext cx="2321718" cy="1393031"/>
      </dsp:txXfrm>
    </dsp:sp>
    <dsp:sp modelId="{BFFAE8EF-2265-8B4A-9B03-204C8BF69655}">
      <dsp:nvSpPr>
        <dsp:cNvPr id="0" name=""/>
        <dsp:cNvSpPr/>
      </dsp:nvSpPr>
      <dsp:spPr>
        <a:xfrm>
          <a:off x="744140" y="1627584"/>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Development</a:t>
          </a:r>
        </a:p>
      </dsp:txBody>
      <dsp:txXfrm>
        <a:off x="744140" y="1627584"/>
        <a:ext cx="2321718" cy="1393031"/>
      </dsp:txXfrm>
    </dsp:sp>
    <dsp:sp modelId="{2F305457-0E8D-2449-8B8E-21D4927D2B06}">
      <dsp:nvSpPr>
        <dsp:cNvPr id="0" name=""/>
        <dsp:cNvSpPr/>
      </dsp:nvSpPr>
      <dsp:spPr>
        <a:xfrm>
          <a:off x="744140" y="3252787"/>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Not in Place</a:t>
          </a:r>
        </a:p>
      </dsp:txBody>
      <dsp:txXfrm>
        <a:off x="744140" y="3252787"/>
        <a:ext cx="2321718" cy="139303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97AA-80EE-634B-ABFC-A66EF1D17A06}">
      <dsp:nvSpPr>
        <dsp:cNvPr id="0" name=""/>
        <dsp:cNvSpPr/>
      </dsp:nvSpPr>
      <dsp:spPr>
        <a:xfrm>
          <a:off x="0" y="824306"/>
          <a:ext cx="3810000" cy="1216800"/>
        </a:xfrm>
        <a:prstGeom prst="roundRect">
          <a:avLst/>
        </a:prstGeom>
        <a:noFill/>
        <a:ln w="63500">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70C0"/>
              </a:solidFill>
            </a:rPr>
            <a:t>1.5</a:t>
          </a:r>
          <a:r>
            <a:rPr lang="en-US" sz="2800" kern="1200" baseline="0" dirty="0">
              <a:solidFill>
                <a:srgbClr val="0070C0"/>
              </a:solidFill>
            </a:rPr>
            <a:t> Problem Behavior Definitions</a:t>
          </a:r>
          <a:endParaRPr lang="en-US" sz="2800" kern="1200" dirty="0">
            <a:solidFill>
              <a:srgbClr val="0070C0"/>
            </a:solidFill>
          </a:endParaRPr>
        </a:p>
      </dsp:txBody>
      <dsp:txXfrm>
        <a:off x="59399" y="883705"/>
        <a:ext cx="3691202" cy="1098002"/>
      </dsp:txXfrm>
    </dsp:sp>
    <dsp:sp modelId="{3F3B6172-041A-CA4E-8146-5DC1464E25E8}">
      <dsp:nvSpPr>
        <dsp:cNvPr id="0" name=""/>
        <dsp:cNvSpPr/>
      </dsp:nvSpPr>
      <dsp:spPr>
        <a:xfrm>
          <a:off x="0" y="2041106"/>
          <a:ext cx="3810000" cy="1782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School has clear definitions</a:t>
          </a:r>
          <a:r>
            <a:rPr lang="en-US" sz="1900" kern="1200" baseline="0" dirty="0"/>
            <a:t> </a:t>
          </a:r>
          <a:r>
            <a:rPr lang="en-US" sz="1900" kern="1200" dirty="0"/>
            <a:t>for behaviors that interfere</a:t>
          </a:r>
          <a:r>
            <a:rPr lang="en-US" sz="1900" kern="1200" baseline="0" dirty="0"/>
            <a:t> </a:t>
          </a:r>
          <a:r>
            <a:rPr lang="en-US" sz="1900" kern="1200" dirty="0"/>
            <a:t>with academic and social success and a clear policy/ procedure (e.g., flowchart) for addressing office</a:t>
          </a:r>
          <a:r>
            <a:rPr lang="en-US" sz="1900" kern="1200" baseline="0" dirty="0"/>
            <a:t> </a:t>
          </a:r>
          <a:r>
            <a:rPr lang="en-US" sz="1900" kern="1200" dirty="0"/>
            <a:t>managed versus staff</a:t>
          </a:r>
          <a:r>
            <a:rPr lang="en-US" sz="1900" kern="1200" baseline="0" dirty="0"/>
            <a:t> </a:t>
          </a:r>
          <a:r>
            <a:rPr lang="en-US" sz="1900" kern="1200" dirty="0"/>
            <a:t>managed problems. </a:t>
          </a:r>
        </a:p>
      </dsp:txBody>
      <dsp:txXfrm>
        <a:off x="0" y="2041106"/>
        <a:ext cx="3810000" cy="17827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4D35E-6A92-F447-911F-F0AA298A2A6F}">
      <dsp:nvSpPr>
        <dsp:cNvPr id="0" name=""/>
        <dsp:cNvSpPr/>
      </dsp:nvSpPr>
      <dsp:spPr>
        <a:xfrm>
          <a:off x="744140" y="2381"/>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Place</a:t>
          </a:r>
        </a:p>
      </dsp:txBody>
      <dsp:txXfrm>
        <a:off x="744140" y="2381"/>
        <a:ext cx="2321718" cy="1393031"/>
      </dsp:txXfrm>
    </dsp:sp>
    <dsp:sp modelId="{BFFAE8EF-2265-8B4A-9B03-204C8BF69655}">
      <dsp:nvSpPr>
        <dsp:cNvPr id="0" name=""/>
        <dsp:cNvSpPr/>
      </dsp:nvSpPr>
      <dsp:spPr>
        <a:xfrm>
          <a:off x="744140" y="1627584"/>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Development</a:t>
          </a:r>
        </a:p>
      </dsp:txBody>
      <dsp:txXfrm>
        <a:off x="744140" y="1627584"/>
        <a:ext cx="2321718" cy="1393031"/>
      </dsp:txXfrm>
    </dsp:sp>
    <dsp:sp modelId="{2F305457-0E8D-2449-8B8E-21D4927D2B06}">
      <dsp:nvSpPr>
        <dsp:cNvPr id="0" name=""/>
        <dsp:cNvSpPr/>
      </dsp:nvSpPr>
      <dsp:spPr>
        <a:xfrm>
          <a:off x="744140" y="3252787"/>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Not in Place</a:t>
          </a:r>
        </a:p>
      </dsp:txBody>
      <dsp:txXfrm>
        <a:off x="744140" y="3252787"/>
        <a:ext cx="2321718" cy="139303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97AA-80EE-634B-ABFC-A66EF1D17A06}">
      <dsp:nvSpPr>
        <dsp:cNvPr id="0" name=""/>
        <dsp:cNvSpPr/>
      </dsp:nvSpPr>
      <dsp:spPr>
        <a:xfrm>
          <a:off x="0" y="773850"/>
          <a:ext cx="3810000" cy="1216800"/>
        </a:xfrm>
        <a:prstGeom prst="roundRect">
          <a:avLst/>
        </a:prstGeom>
        <a:noFill/>
        <a:ln w="63500">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70C0"/>
              </a:solidFill>
            </a:rPr>
            <a:t>1.6</a:t>
          </a:r>
          <a:r>
            <a:rPr lang="en-US" sz="2800" kern="1200" baseline="0" dirty="0">
              <a:solidFill>
                <a:srgbClr val="0070C0"/>
              </a:solidFill>
            </a:rPr>
            <a:t> Discipline Policies</a:t>
          </a:r>
          <a:endParaRPr lang="en-US" sz="2800" kern="1200" dirty="0">
            <a:solidFill>
              <a:srgbClr val="0070C0"/>
            </a:solidFill>
          </a:endParaRPr>
        </a:p>
      </dsp:txBody>
      <dsp:txXfrm>
        <a:off x="59399" y="833249"/>
        <a:ext cx="3691202" cy="1098002"/>
      </dsp:txXfrm>
    </dsp:sp>
    <dsp:sp modelId="{3F3B6172-041A-CA4E-8146-5DC1464E25E8}">
      <dsp:nvSpPr>
        <dsp:cNvPr id="0" name=""/>
        <dsp:cNvSpPr/>
      </dsp:nvSpPr>
      <dsp:spPr>
        <a:xfrm>
          <a:off x="0" y="1990650"/>
          <a:ext cx="3810000" cy="188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School policies and procedures describe and emphasize proactive, instructive, and/</a:t>
          </a:r>
          <a:r>
            <a:rPr lang="en-US" sz="2000" kern="1200" baseline="0" dirty="0"/>
            <a:t> </a:t>
          </a:r>
          <a:r>
            <a:rPr lang="en-US" sz="2000" kern="1200" dirty="0"/>
            <a:t>or restorative approaches</a:t>
          </a:r>
          <a:br>
            <a:rPr lang="en-US" sz="2000" kern="1200" dirty="0"/>
          </a:br>
          <a:r>
            <a:rPr lang="en-US" sz="2000" kern="1200" dirty="0"/>
            <a:t>to student behavior that are implemented consistently. </a:t>
          </a:r>
        </a:p>
      </dsp:txBody>
      <dsp:txXfrm>
        <a:off x="0" y="1990650"/>
        <a:ext cx="3810000" cy="18837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4D35E-6A92-F447-911F-F0AA298A2A6F}">
      <dsp:nvSpPr>
        <dsp:cNvPr id="0" name=""/>
        <dsp:cNvSpPr/>
      </dsp:nvSpPr>
      <dsp:spPr>
        <a:xfrm>
          <a:off x="744140" y="2381"/>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Place</a:t>
          </a:r>
        </a:p>
      </dsp:txBody>
      <dsp:txXfrm>
        <a:off x="744140" y="2381"/>
        <a:ext cx="2321718" cy="1393031"/>
      </dsp:txXfrm>
    </dsp:sp>
    <dsp:sp modelId="{BFFAE8EF-2265-8B4A-9B03-204C8BF69655}">
      <dsp:nvSpPr>
        <dsp:cNvPr id="0" name=""/>
        <dsp:cNvSpPr/>
      </dsp:nvSpPr>
      <dsp:spPr>
        <a:xfrm>
          <a:off x="744140" y="1627584"/>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Development</a:t>
          </a:r>
        </a:p>
      </dsp:txBody>
      <dsp:txXfrm>
        <a:off x="744140" y="1627584"/>
        <a:ext cx="2321718" cy="1393031"/>
      </dsp:txXfrm>
    </dsp:sp>
    <dsp:sp modelId="{2F305457-0E8D-2449-8B8E-21D4927D2B06}">
      <dsp:nvSpPr>
        <dsp:cNvPr id="0" name=""/>
        <dsp:cNvSpPr/>
      </dsp:nvSpPr>
      <dsp:spPr>
        <a:xfrm>
          <a:off x="744140" y="3252787"/>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Not in Place</a:t>
          </a:r>
        </a:p>
      </dsp:txBody>
      <dsp:txXfrm>
        <a:off x="744140" y="3252787"/>
        <a:ext cx="2321718" cy="139303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97AA-80EE-634B-ABFC-A66EF1D17A06}">
      <dsp:nvSpPr>
        <dsp:cNvPr id="0" name=""/>
        <dsp:cNvSpPr/>
      </dsp:nvSpPr>
      <dsp:spPr>
        <a:xfrm>
          <a:off x="0" y="639300"/>
          <a:ext cx="3810000" cy="1216800"/>
        </a:xfrm>
        <a:prstGeom prst="roundRect">
          <a:avLst/>
        </a:prstGeom>
        <a:noFill/>
        <a:ln w="63500">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70C0"/>
              </a:solidFill>
            </a:rPr>
            <a:t>1.7</a:t>
          </a:r>
          <a:r>
            <a:rPr lang="en-US" sz="2800" kern="1200" baseline="0" dirty="0">
              <a:solidFill>
                <a:srgbClr val="0070C0"/>
              </a:solidFill>
            </a:rPr>
            <a:t> Professional Development</a:t>
          </a:r>
          <a:endParaRPr lang="en-US" sz="2800" kern="1200" dirty="0">
            <a:solidFill>
              <a:srgbClr val="0070C0"/>
            </a:solidFill>
          </a:endParaRPr>
        </a:p>
      </dsp:txBody>
      <dsp:txXfrm>
        <a:off x="59399" y="698699"/>
        <a:ext cx="3691202" cy="1098002"/>
      </dsp:txXfrm>
    </dsp:sp>
    <dsp:sp modelId="{3F3B6172-041A-CA4E-8146-5DC1464E25E8}">
      <dsp:nvSpPr>
        <dsp:cNvPr id="0" name=""/>
        <dsp:cNvSpPr/>
      </dsp:nvSpPr>
      <dsp:spPr>
        <a:xfrm>
          <a:off x="0" y="1856100"/>
          <a:ext cx="3810000" cy="215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A written process is used for orienting all faculty/staff on 4 core Tier I SWPBIS practices:</a:t>
          </a:r>
          <a:br>
            <a:rPr lang="en-US" sz="2000" kern="1200" dirty="0"/>
          </a:br>
          <a:r>
            <a:rPr lang="en-US" sz="2000" kern="1200" dirty="0"/>
            <a:t>(a) teaching school-wide expectations, (b) acknowledging appropriate behavior, (c) correcting errors, and (d) requesting assistance. </a:t>
          </a:r>
        </a:p>
      </dsp:txBody>
      <dsp:txXfrm>
        <a:off x="0" y="1856100"/>
        <a:ext cx="3810000" cy="21528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4D35E-6A92-F447-911F-F0AA298A2A6F}">
      <dsp:nvSpPr>
        <dsp:cNvPr id="0" name=""/>
        <dsp:cNvSpPr/>
      </dsp:nvSpPr>
      <dsp:spPr>
        <a:xfrm>
          <a:off x="744140" y="2381"/>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Place</a:t>
          </a:r>
        </a:p>
      </dsp:txBody>
      <dsp:txXfrm>
        <a:off x="744140" y="2381"/>
        <a:ext cx="2321718" cy="1393031"/>
      </dsp:txXfrm>
    </dsp:sp>
    <dsp:sp modelId="{BFFAE8EF-2265-8B4A-9B03-204C8BF69655}">
      <dsp:nvSpPr>
        <dsp:cNvPr id="0" name=""/>
        <dsp:cNvSpPr/>
      </dsp:nvSpPr>
      <dsp:spPr>
        <a:xfrm>
          <a:off x="744140" y="1627584"/>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Development</a:t>
          </a:r>
        </a:p>
      </dsp:txBody>
      <dsp:txXfrm>
        <a:off x="744140" y="1627584"/>
        <a:ext cx="2321718" cy="1393031"/>
      </dsp:txXfrm>
    </dsp:sp>
    <dsp:sp modelId="{2F305457-0E8D-2449-8B8E-21D4927D2B06}">
      <dsp:nvSpPr>
        <dsp:cNvPr id="0" name=""/>
        <dsp:cNvSpPr/>
      </dsp:nvSpPr>
      <dsp:spPr>
        <a:xfrm>
          <a:off x="744140" y="3252787"/>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Not in Place</a:t>
          </a:r>
        </a:p>
      </dsp:txBody>
      <dsp:txXfrm>
        <a:off x="744140" y="3252787"/>
        <a:ext cx="2321718" cy="139303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97AA-80EE-634B-ABFC-A66EF1D17A06}">
      <dsp:nvSpPr>
        <dsp:cNvPr id="0" name=""/>
        <dsp:cNvSpPr/>
      </dsp:nvSpPr>
      <dsp:spPr>
        <a:xfrm>
          <a:off x="0" y="538387"/>
          <a:ext cx="3810000" cy="1216800"/>
        </a:xfrm>
        <a:prstGeom prst="roundRect">
          <a:avLst/>
        </a:prstGeom>
        <a:noFill/>
        <a:ln w="63500">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70C0"/>
              </a:solidFill>
            </a:rPr>
            <a:t>1.8</a:t>
          </a:r>
          <a:r>
            <a:rPr lang="en-US" sz="2800" kern="1200" baseline="0" dirty="0">
              <a:solidFill>
                <a:srgbClr val="0070C0"/>
              </a:solidFill>
            </a:rPr>
            <a:t> Classroom Procedures:</a:t>
          </a:r>
          <a:endParaRPr lang="en-US" sz="2800" kern="1200" dirty="0">
            <a:solidFill>
              <a:srgbClr val="0070C0"/>
            </a:solidFill>
          </a:endParaRPr>
        </a:p>
      </dsp:txBody>
      <dsp:txXfrm>
        <a:off x="59399" y="597786"/>
        <a:ext cx="3691202" cy="1098002"/>
      </dsp:txXfrm>
    </dsp:sp>
    <dsp:sp modelId="{3F3B6172-041A-CA4E-8146-5DC1464E25E8}">
      <dsp:nvSpPr>
        <dsp:cNvPr id="0" name=""/>
        <dsp:cNvSpPr/>
      </dsp:nvSpPr>
      <dsp:spPr>
        <a:xfrm>
          <a:off x="0" y="1755187"/>
          <a:ext cx="3810000" cy="235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Tier I features (school-wide expectations, routines, acknowledgements, in-class continuum of consequences) are implemented within classrooms and consistent with school-wide systems. </a:t>
          </a:r>
        </a:p>
      </dsp:txBody>
      <dsp:txXfrm>
        <a:off x="0" y="1755187"/>
        <a:ext cx="3810000" cy="2354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E76EF-D3BB-417B-B665-08118B7A04C3}">
      <dsp:nvSpPr>
        <dsp:cNvPr id="0" name=""/>
        <dsp:cNvSpPr/>
      </dsp:nvSpPr>
      <dsp:spPr>
        <a:xfrm>
          <a:off x="3623988" y="2488267"/>
          <a:ext cx="1896023" cy="1896023"/>
        </a:xfrm>
        <a:prstGeom prst="ellipse">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a:ln/>
              <a:effectLst/>
              <a:latin typeface="Calibri" pitchFamily="34" charset="0"/>
              <a:ea typeface="ＭＳ Ｐゴシック" pitchFamily="34" charset="-128"/>
            </a:rPr>
            <a:t>Coaching Roles</a:t>
          </a:r>
          <a:endParaRPr kumimoji="0" lang="en-US" sz="2000" b="0" i="0" u="none" strike="noStrike" kern="1200" cap="none" normalizeH="0" baseline="0" dirty="0">
            <a:ln/>
            <a:effectLst/>
            <a:latin typeface="Times New Roman" pitchFamily="18" charset="0"/>
            <a:ea typeface="ＭＳ Ｐゴシック" pitchFamily="34" charset="-128"/>
          </a:endParaRPr>
        </a:p>
      </dsp:txBody>
      <dsp:txXfrm>
        <a:off x="3901654" y="2765933"/>
        <a:ext cx="1340691" cy="1340691"/>
      </dsp:txXfrm>
    </dsp:sp>
    <dsp:sp modelId="{9AB71A95-54C5-4683-A336-33D727872654}">
      <dsp:nvSpPr>
        <dsp:cNvPr id="0" name=""/>
        <dsp:cNvSpPr/>
      </dsp:nvSpPr>
      <dsp:spPr>
        <a:xfrm rot="16200000">
          <a:off x="4286253" y="2183859"/>
          <a:ext cx="571492" cy="37323"/>
        </a:xfrm>
        <a:custGeom>
          <a:avLst/>
          <a:gdLst/>
          <a:ahLst/>
          <a:cxnLst/>
          <a:rect l="0" t="0" r="0" b="0"/>
          <a:pathLst>
            <a:path>
              <a:moveTo>
                <a:pt x="0" y="18661"/>
              </a:moveTo>
              <a:lnTo>
                <a:pt x="571492"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4557712" y="2188233"/>
        <a:ext cx="28574" cy="28574"/>
      </dsp:txXfrm>
    </dsp:sp>
    <dsp:sp modelId="{ACF4FA95-2A1F-4693-BD9D-58F903D4801E}">
      <dsp:nvSpPr>
        <dsp:cNvPr id="0" name=""/>
        <dsp:cNvSpPr/>
      </dsp:nvSpPr>
      <dsp:spPr>
        <a:xfrm>
          <a:off x="3508529" y="20751"/>
          <a:ext cx="2126940" cy="1896023"/>
        </a:xfrm>
        <a:prstGeom prst="ellipse">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a:ln/>
              <a:effectLst/>
              <a:latin typeface="Calibri" pitchFamily="34" charset="0"/>
              <a:ea typeface="ＭＳ Ｐゴシック" pitchFamily="34" charset="-128"/>
            </a:rPr>
            <a:t>Facilitate</a:t>
          </a:r>
          <a:endParaRPr kumimoji="0" lang="en-US" sz="1800" b="0" i="0" u="none" strike="noStrike" kern="1200"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3820012" y="298417"/>
        <a:ext cx="1503974" cy="1340691"/>
      </dsp:txXfrm>
    </dsp:sp>
    <dsp:sp modelId="{18E66A00-ACB2-44B6-B92C-A48B43CC7078}">
      <dsp:nvSpPr>
        <dsp:cNvPr id="0" name=""/>
        <dsp:cNvSpPr/>
      </dsp:nvSpPr>
      <dsp:spPr>
        <a:xfrm rot="1800000">
          <a:off x="5360258" y="4013824"/>
          <a:ext cx="488805" cy="37323"/>
        </a:xfrm>
        <a:custGeom>
          <a:avLst/>
          <a:gdLst/>
          <a:ahLst/>
          <a:cxnLst/>
          <a:rect l="0" t="0" r="0" b="0"/>
          <a:pathLst>
            <a:path>
              <a:moveTo>
                <a:pt x="0" y="18661"/>
              </a:moveTo>
              <a:lnTo>
                <a:pt x="488805"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5592441" y="4020266"/>
        <a:ext cx="24440" cy="24440"/>
      </dsp:txXfrm>
    </dsp:sp>
    <dsp:sp modelId="{5744B105-91D1-4B33-9B9C-CAF3CB2CCCCF}">
      <dsp:nvSpPr>
        <dsp:cNvPr id="0" name=""/>
        <dsp:cNvSpPr/>
      </dsp:nvSpPr>
      <dsp:spPr>
        <a:xfrm>
          <a:off x="5645461" y="3722024"/>
          <a:ext cx="2126940" cy="1896023"/>
        </a:xfrm>
        <a:prstGeom prst="ellipse">
          <a:avLst/>
        </a:prstGeom>
        <a:solidFill>
          <a:schemeClr val="accent2">
            <a:shade val="50000"/>
            <a:hueOff val="0"/>
            <a:satOff val="-10943"/>
            <a:lumOff val="32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effectLst/>
              <a:latin typeface="Calibri" pitchFamily="34" charset="0"/>
              <a:ea typeface="ＭＳ Ｐゴシック" pitchFamily="34" charset="-128"/>
            </a:rPr>
            <a:t>Content Knowledge</a:t>
          </a:r>
          <a:endParaRPr kumimoji="0" lang="en-US" sz="1800" b="0" i="0" u="none" strike="noStrike" kern="1200" cap="none" normalizeH="0" baseline="0" dirty="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5956944" y="3999690"/>
        <a:ext cx="1503974" cy="1340691"/>
      </dsp:txXfrm>
    </dsp:sp>
    <dsp:sp modelId="{37D887C4-F113-468D-B743-6E9DA74D9510}">
      <dsp:nvSpPr>
        <dsp:cNvPr id="0" name=""/>
        <dsp:cNvSpPr/>
      </dsp:nvSpPr>
      <dsp:spPr>
        <a:xfrm rot="9000000">
          <a:off x="3294935" y="4013824"/>
          <a:ext cx="488805" cy="37323"/>
        </a:xfrm>
        <a:custGeom>
          <a:avLst/>
          <a:gdLst/>
          <a:ahLst/>
          <a:cxnLst/>
          <a:rect l="0" t="0" r="0" b="0"/>
          <a:pathLst>
            <a:path>
              <a:moveTo>
                <a:pt x="0" y="18661"/>
              </a:moveTo>
              <a:lnTo>
                <a:pt x="488805"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rot="10800000">
        <a:off x="3527118" y="4020266"/>
        <a:ext cx="24440" cy="24440"/>
      </dsp:txXfrm>
    </dsp:sp>
    <dsp:sp modelId="{A653CDA3-502D-47DA-AFF3-B32994D7377C}">
      <dsp:nvSpPr>
        <dsp:cNvPr id="0" name=""/>
        <dsp:cNvSpPr/>
      </dsp:nvSpPr>
      <dsp:spPr>
        <a:xfrm>
          <a:off x="1371598" y="3722024"/>
          <a:ext cx="2126940" cy="1896023"/>
        </a:xfrm>
        <a:prstGeom prst="ellipse">
          <a:avLst/>
        </a:prstGeom>
        <a:solidFill>
          <a:schemeClr val="accent2">
            <a:shade val="50000"/>
            <a:hueOff val="0"/>
            <a:satOff val="-10943"/>
            <a:lumOff val="32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a:ln/>
              <a:effectLst/>
              <a:latin typeface="Calibri" pitchFamily="34" charset="0"/>
              <a:ea typeface="ＭＳ Ｐゴシック" pitchFamily="34" charset="-128"/>
            </a:rPr>
            <a:t>Communicate</a:t>
          </a:r>
          <a:endParaRPr kumimoji="0" lang="en-US" sz="1800" b="0" i="0" u="none" strike="noStrike" kern="1200"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1683081" y="3999690"/>
        <a:ext cx="1503974" cy="134069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4D35E-6A92-F447-911F-F0AA298A2A6F}">
      <dsp:nvSpPr>
        <dsp:cNvPr id="0" name=""/>
        <dsp:cNvSpPr/>
      </dsp:nvSpPr>
      <dsp:spPr>
        <a:xfrm>
          <a:off x="744140" y="2381"/>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Place</a:t>
          </a:r>
        </a:p>
      </dsp:txBody>
      <dsp:txXfrm>
        <a:off x="744140" y="2381"/>
        <a:ext cx="2321718" cy="1393031"/>
      </dsp:txXfrm>
    </dsp:sp>
    <dsp:sp modelId="{BFFAE8EF-2265-8B4A-9B03-204C8BF69655}">
      <dsp:nvSpPr>
        <dsp:cNvPr id="0" name=""/>
        <dsp:cNvSpPr/>
      </dsp:nvSpPr>
      <dsp:spPr>
        <a:xfrm>
          <a:off x="744140" y="1627584"/>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Development</a:t>
          </a:r>
        </a:p>
      </dsp:txBody>
      <dsp:txXfrm>
        <a:off x="744140" y="1627584"/>
        <a:ext cx="2321718" cy="1393031"/>
      </dsp:txXfrm>
    </dsp:sp>
    <dsp:sp modelId="{2F305457-0E8D-2449-8B8E-21D4927D2B06}">
      <dsp:nvSpPr>
        <dsp:cNvPr id="0" name=""/>
        <dsp:cNvSpPr/>
      </dsp:nvSpPr>
      <dsp:spPr>
        <a:xfrm>
          <a:off x="744140" y="3252787"/>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Not in Place</a:t>
          </a:r>
        </a:p>
      </dsp:txBody>
      <dsp:txXfrm>
        <a:off x="744140" y="3252787"/>
        <a:ext cx="2321718" cy="139303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97AA-80EE-634B-ABFC-A66EF1D17A06}">
      <dsp:nvSpPr>
        <dsp:cNvPr id="0" name=""/>
        <dsp:cNvSpPr/>
      </dsp:nvSpPr>
      <dsp:spPr>
        <a:xfrm>
          <a:off x="0" y="32160"/>
          <a:ext cx="3810000" cy="1048320"/>
        </a:xfrm>
        <a:prstGeom prst="roundRect">
          <a:avLst/>
        </a:prstGeom>
        <a:noFill/>
        <a:ln w="63500">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70C0"/>
              </a:solidFill>
            </a:rPr>
            <a:t>1.9</a:t>
          </a:r>
          <a:r>
            <a:rPr lang="en-US" sz="2800" kern="1200" baseline="0" dirty="0">
              <a:solidFill>
                <a:srgbClr val="0070C0"/>
              </a:solidFill>
            </a:rPr>
            <a:t> Feedback and Acknowledgement</a:t>
          </a:r>
          <a:endParaRPr lang="en-US" sz="2800" kern="1200" dirty="0">
            <a:solidFill>
              <a:srgbClr val="0070C0"/>
            </a:solidFill>
          </a:endParaRPr>
        </a:p>
      </dsp:txBody>
      <dsp:txXfrm>
        <a:off x="51175" y="83335"/>
        <a:ext cx="3707650" cy="945970"/>
      </dsp:txXfrm>
    </dsp:sp>
    <dsp:sp modelId="{3F3B6172-041A-CA4E-8146-5DC1464E25E8}">
      <dsp:nvSpPr>
        <dsp:cNvPr id="0" name=""/>
        <dsp:cNvSpPr/>
      </dsp:nvSpPr>
      <dsp:spPr>
        <a:xfrm>
          <a:off x="0" y="1080480"/>
          <a:ext cx="3810000" cy="353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A formal system (i.e., written</a:t>
          </a:r>
          <a:r>
            <a:rPr lang="en-US" sz="2200" kern="1200" baseline="0" dirty="0"/>
            <a:t> </a:t>
          </a:r>
          <a:r>
            <a:rPr lang="en-US" sz="2200" kern="1200" dirty="0"/>
            <a:t>set of procedures for specific behavior feedback that is</a:t>
          </a:r>
          <a:br>
            <a:rPr lang="en-US" sz="2200" kern="1200" dirty="0"/>
          </a:br>
          <a:r>
            <a:rPr lang="en-US" sz="2200" kern="1200" dirty="0"/>
            <a:t>[a] linked to school-wide expectations and [b] used across settings and within classrooms) is in place and used by at least 90% of a sample of staff and received by at least 50% of a sample of students. </a:t>
          </a:r>
        </a:p>
      </dsp:txBody>
      <dsp:txXfrm>
        <a:off x="0" y="1080480"/>
        <a:ext cx="3810000" cy="353556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4D35E-6A92-F447-911F-F0AA298A2A6F}">
      <dsp:nvSpPr>
        <dsp:cNvPr id="0" name=""/>
        <dsp:cNvSpPr/>
      </dsp:nvSpPr>
      <dsp:spPr>
        <a:xfrm>
          <a:off x="744140" y="2381"/>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Place</a:t>
          </a:r>
        </a:p>
      </dsp:txBody>
      <dsp:txXfrm>
        <a:off x="744140" y="2381"/>
        <a:ext cx="2321718" cy="1393031"/>
      </dsp:txXfrm>
    </dsp:sp>
    <dsp:sp modelId="{BFFAE8EF-2265-8B4A-9B03-204C8BF69655}">
      <dsp:nvSpPr>
        <dsp:cNvPr id="0" name=""/>
        <dsp:cNvSpPr/>
      </dsp:nvSpPr>
      <dsp:spPr>
        <a:xfrm>
          <a:off x="744140" y="1627584"/>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Development</a:t>
          </a:r>
        </a:p>
      </dsp:txBody>
      <dsp:txXfrm>
        <a:off x="744140" y="1627584"/>
        <a:ext cx="2321718" cy="1393031"/>
      </dsp:txXfrm>
    </dsp:sp>
    <dsp:sp modelId="{2F305457-0E8D-2449-8B8E-21D4927D2B06}">
      <dsp:nvSpPr>
        <dsp:cNvPr id="0" name=""/>
        <dsp:cNvSpPr/>
      </dsp:nvSpPr>
      <dsp:spPr>
        <a:xfrm>
          <a:off x="744140" y="3252787"/>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Not in Place</a:t>
          </a:r>
        </a:p>
      </dsp:txBody>
      <dsp:txXfrm>
        <a:off x="744140" y="3252787"/>
        <a:ext cx="2321718" cy="139303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97AA-80EE-634B-ABFC-A66EF1D17A06}">
      <dsp:nvSpPr>
        <dsp:cNvPr id="0" name=""/>
        <dsp:cNvSpPr/>
      </dsp:nvSpPr>
      <dsp:spPr>
        <a:xfrm>
          <a:off x="0" y="538387"/>
          <a:ext cx="3810000" cy="1216800"/>
        </a:xfrm>
        <a:prstGeom prst="roundRect">
          <a:avLst/>
        </a:prstGeom>
        <a:noFill/>
        <a:ln w="63500">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70C0"/>
              </a:solidFill>
            </a:rPr>
            <a:t>1.10 Faculty Involvement</a:t>
          </a:r>
        </a:p>
      </dsp:txBody>
      <dsp:txXfrm>
        <a:off x="59399" y="597786"/>
        <a:ext cx="3691202" cy="1098002"/>
      </dsp:txXfrm>
    </dsp:sp>
    <dsp:sp modelId="{3F3B6172-041A-CA4E-8146-5DC1464E25E8}">
      <dsp:nvSpPr>
        <dsp:cNvPr id="0" name=""/>
        <dsp:cNvSpPr/>
      </dsp:nvSpPr>
      <dsp:spPr>
        <a:xfrm>
          <a:off x="0" y="1755187"/>
          <a:ext cx="3810000" cy="235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Faculty are shown school- wide data regularly and provide input on universal foundations (e.g., expectations, acknowledgements, definitions, consequences) at least every 12 months. </a:t>
          </a:r>
        </a:p>
      </dsp:txBody>
      <dsp:txXfrm>
        <a:off x="0" y="1755187"/>
        <a:ext cx="3810000" cy="235462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4D35E-6A92-F447-911F-F0AA298A2A6F}">
      <dsp:nvSpPr>
        <dsp:cNvPr id="0" name=""/>
        <dsp:cNvSpPr/>
      </dsp:nvSpPr>
      <dsp:spPr>
        <a:xfrm>
          <a:off x="744140" y="2381"/>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Place</a:t>
          </a:r>
        </a:p>
      </dsp:txBody>
      <dsp:txXfrm>
        <a:off x="744140" y="2381"/>
        <a:ext cx="2321718" cy="1393031"/>
      </dsp:txXfrm>
    </dsp:sp>
    <dsp:sp modelId="{BFFAE8EF-2265-8B4A-9B03-204C8BF69655}">
      <dsp:nvSpPr>
        <dsp:cNvPr id="0" name=""/>
        <dsp:cNvSpPr/>
      </dsp:nvSpPr>
      <dsp:spPr>
        <a:xfrm>
          <a:off x="744140" y="1627584"/>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Development</a:t>
          </a:r>
        </a:p>
      </dsp:txBody>
      <dsp:txXfrm>
        <a:off x="744140" y="1627584"/>
        <a:ext cx="2321718" cy="1393031"/>
      </dsp:txXfrm>
    </dsp:sp>
    <dsp:sp modelId="{2F305457-0E8D-2449-8B8E-21D4927D2B06}">
      <dsp:nvSpPr>
        <dsp:cNvPr id="0" name=""/>
        <dsp:cNvSpPr/>
      </dsp:nvSpPr>
      <dsp:spPr>
        <a:xfrm>
          <a:off x="744140" y="3252787"/>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Not in Place</a:t>
          </a:r>
        </a:p>
      </dsp:txBody>
      <dsp:txXfrm>
        <a:off x="744140" y="3252787"/>
        <a:ext cx="2321718" cy="139303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97AA-80EE-634B-ABFC-A66EF1D17A06}">
      <dsp:nvSpPr>
        <dsp:cNvPr id="0" name=""/>
        <dsp:cNvSpPr/>
      </dsp:nvSpPr>
      <dsp:spPr>
        <a:xfrm>
          <a:off x="0" y="390675"/>
          <a:ext cx="3810000" cy="1444949"/>
        </a:xfrm>
        <a:prstGeom prst="roundRect">
          <a:avLst/>
        </a:prstGeom>
        <a:noFill/>
        <a:ln w="63500">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70C0"/>
              </a:solidFill>
            </a:rPr>
            <a:t>1.11 Student / Family / Community Involvement</a:t>
          </a:r>
        </a:p>
      </dsp:txBody>
      <dsp:txXfrm>
        <a:off x="70537" y="461212"/>
        <a:ext cx="3668926" cy="1303875"/>
      </dsp:txXfrm>
    </dsp:sp>
    <dsp:sp modelId="{3F3B6172-041A-CA4E-8146-5DC1464E25E8}">
      <dsp:nvSpPr>
        <dsp:cNvPr id="0" name=""/>
        <dsp:cNvSpPr/>
      </dsp:nvSpPr>
      <dsp:spPr>
        <a:xfrm>
          <a:off x="0" y="1835625"/>
          <a:ext cx="3810000" cy="242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Stakeholders (students, families, and community members) provide input on universal foundations (e.g., expectations, consequences, acknowledgements) at least every 12 months</a:t>
          </a:r>
          <a:r>
            <a:rPr lang="en-US" sz="2500" kern="1200" dirty="0"/>
            <a:t>. </a:t>
          </a:r>
        </a:p>
      </dsp:txBody>
      <dsp:txXfrm>
        <a:off x="0" y="1835625"/>
        <a:ext cx="3810000" cy="24219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4D35E-6A92-F447-911F-F0AA298A2A6F}">
      <dsp:nvSpPr>
        <dsp:cNvPr id="0" name=""/>
        <dsp:cNvSpPr/>
      </dsp:nvSpPr>
      <dsp:spPr>
        <a:xfrm>
          <a:off x="744140" y="2381"/>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Place</a:t>
          </a:r>
        </a:p>
      </dsp:txBody>
      <dsp:txXfrm>
        <a:off x="744140" y="2381"/>
        <a:ext cx="2321718" cy="1393031"/>
      </dsp:txXfrm>
    </dsp:sp>
    <dsp:sp modelId="{BFFAE8EF-2265-8B4A-9B03-204C8BF69655}">
      <dsp:nvSpPr>
        <dsp:cNvPr id="0" name=""/>
        <dsp:cNvSpPr/>
      </dsp:nvSpPr>
      <dsp:spPr>
        <a:xfrm>
          <a:off x="744140" y="1627584"/>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Development</a:t>
          </a:r>
        </a:p>
      </dsp:txBody>
      <dsp:txXfrm>
        <a:off x="744140" y="1627584"/>
        <a:ext cx="2321718" cy="1393031"/>
      </dsp:txXfrm>
    </dsp:sp>
    <dsp:sp modelId="{2F305457-0E8D-2449-8B8E-21D4927D2B06}">
      <dsp:nvSpPr>
        <dsp:cNvPr id="0" name=""/>
        <dsp:cNvSpPr/>
      </dsp:nvSpPr>
      <dsp:spPr>
        <a:xfrm>
          <a:off x="744140" y="3252787"/>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Not in Place</a:t>
          </a:r>
        </a:p>
      </dsp:txBody>
      <dsp:txXfrm>
        <a:off x="744140" y="3252787"/>
        <a:ext cx="2321718" cy="139303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97AA-80EE-634B-ABFC-A66EF1D17A06}">
      <dsp:nvSpPr>
        <dsp:cNvPr id="0" name=""/>
        <dsp:cNvSpPr/>
      </dsp:nvSpPr>
      <dsp:spPr>
        <a:xfrm>
          <a:off x="0" y="403837"/>
          <a:ext cx="3810000" cy="1216800"/>
        </a:xfrm>
        <a:prstGeom prst="roundRect">
          <a:avLst/>
        </a:prstGeom>
        <a:noFill/>
        <a:ln w="63500">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70C0"/>
              </a:solidFill>
            </a:rPr>
            <a:t>1.12</a:t>
          </a:r>
          <a:r>
            <a:rPr lang="en-US" sz="2800" kern="1200" baseline="0" dirty="0">
              <a:solidFill>
                <a:srgbClr val="0070C0"/>
              </a:solidFill>
            </a:rPr>
            <a:t> Discipline Data</a:t>
          </a:r>
          <a:endParaRPr lang="en-US" sz="2800" kern="1200" dirty="0">
            <a:solidFill>
              <a:srgbClr val="0070C0"/>
            </a:solidFill>
          </a:endParaRPr>
        </a:p>
      </dsp:txBody>
      <dsp:txXfrm>
        <a:off x="59399" y="463236"/>
        <a:ext cx="3691202" cy="1098002"/>
      </dsp:txXfrm>
    </dsp:sp>
    <dsp:sp modelId="{3F3B6172-041A-CA4E-8146-5DC1464E25E8}">
      <dsp:nvSpPr>
        <dsp:cNvPr id="0" name=""/>
        <dsp:cNvSpPr/>
      </dsp:nvSpPr>
      <dsp:spPr>
        <a:xfrm>
          <a:off x="0" y="1620637"/>
          <a:ext cx="3810000" cy="2623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Tier I team has instantaneous access to graphed reports summarizing discipline data organized by the frequency of problem behavior events by behavior, location, time of day, and by individual student. </a:t>
          </a:r>
        </a:p>
      </dsp:txBody>
      <dsp:txXfrm>
        <a:off x="0" y="1620637"/>
        <a:ext cx="3810000" cy="262372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4D35E-6A92-F447-911F-F0AA298A2A6F}">
      <dsp:nvSpPr>
        <dsp:cNvPr id="0" name=""/>
        <dsp:cNvSpPr/>
      </dsp:nvSpPr>
      <dsp:spPr>
        <a:xfrm>
          <a:off x="744140" y="2381"/>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Place</a:t>
          </a:r>
        </a:p>
      </dsp:txBody>
      <dsp:txXfrm>
        <a:off x="744140" y="2381"/>
        <a:ext cx="2321718" cy="1393031"/>
      </dsp:txXfrm>
    </dsp:sp>
    <dsp:sp modelId="{BFFAE8EF-2265-8B4A-9B03-204C8BF69655}">
      <dsp:nvSpPr>
        <dsp:cNvPr id="0" name=""/>
        <dsp:cNvSpPr/>
      </dsp:nvSpPr>
      <dsp:spPr>
        <a:xfrm>
          <a:off x="744140" y="1627584"/>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Development</a:t>
          </a:r>
        </a:p>
      </dsp:txBody>
      <dsp:txXfrm>
        <a:off x="744140" y="1627584"/>
        <a:ext cx="2321718" cy="1393031"/>
      </dsp:txXfrm>
    </dsp:sp>
    <dsp:sp modelId="{2F305457-0E8D-2449-8B8E-21D4927D2B06}">
      <dsp:nvSpPr>
        <dsp:cNvPr id="0" name=""/>
        <dsp:cNvSpPr/>
      </dsp:nvSpPr>
      <dsp:spPr>
        <a:xfrm>
          <a:off x="744140" y="3252787"/>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Not in Place</a:t>
          </a:r>
        </a:p>
      </dsp:txBody>
      <dsp:txXfrm>
        <a:off x="744140" y="3252787"/>
        <a:ext cx="2321718" cy="139303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97AA-80EE-634B-ABFC-A66EF1D17A06}">
      <dsp:nvSpPr>
        <dsp:cNvPr id="0" name=""/>
        <dsp:cNvSpPr/>
      </dsp:nvSpPr>
      <dsp:spPr>
        <a:xfrm>
          <a:off x="0" y="689756"/>
          <a:ext cx="3810000" cy="1216800"/>
        </a:xfrm>
        <a:prstGeom prst="roundRect">
          <a:avLst/>
        </a:prstGeom>
        <a:noFill/>
        <a:ln w="63500">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70C0"/>
              </a:solidFill>
            </a:rPr>
            <a:t>1.13</a:t>
          </a:r>
          <a:r>
            <a:rPr lang="en-US" sz="2800" kern="1200" baseline="0" dirty="0">
              <a:solidFill>
                <a:srgbClr val="0070C0"/>
              </a:solidFill>
            </a:rPr>
            <a:t> Data-based Decision Making</a:t>
          </a:r>
          <a:endParaRPr lang="en-US" sz="2800" kern="1200" dirty="0">
            <a:solidFill>
              <a:srgbClr val="0070C0"/>
            </a:solidFill>
          </a:endParaRPr>
        </a:p>
      </dsp:txBody>
      <dsp:txXfrm>
        <a:off x="59399" y="749155"/>
        <a:ext cx="3691202" cy="1098002"/>
      </dsp:txXfrm>
    </dsp:sp>
    <dsp:sp modelId="{3F3B6172-041A-CA4E-8146-5DC1464E25E8}">
      <dsp:nvSpPr>
        <dsp:cNvPr id="0" name=""/>
        <dsp:cNvSpPr/>
      </dsp:nvSpPr>
      <dsp:spPr>
        <a:xfrm>
          <a:off x="0" y="1906556"/>
          <a:ext cx="3810000" cy="205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Tier I team reviews and uses discipline data and academic outcome data (e.g., Curriculum-Based Measures, state tests) at least monthly for decision-making. </a:t>
          </a:r>
        </a:p>
      </dsp:txBody>
      <dsp:txXfrm>
        <a:off x="0" y="1906556"/>
        <a:ext cx="3810000" cy="20518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8C948-ED36-F049-995F-799E82EA401B}">
      <dsp:nvSpPr>
        <dsp:cNvPr id="0" name=""/>
        <dsp:cNvSpPr/>
      </dsp:nvSpPr>
      <dsp:spPr>
        <a:xfrm>
          <a:off x="448448" y="16"/>
          <a:ext cx="1934281" cy="1160569"/>
        </a:xfrm>
        <a:prstGeom prst="rect">
          <a:avLst/>
        </a:prstGeom>
        <a:gradFill rotWithShape="0">
          <a:gsLst>
            <a:gs pos="0">
              <a:srgbClr val="00B050"/>
            </a:gs>
            <a:gs pos="100000">
              <a:srgbClr val="92D05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PBIS Systems</a:t>
          </a:r>
        </a:p>
      </dsp:txBody>
      <dsp:txXfrm>
        <a:off x="448448" y="16"/>
        <a:ext cx="1934281" cy="1160569"/>
      </dsp:txXfrm>
    </dsp:sp>
    <dsp:sp modelId="{21013419-B2D4-7143-AD9A-9BB2D57561BF}">
      <dsp:nvSpPr>
        <dsp:cNvPr id="0" name=""/>
        <dsp:cNvSpPr/>
      </dsp:nvSpPr>
      <dsp:spPr>
        <a:xfrm>
          <a:off x="2576159" y="16"/>
          <a:ext cx="1934281" cy="1160569"/>
        </a:xfrm>
        <a:prstGeom prst="rect">
          <a:avLst/>
        </a:prstGeom>
        <a:gradFill rotWithShape="0">
          <a:gsLst>
            <a:gs pos="0">
              <a:srgbClr val="00B050"/>
            </a:gs>
            <a:gs pos="100000">
              <a:srgbClr val="92D05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PBIS Data</a:t>
          </a:r>
        </a:p>
      </dsp:txBody>
      <dsp:txXfrm>
        <a:off x="2576159" y="16"/>
        <a:ext cx="1934281" cy="1160569"/>
      </dsp:txXfrm>
    </dsp:sp>
    <dsp:sp modelId="{6C87E897-568B-2749-97FC-0488B0919181}">
      <dsp:nvSpPr>
        <dsp:cNvPr id="0" name=""/>
        <dsp:cNvSpPr/>
      </dsp:nvSpPr>
      <dsp:spPr>
        <a:xfrm>
          <a:off x="4703869" y="16"/>
          <a:ext cx="1934281" cy="1160569"/>
        </a:xfrm>
        <a:prstGeom prst="rect">
          <a:avLst/>
        </a:prstGeom>
        <a:gradFill rotWithShape="0">
          <a:gsLst>
            <a:gs pos="0">
              <a:srgbClr val="00B050"/>
            </a:gs>
            <a:gs pos="100000">
              <a:srgbClr val="92D05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PBIS Practices</a:t>
          </a:r>
        </a:p>
      </dsp:txBody>
      <dsp:txXfrm>
        <a:off x="4703869" y="16"/>
        <a:ext cx="1934281" cy="1160569"/>
      </dsp:txXfrm>
    </dsp:sp>
    <dsp:sp modelId="{19A8E17A-5780-F049-9082-613B548869F5}">
      <dsp:nvSpPr>
        <dsp:cNvPr id="0" name=""/>
        <dsp:cNvSpPr/>
      </dsp:nvSpPr>
      <dsp:spPr>
        <a:xfrm>
          <a:off x="2576159" y="1354014"/>
          <a:ext cx="1934281" cy="1160569"/>
        </a:xfrm>
        <a:prstGeom prst="rect">
          <a:avLst/>
        </a:prstGeom>
        <a:gradFill rotWithShape="0">
          <a:gsLst>
            <a:gs pos="0">
              <a:srgbClr val="00B050"/>
            </a:gs>
            <a:gs pos="100000">
              <a:srgbClr val="92D05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PBIS Secondary</a:t>
          </a:r>
        </a:p>
      </dsp:txBody>
      <dsp:txXfrm>
        <a:off x="2576159" y="1354014"/>
        <a:ext cx="1934281" cy="116056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4D35E-6A92-F447-911F-F0AA298A2A6F}">
      <dsp:nvSpPr>
        <dsp:cNvPr id="0" name=""/>
        <dsp:cNvSpPr/>
      </dsp:nvSpPr>
      <dsp:spPr>
        <a:xfrm>
          <a:off x="744140" y="2381"/>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Place</a:t>
          </a:r>
        </a:p>
      </dsp:txBody>
      <dsp:txXfrm>
        <a:off x="744140" y="2381"/>
        <a:ext cx="2321718" cy="1393031"/>
      </dsp:txXfrm>
    </dsp:sp>
    <dsp:sp modelId="{BFFAE8EF-2265-8B4A-9B03-204C8BF69655}">
      <dsp:nvSpPr>
        <dsp:cNvPr id="0" name=""/>
        <dsp:cNvSpPr/>
      </dsp:nvSpPr>
      <dsp:spPr>
        <a:xfrm>
          <a:off x="744140" y="1627584"/>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Development</a:t>
          </a:r>
        </a:p>
      </dsp:txBody>
      <dsp:txXfrm>
        <a:off x="744140" y="1627584"/>
        <a:ext cx="2321718" cy="1393031"/>
      </dsp:txXfrm>
    </dsp:sp>
    <dsp:sp modelId="{2F305457-0E8D-2449-8B8E-21D4927D2B06}">
      <dsp:nvSpPr>
        <dsp:cNvPr id="0" name=""/>
        <dsp:cNvSpPr/>
      </dsp:nvSpPr>
      <dsp:spPr>
        <a:xfrm>
          <a:off x="744140" y="3252787"/>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Not in Place</a:t>
          </a:r>
        </a:p>
      </dsp:txBody>
      <dsp:txXfrm>
        <a:off x="744140" y="3252787"/>
        <a:ext cx="2321718" cy="139303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97AA-80EE-634B-ABFC-A66EF1D17A06}">
      <dsp:nvSpPr>
        <dsp:cNvPr id="0" name=""/>
        <dsp:cNvSpPr/>
      </dsp:nvSpPr>
      <dsp:spPr>
        <a:xfrm>
          <a:off x="0" y="958856"/>
          <a:ext cx="3810000" cy="1216800"/>
        </a:xfrm>
        <a:prstGeom prst="roundRect">
          <a:avLst/>
        </a:prstGeom>
        <a:noFill/>
        <a:ln w="63500">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70C0"/>
              </a:solidFill>
            </a:rPr>
            <a:t>1.14</a:t>
          </a:r>
          <a:r>
            <a:rPr lang="en-US" sz="2800" kern="1200" baseline="0" dirty="0">
              <a:solidFill>
                <a:srgbClr val="0070C0"/>
              </a:solidFill>
            </a:rPr>
            <a:t> Fidelity Data</a:t>
          </a:r>
          <a:endParaRPr lang="en-US" sz="2800" kern="1200" dirty="0">
            <a:solidFill>
              <a:srgbClr val="0070C0"/>
            </a:solidFill>
          </a:endParaRPr>
        </a:p>
      </dsp:txBody>
      <dsp:txXfrm>
        <a:off x="59399" y="1018255"/>
        <a:ext cx="3691202" cy="1098002"/>
      </dsp:txXfrm>
    </dsp:sp>
    <dsp:sp modelId="{3F3B6172-041A-CA4E-8146-5DC1464E25E8}">
      <dsp:nvSpPr>
        <dsp:cNvPr id="0" name=""/>
        <dsp:cNvSpPr/>
      </dsp:nvSpPr>
      <dsp:spPr>
        <a:xfrm>
          <a:off x="0" y="2175656"/>
          <a:ext cx="3810000" cy="1513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Tier I team reviews and uses SWPBIS Fidelity (e.g., SET,</a:t>
          </a:r>
          <a:r>
            <a:rPr lang="en-US" sz="2200" kern="1200" baseline="0" dirty="0"/>
            <a:t> </a:t>
          </a:r>
          <a:r>
            <a:rPr lang="en-US" sz="2200" kern="1200" dirty="0" err="1"/>
            <a:t>BoQ</a:t>
          </a:r>
          <a:r>
            <a:rPr lang="en-US" sz="2200" kern="1200" dirty="0"/>
            <a:t>, TIC, SAS, Tiered Fidelity Inventory) data at least annually. </a:t>
          </a:r>
        </a:p>
      </dsp:txBody>
      <dsp:txXfrm>
        <a:off x="0" y="2175656"/>
        <a:ext cx="3810000" cy="151368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4D35E-6A92-F447-911F-F0AA298A2A6F}">
      <dsp:nvSpPr>
        <dsp:cNvPr id="0" name=""/>
        <dsp:cNvSpPr/>
      </dsp:nvSpPr>
      <dsp:spPr>
        <a:xfrm>
          <a:off x="744140" y="2381"/>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Place</a:t>
          </a:r>
        </a:p>
      </dsp:txBody>
      <dsp:txXfrm>
        <a:off x="744140" y="2381"/>
        <a:ext cx="2321718" cy="1393031"/>
      </dsp:txXfrm>
    </dsp:sp>
    <dsp:sp modelId="{BFFAE8EF-2265-8B4A-9B03-204C8BF69655}">
      <dsp:nvSpPr>
        <dsp:cNvPr id="0" name=""/>
        <dsp:cNvSpPr/>
      </dsp:nvSpPr>
      <dsp:spPr>
        <a:xfrm>
          <a:off x="744140" y="1627584"/>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Development</a:t>
          </a:r>
        </a:p>
      </dsp:txBody>
      <dsp:txXfrm>
        <a:off x="744140" y="1627584"/>
        <a:ext cx="2321718" cy="1393031"/>
      </dsp:txXfrm>
    </dsp:sp>
    <dsp:sp modelId="{2F305457-0E8D-2449-8B8E-21D4927D2B06}">
      <dsp:nvSpPr>
        <dsp:cNvPr id="0" name=""/>
        <dsp:cNvSpPr/>
      </dsp:nvSpPr>
      <dsp:spPr>
        <a:xfrm>
          <a:off x="744140" y="3252787"/>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Not in Place</a:t>
          </a:r>
        </a:p>
      </dsp:txBody>
      <dsp:txXfrm>
        <a:off x="744140" y="3252787"/>
        <a:ext cx="2321718" cy="1393031"/>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97AA-80EE-634B-ABFC-A66EF1D17A06}">
      <dsp:nvSpPr>
        <dsp:cNvPr id="0" name=""/>
        <dsp:cNvSpPr/>
      </dsp:nvSpPr>
      <dsp:spPr>
        <a:xfrm>
          <a:off x="0" y="235650"/>
          <a:ext cx="3810000" cy="1216800"/>
        </a:xfrm>
        <a:prstGeom prst="roundRect">
          <a:avLst/>
        </a:prstGeom>
        <a:noFill/>
        <a:ln w="63500">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70C0"/>
              </a:solidFill>
            </a:rPr>
            <a:t>1.15 Annual Evaluation</a:t>
          </a:r>
        </a:p>
      </dsp:txBody>
      <dsp:txXfrm>
        <a:off x="59399" y="295049"/>
        <a:ext cx="3691202" cy="1098002"/>
      </dsp:txXfrm>
    </dsp:sp>
    <dsp:sp modelId="{3F3B6172-041A-CA4E-8146-5DC1464E25E8}">
      <dsp:nvSpPr>
        <dsp:cNvPr id="0" name=""/>
        <dsp:cNvSpPr/>
      </dsp:nvSpPr>
      <dsp:spPr>
        <a:xfrm>
          <a:off x="0" y="1452450"/>
          <a:ext cx="3810000" cy="2960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Tier I team documents Fidelity and effectiveness (including on academic outcomes)</a:t>
          </a:r>
          <a:r>
            <a:rPr lang="en-US" sz="2200" kern="1200" baseline="0" dirty="0"/>
            <a:t> </a:t>
          </a:r>
          <a:r>
            <a:rPr lang="en-US" sz="2200" kern="1200" dirty="0"/>
            <a:t>of Tier I practices at least annually (including year- by-year comparisons) that</a:t>
          </a:r>
          <a:r>
            <a:rPr lang="en-US" sz="2200" kern="1200" baseline="0" dirty="0"/>
            <a:t> </a:t>
          </a:r>
          <a:r>
            <a:rPr lang="en-US" sz="2200" kern="1200" dirty="0"/>
            <a:t>are shared with stakeholders (staff, families, community, district) in a usable format. </a:t>
          </a:r>
        </a:p>
      </dsp:txBody>
      <dsp:txXfrm>
        <a:off x="0" y="1452450"/>
        <a:ext cx="3810000" cy="296009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4D35E-6A92-F447-911F-F0AA298A2A6F}">
      <dsp:nvSpPr>
        <dsp:cNvPr id="0" name=""/>
        <dsp:cNvSpPr/>
      </dsp:nvSpPr>
      <dsp:spPr>
        <a:xfrm>
          <a:off x="744140" y="2381"/>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Place</a:t>
          </a:r>
        </a:p>
      </dsp:txBody>
      <dsp:txXfrm>
        <a:off x="744140" y="2381"/>
        <a:ext cx="2321718" cy="1393031"/>
      </dsp:txXfrm>
    </dsp:sp>
    <dsp:sp modelId="{BFFAE8EF-2265-8B4A-9B03-204C8BF69655}">
      <dsp:nvSpPr>
        <dsp:cNvPr id="0" name=""/>
        <dsp:cNvSpPr/>
      </dsp:nvSpPr>
      <dsp:spPr>
        <a:xfrm>
          <a:off x="744140" y="1627584"/>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Development</a:t>
          </a:r>
        </a:p>
      </dsp:txBody>
      <dsp:txXfrm>
        <a:off x="744140" y="1627584"/>
        <a:ext cx="2321718" cy="1393031"/>
      </dsp:txXfrm>
    </dsp:sp>
    <dsp:sp modelId="{2F305457-0E8D-2449-8B8E-21D4927D2B06}">
      <dsp:nvSpPr>
        <dsp:cNvPr id="0" name=""/>
        <dsp:cNvSpPr/>
      </dsp:nvSpPr>
      <dsp:spPr>
        <a:xfrm>
          <a:off x="744140" y="3252787"/>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Not in Place</a:t>
          </a:r>
        </a:p>
      </dsp:txBody>
      <dsp:txXfrm>
        <a:off x="744140" y="3252787"/>
        <a:ext cx="2321718" cy="1393031"/>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6EEE4-E5AF-5241-99F1-D3585E27ACE4}">
      <dsp:nvSpPr>
        <dsp:cNvPr id="0" name=""/>
        <dsp:cNvSpPr/>
      </dsp:nvSpPr>
      <dsp:spPr>
        <a:xfrm>
          <a:off x="3597185" y="3636085"/>
          <a:ext cx="3196549" cy="2883248"/>
        </a:xfrm>
        <a:prstGeom prst="gear9">
          <a:avLst/>
        </a:prstGeom>
        <a:solidFill>
          <a:srgbClr val="3366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Action Planning</a:t>
          </a:r>
        </a:p>
      </dsp:txBody>
      <dsp:txXfrm>
        <a:off x="4216418" y="4311472"/>
        <a:ext cx="1958083" cy="1482049"/>
      </dsp:txXfrm>
    </dsp:sp>
    <dsp:sp modelId="{7B347E92-0CC2-6A42-A1B8-AB56B7DB49B0}">
      <dsp:nvSpPr>
        <dsp:cNvPr id="0" name=""/>
        <dsp:cNvSpPr/>
      </dsp:nvSpPr>
      <dsp:spPr>
        <a:xfrm>
          <a:off x="881040" y="2172619"/>
          <a:ext cx="3144476" cy="3058932"/>
        </a:xfrm>
        <a:prstGeom prst="gear6">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Precise Problem Solving</a:t>
          </a:r>
        </a:p>
      </dsp:txBody>
      <dsp:txXfrm>
        <a:off x="1663570" y="2947369"/>
        <a:ext cx="1579416" cy="1509432"/>
      </dsp:txXfrm>
    </dsp:sp>
    <dsp:sp modelId="{DFED06CE-C5A4-7944-98F3-899AC09D223A}">
      <dsp:nvSpPr>
        <dsp:cNvPr id="0" name=""/>
        <dsp:cNvSpPr/>
      </dsp:nvSpPr>
      <dsp:spPr>
        <a:xfrm rot="21393805">
          <a:off x="2744799" y="449142"/>
          <a:ext cx="3161598" cy="2748082"/>
        </a:xfrm>
        <a:prstGeom prst="gear6">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Meeting Foundations</a:t>
          </a:r>
        </a:p>
      </dsp:txBody>
      <dsp:txXfrm rot="-20700000">
        <a:off x="3462757" y="1027351"/>
        <a:ext cx="1725682" cy="1591665"/>
      </dsp:txXfrm>
    </dsp:sp>
    <dsp:sp modelId="{244B6743-1626-1843-8997-37F28FA045AB}">
      <dsp:nvSpPr>
        <dsp:cNvPr id="0" name=""/>
        <dsp:cNvSpPr/>
      </dsp:nvSpPr>
      <dsp:spPr>
        <a:xfrm>
          <a:off x="3481944" y="3175007"/>
          <a:ext cx="3951800" cy="3692258"/>
        </a:xfrm>
        <a:prstGeom prst="circularArrow">
          <a:avLst>
            <a:gd name="adj1" fmla="val 4687"/>
            <a:gd name="adj2" fmla="val 299029"/>
            <a:gd name="adj3" fmla="val 2555266"/>
            <a:gd name="adj4" fmla="val 15779478"/>
            <a:gd name="adj5" fmla="val 5469"/>
          </a:avLst>
        </a:prstGeom>
        <a:solidFill>
          <a:srgbClr val="3366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2090D68-934D-1342-9C24-46EBF34B1745}">
      <dsp:nvSpPr>
        <dsp:cNvPr id="0" name=""/>
        <dsp:cNvSpPr/>
      </dsp:nvSpPr>
      <dsp:spPr>
        <a:xfrm>
          <a:off x="262302" y="1755315"/>
          <a:ext cx="3432350" cy="3432350"/>
        </a:xfrm>
        <a:prstGeom prst="leftCircularArrow">
          <a:avLst>
            <a:gd name="adj1" fmla="val 6452"/>
            <a:gd name="adj2" fmla="val 429999"/>
            <a:gd name="adj3" fmla="val 10489124"/>
            <a:gd name="adj4" fmla="val 14837806"/>
            <a:gd name="adj5" fmla="val 7527"/>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AE4BE4-60EB-8A49-AF95-49DC6737781F}">
      <dsp:nvSpPr>
        <dsp:cNvPr id="0" name=""/>
        <dsp:cNvSpPr/>
      </dsp:nvSpPr>
      <dsp:spPr>
        <a:xfrm>
          <a:off x="2204669" y="-78621"/>
          <a:ext cx="3700765" cy="3700765"/>
        </a:xfrm>
        <a:prstGeom prst="circularArrow">
          <a:avLst>
            <a:gd name="adj1" fmla="val 5984"/>
            <a:gd name="adj2" fmla="val 394124"/>
            <a:gd name="adj3" fmla="val 13313824"/>
            <a:gd name="adj4" fmla="val 10508221"/>
            <a:gd name="adj5" fmla="val 6981"/>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1485D-D3B2-1444-8E19-1D24D5541B4F}">
      <dsp:nvSpPr>
        <dsp:cNvPr id="0" name=""/>
        <dsp:cNvSpPr/>
      </dsp:nvSpPr>
      <dsp:spPr>
        <a:xfrm rot="16200000">
          <a:off x="590683" y="-590683"/>
          <a:ext cx="2956505" cy="4137871"/>
        </a:xfrm>
        <a:prstGeom prst="round1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b="1" kern="1200" dirty="0"/>
            <a:t>Clear Purpose</a:t>
          </a:r>
        </a:p>
      </dsp:txBody>
      <dsp:txXfrm rot="5400000">
        <a:off x="0" y="0"/>
        <a:ext cx="4137871" cy="2217378"/>
      </dsp:txXfrm>
    </dsp:sp>
    <dsp:sp modelId="{379E9010-CC9A-3B42-ADD1-C0794A18E46F}">
      <dsp:nvSpPr>
        <dsp:cNvPr id="0" name=""/>
        <dsp:cNvSpPr/>
      </dsp:nvSpPr>
      <dsp:spPr>
        <a:xfrm>
          <a:off x="4137871" y="0"/>
          <a:ext cx="4137871" cy="2956505"/>
        </a:xfrm>
        <a:prstGeom prst="round1Rect">
          <a:avLst/>
        </a:prstGeom>
        <a:solidFill>
          <a:srgbClr val="3366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b="1" kern="1200" dirty="0"/>
            <a:t>Predictable Structure</a:t>
          </a:r>
        </a:p>
      </dsp:txBody>
      <dsp:txXfrm>
        <a:off x="4137871" y="0"/>
        <a:ext cx="4137871" cy="2217378"/>
      </dsp:txXfrm>
    </dsp:sp>
    <dsp:sp modelId="{F8AAC481-5574-F446-B66B-A20CC9709B86}">
      <dsp:nvSpPr>
        <dsp:cNvPr id="0" name=""/>
        <dsp:cNvSpPr/>
      </dsp:nvSpPr>
      <dsp:spPr>
        <a:xfrm rot="10800000">
          <a:off x="0" y="2956505"/>
          <a:ext cx="4137871" cy="2956505"/>
        </a:xfrm>
        <a:prstGeom prst="round1Rect">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b="1" kern="1200" dirty="0"/>
            <a:t>Member Roles &amp; Responsibilities</a:t>
          </a:r>
        </a:p>
      </dsp:txBody>
      <dsp:txXfrm rot="10800000">
        <a:off x="0" y="3695631"/>
        <a:ext cx="4137871" cy="2217378"/>
      </dsp:txXfrm>
    </dsp:sp>
    <dsp:sp modelId="{02D0044D-4813-4641-BB0E-88086B5D1531}">
      <dsp:nvSpPr>
        <dsp:cNvPr id="0" name=""/>
        <dsp:cNvSpPr/>
      </dsp:nvSpPr>
      <dsp:spPr>
        <a:xfrm rot="5400000">
          <a:off x="4728554" y="2365822"/>
          <a:ext cx="2956505" cy="4137871"/>
        </a:xfrm>
        <a:prstGeom prst="round1Rect">
          <a:avLst/>
        </a:prstGeom>
        <a:solidFill>
          <a:srgbClr val="6600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b="1" kern="1200" dirty="0"/>
            <a:t>Agenda &amp; Minutes</a:t>
          </a:r>
        </a:p>
      </dsp:txBody>
      <dsp:txXfrm rot="-5400000">
        <a:off x="4137871" y="3695631"/>
        <a:ext cx="4137871" cy="2217378"/>
      </dsp:txXfrm>
    </dsp:sp>
    <dsp:sp modelId="{60ED67D2-5645-254E-B4BE-2E5F4560FCEA}">
      <dsp:nvSpPr>
        <dsp:cNvPr id="0" name=""/>
        <dsp:cNvSpPr/>
      </dsp:nvSpPr>
      <dsp:spPr>
        <a:xfrm>
          <a:off x="2599811" y="1944545"/>
          <a:ext cx="3076118" cy="2023919"/>
        </a:xfrm>
        <a:prstGeom prst="round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Meeting Foundations</a:t>
          </a:r>
        </a:p>
      </dsp:txBody>
      <dsp:txXfrm>
        <a:off x="2698611" y="2043345"/>
        <a:ext cx="2878518" cy="1826319"/>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1485D-D3B2-1444-8E19-1D24D5541B4F}">
      <dsp:nvSpPr>
        <dsp:cNvPr id="0" name=""/>
        <dsp:cNvSpPr/>
      </dsp:nvSpPr>
      <dsp:spPr>
        <a:xfrm rot="16200000">
          <a:off x="590683" y="-590683"/>
          <a:ext cx="2956505" cy="4137871"/>
        </a:xfrm>
        <a:prstGeom prst="round1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b="1" kern="1200" dirty="0"/>
            <a:t>Clear Purpose</a:t>
          </a:r>
        </a:p>
      </dsp:txBody>
      <dsp:txXfrm rot="5400000">
        <a:off x="0" y="0"/>
        <a:ext cx="4137871" cy="2217378"/>
      </dsp:txXfrm>
    </dsp:sp>
    <dsp:sp modelId="{379E9010-CC9A-3B42-ADD1-C0794A18E46F}">
      <dsp:nvSpPr>
        <dsp:cNvPr id="0" name=""/>
        <dsp:cNvSpPr/>
      </dsp:nvSpPr>
      <dsp:spPr>
        <a:xfrm>
          <a:off x="4137871" y="0"/>
          <a:ext cx="4137871" cy="2956505"/>
        </a:xfrm>
        <a:prstGeom prst="round1Rect">
          <a:avLst/>
        </a:prstGeom>
        <a:solidFill>
          <a:srgbClr val="3366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b="1" kern="1200" dirty="0"/>
            <a:t>Predictable Structure</a:t>
          </a:r>
        </a:p>
      </dsp:txBody>
      <dsp:txXfrm>
        <a:off x="4137871" y="0"/>
        <a:ext cx="4137871" cy="2217378"/>
      </dsp:txXfrm>
    </dsp:sp>
    <dsp:sp modelId="{F8AAC481-5574-F446-B66B-A20CC9709B86}">
      <dsp:nvSpPr>
        <dsp:cNvPr id="0" name=""/>
        <dsp:cNvSpPr/>
      </dsp:nvSpPr>
      <dsp:spPr>
        <a:xfrm rot="10800000">
          <a:off x="0" y="2956505"/>
          <a:ext cx="4137871" cy="2956505"/>
        </a:xfrm>
        <a:prstGeom prst="round1Rect">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b="1" kern="1200" dirty="0"/>
            <a:t>Member Roles &amp; Responsibilities</a:t>
          </a:r>
        </a:p>
      </dsp:txBody>
      <dsp:txXfrm rot="10800000">
        <a:off x="0" y="3695631"/>
        <a:ext cx="4137871" cy="2217378"/>
      </dsp:txXfrm>
    </dsp:sp>
    <dsp:sp modelId="{02D0044D-4813-4641-BB0E-88086B5D1531}">
      <dsp:nvSpPr>
        <dsp:cNvPr id="0" name=""/>
        <dsp:cNvSpPr/>
      </dsp:nvSpPr>
      <dsp:spPr>
        <a:xfrm rot="5400000">
          <a:off x="4728554" y="2365822"/>
          <a:ext cx="2956505" cy="4137871"/>
        </a:xfrm>
        <a:prstGeom prst="round1Rect">
          <a:avLst/>
        </a:prstGeom>
        <a:solidFill>
          <a:srgbClr val="6600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b="1" kern="1200" dirty="0"/>
            <a:t>Agenda &amp; Minutes</a:t>
          </a:r>
        </a:p>
      </dsp:txBody>
      <dsp:txXfrm rot="-5400000">
        <a:off x="4137871" y="3695631"/>
        <a:ext cx="4137871" cy="2217378"/>
      </dsp:txXfrm>
    </dsp:sp>
    <dsp:sp modelId="{60ED67D2-5645-254E-B4BE-2E5F4560FCEA}">
      <dsp:nvSpPr>
        <dsp:cNvPr id="0" name=""/>
        <dsp:cNvSpPr/>
      </dsp:nvSpPr>
      <dsp:spPr>
        <a:xfrm>
          <a:off x="2599811" y="1944545"/>
          <a:ext cx="3076118" cy="2023919"/>
        </a:xfrm>
        <a:prstGeom prst="round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Meeting Foundations</a:t>
          </a:r>
        </a:p>
      </dsp:txBody>
      <dsp:txXfrm>
        <a:off x="2698611" y="2043345"/>
        <a:ext cx="2878518" cy="1826319"/>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1485D-D3B2-1444-8E19-1D24D5541B4F}">
      <dsp:nvSpPr>
        <dsp:cNvPr id="0" name=""/>
        <dsp:cNvSpPr/>
      </dsp:nvSpPr>
      <dsp:spPr>
        <a:xfrm rot="16200000">
          <a:off x="590683" y="-590683"/>
          <a:ext cx="2956505" cy="4137871"/>
        </a:xfrm>
        <a:prstGeom prst="round1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b="1" kern="1200" dirty="0"/>
            <a:t>Clear Purpose</a:t>
          </a:r>
        </a:p>
      </dsp:txBody>
      <dsp:txXfrm rot="5400000">
        <a:off x="0" y="0"/>
        <a:ext cx="4137871" cy="2217378"/>
      </dsp:txXfrm>
    </dsp:sp>
    <dsp:sp modelId="{379E9010-CC9A-3B42-ADD1-C0794A18E46F}">
      <dsp:nvSpPr>
        <dsp:cNvPr id="0" name=""/>
        <dsp:cNvSpPr/>
      </dsp:nvSpPr>
      <dsp:spPr>
        <a:xfrm>
          <a:off x="4137871" y="0"/>
          <a:ext cx="4137871" cy="2956505"/>
        </a:xfrm>
        <a:prstGeom prst="round1Rect">
          <a:avLst/>
        </a:prstGeom>
        <a:solidFill>
          <a:srgbClr val="3366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b="1" kern="1200" dirty="0"/>
            <a:t>Predictable Structure</a:t>
          </a:r>
        </a:p>
      </dsp:txBody>
      <dsp:txXfrm>
        <a:off x="4137871" y="0"/>
        <a:ext cx="4137871" cy="2217378"/>
      </dsp:txXfrm>
    </dsp:sp>
    <dsp:sp modelId="{F8AAC481-5574-F446-B66B-A20CC9709B86}">
      <dsp:nvSpPr>
        <dsp:cNvPr id="0" name=""/>
        <dsp:cNvSpPr/>
      </dsp:nvSpPr>
      <dsp:spPr>
        <a:xfrm rot="10800000">
          <a:off x="0" y="2956505"/>
          <a:ext cx="4137871" cy="2956505"/>
        </a:xfrm>
        <a:prstGeom prst="round1Rect">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b="1" kern="1200" dirty="0"/>
            <a:t>Member Roles &amp; Responsibilities</a:t>
          </a:r>
        </a:p>
      </dsp:txBody>
      <dsp:txXfrm rot="10800000">
        <a:off x="0" y="3695631"/>
        <a:ext cx="4137871" cy="2217378"/>
      </dsp:txXfrm>
    </dsp:sp>
    <dsp:sp modelId="{02D0044D-4813-4641-BB0E-88086B5D1531}">
      <dsp:nvSpPr>
        <dsp:cNvPr id="0" name=""/>
        <dsp:cNvSpPr/>
      </dsp:nvSpPr>
      <dsp:spPr>
        <a:xfrm rot="5400000">
          <a:off x="4728554" y="2365822"/>
          <a:ext cx="2956505" cy="4137871"/>
        </a:xfrm>
        <a:prstGeom prst="round1Rect">
          <a:avLst/>
        </a:prstGeom>
        <a:solidFill>
          <a:srgbClr val="6600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b="1" kern="1200" dirty="0"/>
            <a:t>Agenda &amp; Minutes</a:t>
          </a:r>
        </a:p>
      </dsp:txBody>
      <dsp:txXfrm rot="-5400000">
        <a:off x="4137871" y="3695631"/>
        <a:ext cx="4137871" cy="2217378"/>
      </dsp:txXfrm>
    </dsp:sp>
    <dsp:sp modelId="{60ED67D2-5645-254E-B4BE-2E5F4560FCEA}">
      <dsp:nvSpPr>
        <dsp:cNvPr id="0" name=""/>
        <dsp:cNvSpPr/>
      </dsp:nvSpPr>
      <dsp:spPr>
        <a:xfrm>
          <a:off x="2599811" y="1944545"/>
          <a:ext cx="3076118" cy="2023919"/>
        </a:xfrm>
        <a:prstGeom prst="round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Meeting Foundations</a:t>
          </a:r>
        </a:p>
      </dsp:txBody>
      <dsp:txXfrm>
        <a:off x="2698611" y="2043345"/>
        <a:ext cx="2878518" cy="1826319"/>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1485D-D3B2-1444-8E19-1D24D5541B4F}">
      <dsp:nvSpPr>
        <dsp:cNvPr id="0" name=""/>
        <dsp:cNvSpPr/>
      </dsp:nvSpPr>
      <dsp:spPr>
        <a:xfrm rot="16200000">
          <a:off x="590683" y="-590683"/>
          <a:ext cx="2956505" cy="4137871"/>
        </a:xfrm>
        <a:prstGeom prst="round1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b="1" kern="1200" dirty="0"/>
            <a:t>Clear Purpose</a:t>
          </a:r>
        </a:p>
      </dsp:txBody>
      <dsp:txXfrm rot="5400000">
        <a:off x="0" y="0"/>
        <a:ext cx="4137871" cy="2217378"/>
      </dsp:txXfrm>
    </dsp:sp>
    <dsp:sp modelId="{379E9010-CC9A-3B42-ADD1-C0794A18E46F}">
      <dsp:nvSpPr>
        <dsp:cNvPr id="0" name=""/>
        <dsp:cNvSpPr/>
      </dsp:nvSpPr>
      <dsp:spPr>
        <a:xfrm>
          <a:off x="4137871" y="0"/>
          <a:ext cx="4137871" cy="2956505"/>
        </a:xfrm>
        <a:prstGeom prst="round1Rect">
          <a:avLst/>
        </a:prstGeom>
        <a:solidFill>
          <a:srgbClr val="3366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b="1" kern="1200" dirty="0"/>
            <a:t>Predictable Structure</a:t>
          </a:r>
        </a:p>
      </dsp:txBody>
      <dsp:txXfrm>
        <a:off x="4137871" y="0"/>
        <a:ext cx="4137871" cy="2217378"/>
      </dsp:txXfrm>
    </dsp:sp>
    <dsp:sp modelId="{F8AAC481-5574-F446-B66B-A20CC9709B86}">
      <dsp:nvSpPr>
        <dsp:cNvPr id="0" name=""/>
        <dsp:cNvSpPr/>
      </dsp:nvSpPr>
      <dsp:spPr>
        <a:xfrm rot="10800000">
          <a:off x="0" y="2956505"/>
          <a:ext cx="4137871" cy="2956505"/>
        </a:xfrm>
        <a:prstGeom prst="round1Rect">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b="1" kern="1200" dirty="0"/>
            <a:t>Member Roles &amp; Responsibilities</a:t>
          </a:r>
        </a:p>
      </dsp:txBody>
      <dsp:txXfrm rot="10800000">
        <a:off x="0" y="3695631"/>
        <a:ext cx="4137871" cy="2217378"/>
      </dsp:txXfrm>
    </dsp:sp>
    <dsp:sp modelId="{02D0044D-4813-4641-BB0E-88086B5D1531}">
      <dsp:nvSpPr>
        <dsp:cNvPr id="0" name=""/>
        <dsp:cNvSpPr/>
      </dsp:nvSpPr>
      <dsp:spPr>
        <a:xfrm rot="5400000">
          <a:off x="4728554" y="2365822"/>
          <a:ext cx="2956505" cy="4137871"/>
        </a:xfrm>
        <a:prstGeom prst="round1Rect">
          <a:avLst/>
        </a:prstGeom>
        <a:solidFill>
          <a:srgbClr val="6600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b="1" kern="1200" dirty="0"/>
            <a:t>Agenda &amp; Minutes</a:t>
          </a:r>
        </a:p>
      </dsp:txBody>
      <dsp:txXfrm rot="-5400000">
        <a:off x="4137871" y="3695631"/>
        <a:ext cx="4137871" cy="2217378"/>
      </dsp:txXfrm>
    </dsp:sp>
    <dsp:sp modelId="{60ED67D2-5645-254E-B4BE-2E5F4560FCEA}">
      <dsp:nvSpPr>
        <dsp:cNvPr id="0" name=""/>
        <dsp:cNvSpPr/>
      </dsp:nvSpPr>
      <dsp:spPr>
        <a:xfrm>
          <a:off x="2599811" y="1944545"/>
          <a:ext cx="3076118" cy="2023919"/>
        </a:xfrm>
        <a:prstGeom prst="round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Meeting Foundations</a:t>
          </a:r>
        </a:p>
      </dsp:txBody>
      <dsp:txXfrm>
        <a:off x="2698611" y="2043345"/>
        <a:ext cx="2878518" cy="18263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8C948-ED36-F049-995F-799E82EA401B}">
      <dsp:nvSpPr>
        <dsp:cNvPr id="0" name=""/>
        <dsp:cNvSpPr/>
      </dsp:nvSpPr>
      <dsp:spPr>
        <a:xfrm>
          <a:off x="2678" y="10120"/>
          <a:ext cx="2125265" cy="1275159"/>
        </a:xfrm>
        <a:prstGeom prst="rect">
          <a:avLst/>
        </a:prstGeom>
        <a:gradFill rotWithShape="0">
          <a:gsLst>
            <a:gs pos="0">
              <a:srgbClr val="00B050"/>
            </a:gs>
            <a:gs pos="100000">
              <a:srgbClr val="92D05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PBIS Systems</a:t>
          </a:r>
        </a:p>
      </dsp:txBody>
      <dsp:txXfrm>
        <a:off x="2678" y="10120"/>
        <a:ext cx="2125265" cy="1275159"/>
      </dsp:txXfrm>
    </dsp:sp>
    <dsp:sp modelId="{21013419-B2D4-7143-AD9A-9BB2D57561BF}">
      <dsp:nvSpPr>
        <dsp:cNvPr id="0" name=""/>
        <dsp:cNvSpPr/>
      </dsp:nvSpPr>
      <dsp:spPr>
        <a:xfrm>
          <a:off x="2340471" y="10120"/>
          <a:ext cx="2125265" cy="1275159"/>
        </a:xfrm>
        <a:prstGeom prst="rect">
          <a:avLst/>
        </a:prstGeom>
        <a:gradFill rotWithShape="0">
          <a:gsLst>
            <a:gs pos="0">
              <a:srgbClr val="00B050"/>
            </a:gs>
            <a:gs pos="100000">
              <a:srgbClr val="92D05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PBIS Data</a:t>
          </a:r>
        </a:p>
      </dsp:txBody>
      <dsp:txXfrm>
        <a:off x="2340471" y="10120"/>
        <a:ext cx="2125265" cy="1275159"/>
      </dsp:txXfrm>
    </dsp:sp>
    <dsp:sp modelId="{6C87E897-568B-2749-97FC-0488B0919181}">
      <dsp:nvSpPr>
        <dsp:cNvPr id="0" name=""/>
        <dsp:cNvSpPr/>
      </dsp:nvSpPr>
      <dsp:spPr>
        <a:xfrm>
          <a:off x="4678263" y="10120"/>
          <a:ext cx="2125265" cy="1275159"/>
        </a:xfrm>
        <a:prstGeom prst="rect">
          <a:avLst/>
        </a:prstGeom>
        <a:gradFill rotWithShape="0">
          <a:gsLst>
            <a:gs pos="0">
              <a:srgbClr val="00B050"/>
            </a:gs>
            <a:gs pos="100000">
              <a:srgbClr val="92D05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PBIS Practices</a:t>
          </a:r>
        </a:p>
      </dsp:txBody>
      <dsp:txXfrm>
        <a:off x="4678263" y="10120"/>
        <a:ext cx="2125265" cy="1275159"/>
      </dsp:txXfrm>
    </dsp:sp>
    <dsp:sp modelId="{19A8E17A-5780-F049-9082-613B548869F5}">
      <dsp:nvSpPr>
        <dsp:cNvPr id="0" name=""/>
        <dsp:cNvSpPr/>
      </dsp:nvSpPr>
      <dsp:spPr>
        <a:xfrm>
          <a:off x="7016055" y="10120"/>
          <a:ext cx="2125265" cy="1275159"/>
        </a:xfrm>
        <a:prstGeom prst="rect">
          <a:avLst/>
        </a:prstGeom>
        <a:gradFill rotWithShape="0">
          <a:gsLst>
            <a:gs pos="0">
              <a:srgbClr val="00B050"/>
            </a:gs>
            <a:gs pos="100000">
              <a:srgbClr val="92D05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PBIS in Secondary</a:t>
          </a:r>
        </a:p>
      </dsp:txBody>
      <dsp:txXfrm>
        <a:off x="7016055" y="10120"/>
        <a:ext cx="2125265" cy="1275159"/>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1485D-D3B2-1444-8E19-1D24D5541B4F}">
      <dsp:nvSpPr>
        <dsp:cNvPr id="0" name=""/>
        <dsp:cNvSpPr/>
      </dsp:nvSpPr>
      <dsp:spPr>
        <a:xfrm rot="16200000">
          <a:off x="590683" y="-590683"/>
          <a:ext cx="2956505" cy="4137871"/>
        </a:xfrm>
        <a:prstGeom prst="round1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b="1" kern="1200" dirty="0"/>
            <a:t>Clear Purpose</a:t>
          </a:r>
        </a:p>
      </dsp:txBody>
      <dsp:txXfrm rot="5400000">
        <a:off x="0" y="0"/>
        <a:ext cx="4137871" cy="2217378"/>
      </dsp:txXfrm>
    </dsp:sp>
    <dsp:sp modelId="{379E9010-CC9A-3B42-ADD1-C0794A18E46F}">
      <dsp:nvSpPr>
        <dsp:cNvPr id="0" name=""/>
        <dsp:cNvSpPr/>
      </dsp:nvSpPr>
      <dsp:spPr>
        <a:xfrm>
          <a:off x="4137871" y="0"/>
          <a:ext cx="4137871" cy="2956505"/>
        </a:xfrm>
        <a:prstGeom prst="round1Rect">
          <a:avLst/>
        </a:prstGeom>
        <a:solidFill>
          <a:srgbClr val="3366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b="1" kern="1200" dirty="0"/>
            <a:t>Predictable Structure</a:t>
          </a:r>
        </a:p>
      </dsp:txBody>
      <dsp:txXfrm>
        <a:off x="4137871" y="0"/>
        <a:ext cx="4137871" cy="2217378"/>
      </dsp:txXfrm>
    </dsp:sp>
    <dsp:sp modelId="{F8AAC481-5574-F446-B66B-A20CC9709B86}">
      <dsp:nvSpPr>
        <dsp:cNvPr id="0" name=""/>
        <dsp:cNvSpPr/>
      </dsp:nvSpPr>
      <dsp:spPr>
        <a:xfrm rot="10800000">
          <a:off x="0" y="2956505"/>
          <a:ext cx="4137871" cy="2956505"/>
        </a:xfrm>
        <a:prstGeom prst="round1Rect">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b="1" kern="1200" dirty="0"/>
            <a:t>Member Roles &amp; Responsibilities</a:t>
          </a:r>
        </a:p>
      </dsp:txBody>
      <dsp:txXfrm rot="10800000">
        <a:off x="0" y="3695631"/>
        <a:ext cx="4137871" cy="2217378"/>
      </dsp:txXfrm>
    </dsp:sp>
    <dsp:sp modelId="{02D0044D-4813-4641-BB0E-88086B5D1531}">
      <dsp:nvSpPr>
        <dsp:cNvPr id="0" name=""/>
        <dsp:cNvSpPr/>
      </dsp:nvSpPr>
      <dsp:spPr>
        <a:xfrm rot="5400000">
          <a:off x="4728554" y="2365822"/>
          <a:ext cx="2956505" cy="4137871"/>
        </a:xfrm>
        <a:prstGeom prst="round1Rect">
          <a:avLst/>
        </a:prstGeom>
        <a:solidFill>
          <a:srgbClr val="6600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b="1" kern="1200" dirty="0"/>
            <a:t>Agenda &amp; Minutes</a:t>
          </a:r>
        </a:p>
      </dsp:txBody>
      <dsp:txXfrm rot="-5400000">
        <a:off x="4137871" y="3695631"/>
        <a:ext cx="4137871" cy="2217378"/>
      </dsp:txXfrm>
    </dsp:sp>
    <dsp:sp modelId="{60ED67D2-5645-254E-B4BE-2E5F4560FCEA}">
      <dsp:nvSpPr>
        <dsp:cNvPr id="0" name=""/>
        <dsp:cNvSpPr/>
      </dsp:nvSpPr>
      <dsp:spPr>
        <a:xfrm>
          <a:off x="2599811" y="1944545"/>
          <a:ext cx="3076118" cy="2023919"/>
        </a:xfrm>
        <a:prstGeom prst="round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Meeting Foundations</a:t>
          </a:r>
        </a:p>
      </dsp:txBody>
      <dsp:txXfrm>
        <a:off x="2698611" y="2043345"/>
        <a:ext cx="2878518" cy="1826319"/>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6EEE4-E5AF-5241-99F1-D3585E27ACE4}">
      <dsp:nvSpPr>
        <dsp:cNvPr id="0" name=""/>
        <dsp:cNvSpPr/>
      </dsp:nvSpPr>
      <dsp:spPr>
        <a:xfrm>
          <a:off x="3597185" y="3636085"/>
          <a:ext cx="3196549" cy="2883248"/>
        </a:xfrm>
        <a:prstGeom prst="gear9">
          <a:avLst/>
        </a:prstGeom>
        <a:solidFill>
          <a:srgbClr val="3366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Action Planning</a:t>
          </a:r>
        </a:p>
      </dsp:txBody>
      <dsp:txXfrm>
        <a:off x="4216418" y="4311472"/>
        <a:ext cx="1958083" cy="1482049"/>
      </dsp:txXfrm>
    </dsp:sp>
    <dsp:sp modelId="{7B347E92-0CC2-6A42-A1B8-AB56B7DB49B0}">
      <dsp:nvSpPr>
        <dsp:cNvPr id="0" name=""/>
        <dsp:cNvSpPr/>
      </dsp:nvSpPr>
      <dsp:spPr>
        <a:xfrm>
          <a:off x="881040" y="2172619"/>
          <a:ext cx="3144476" cy="3058932"/>
        </a:xfrm>
        <a:prstGeom prst="gear6">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Precise Problem Solving</a:t>
          </a:r>
        </a:p>
      </dsp:txBody>
      <dsp:txXfrm>
        <a:off x="1663570" y="2947369"/>
        <a:ext cx="1579416" cy="1509432"/>
      </dsp:txXfrm>
    </dsp:sp>
    <dsp:sp modelId="{DFED06CE-C5A4-7944-98F3-899AC09D223A}">
      <dsp:nvSpPr>
        <dsp:cNvPr id="0" name=""/>
        <dsp:cNvSpPr/>
      </dsp:nvSpPr>
      <dsp:spPr>
        <a:xfrm rot="21393805">
          <a:off x="2744799" y="449142"/>
          <a:ext cx="3161598" cy="2748082"/>
        </a:xfrm>
        <a:prstGeom prst="gear6">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Meeting Foundations</a:t>
          </a:r>
        </a:p>
      </dsp:txBody>
      <dsp:txXfrm rot="-20700000">
        <a:off x="3462757" y="1027351"/>
        <a:ext cx="1725682" cy="1591665"/>
      </dsp:txXfrm>
    </dsp:sp>
    <dsp:sp modelId="{244B6743-1626-1843-8997-37F28FA045AB}">
      <dsp:nvSpPr>
        <dsp:cNvPr id="0" name=""/>
        <dsp:cNvSpPr/>
      </dsp:nvSpPr>
      <dsp:spPr>
        <a:xfrm>
          <a:off x="3481944" y="3175007"/>
          <a:ext cx="3951800" cy="3692258"/>
        </a:xfrm>
        <a:prstGeom prst="circularArrow">
          <a:avLst>
            <a:gd name="adj1" fmla="val 4687"/>
            <a:gd name="adj2" fmla="val 299029"/>
            <a:gd name="adj3" fmla="val 2555266"/>
            <a:gd name="adj4" fmla="val 15779478"/>
            <a:gd name="adj5" fmla="val 5469"/>
          </a:avLst>
        </a:prstGeom>
        <a:solidFill>
          <a:srgbClr val="3366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2090D68-934D-1342-9C24-46EBF34B1745}">
      <dsp:nvSpPr>
        <dsp:cNvPr id="0" name=""/>
        <dsp:cNvSpPr/>
      </dsp:nvSpPr>
      <dsp:spPr>
        <a:xfrm>
          <a:off x="262302" y="1755315"/>
          <a:ext cx="3432350" cy="3432350"/>
        </a:xfrm>
        <a:prstGeom prst="leftCircularArrow">
          <a:avLst>
            <a:gd name="adj1" fmla="val 6452"/>
            <a:gd name="adj2" fmla="val 429999"/>
            <a:gd name="adj3" fmla="val 10489124"/>
            <a:gd name="adj4" fmla="val 14837806"/>
            <a:gd name="adj5" fmla="val 7527"/>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AE4BE4-60EB-8A49-AF95-49DC6737781F}">
      <dsp:nvSpPr>
        <dsp:cNvPr id="0" name=""/>
        <dsp:cNvSpPr/>
      </dsp:nvSpPr>
      <dsp:spPr>
        <a:xfrm>
          <a:off x="2204669" y="-78621"/>
          <a:ext cx="3700765" cy="3700765"/>
        </a:xfrm>
        <a:prstGeom prst="circularArrow">
          <a:avLst>
            <a:gd name="adj1" fmla="val 5984"/>
            <a:gd name="adj2" fmla="val 394124"/>
            <a:gd name="adj3" fmla="val 13313824"/>
            <a:gd name="adj4" fmla="val 10508221"/>
            <a:gd name="adj5" fmla="val 6981"/>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6EEE4-E5AF-5241-99F1-D3585E27ACE4}">
      <dsp:nvSpPr>
        <dsp:cNvPr id="0" name=""/>
        <dsp:cNvSpPr/>
      </dsp:nvSpPr>
      <dsp:spPr>
        <a:xfrm>
          <a:off x="3597185" y="3636085"/>
          <a:ext cx="3196549" cy="2883248"/>
        </a:xfrm>
        <a:prstGeom prst="gear9">
          <a:avLst/>
        </a:prstGeom>
        <a:solidFill>
          <a:srgbClr val="3366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Action Planning</a:t>
          </a:r>
        </a:p>
      </dsp:txBody>
      <dsp:txXfrm>
        <a:off x="4216418" y="4311472"/>
        <a:ext cx="1958083" cy="1482049"/>
      </dsp:txXfrm>
    </dsp:sp>
    <dsp:sp modelId="{7B347E92-0CC2-6A42-A1B8-AB56B7DB49B0}">
      <dsp:nvSpPr>
        <dsp:cNvPr id="0" name=""/>
        <dsp:cNvSpPr/>
      </dsp:nvSpPr>
      <dsp:spPr>
        <a:xfrm>
          <a:off x="881040" y="2172619"/>
          <a:ext cx="3144476" cy="3058932"/>
        </a:xfrm>
        <a:prstGeom prst="gear6">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Precise Problem Solving</a:t>
          </a:r>
        </a:p>
      </dsp:txBody>
      <dsp:txXfrm>
        <a:off x="1663570" y="2947369"/>
        <a:ext cx="1579416" cy="1509432"/>
      </dsp:txXfrm>
    </dsp:sp>
    <dsp:sp modelId="{DFED06CE-C5A4-7944-98F3-899AC09D223A}">
      <dsp:nvSpPr>
        <dsp:cNvPr id="0" name=""/>
        <dsp:cNvSpPr/>
      </dsp:nvSpPr>
      <dsp:spPr>
        <a:xfrm rot="21393805">
          <a:off x="2744799" y="449142"/>
          <a:ext cx="3161598" cy="2748082"/>
        </a:xfrm>
        <a:prstGeom prst="gear6">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Meeting Foundations</a:t>
          </a:r>
        </a:p>
      </dsp:txBody>
      <dsp:txXfrm rot="-20700000">
        <a:off x="3462757" y="1027351"/>
        <a:ext cx="1725682" cy="1591665"/>
      </dsp:txXfrm>
    </dsp:sp>
    <dsp:sp modelId="{244B6743-1626-1843-8997-37F28FA045AB}">
      <dsp:nvSpPr>
        <dsp:cNvPr id="0" name=""/>
        <dsp:cNvSpPr/>
      </dsp:nvSpPr>
      <dsp:spPr>
        <a:xfrm>
          <a:off x="3481944" y="3175007"/>
          <a:ext cx="3951800" cy="3692258"/>
        </a:xfrm>
        <a:prstGeom prst="circularArrow">
          <a:avLst>
            <a:gd name="adj1" fmla="val 4687"/>
            <a:gd name="adj2" fmla="val 299029"/>
            <a:gd name="adj3" fmla="val 2555266"/>
            <a:gd name="adj4" fmla="val 15779478"/>
            <a:gd name="adj5" fmla="val 5469"/>
          </a:avLst>
        </a:prstGeom>
        <a:solidFill>
          <a:srgbClr val="3366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2090D68-934D-1342-9C24-46EBF34B1745}">
      <dsp:nvSpPr>
        <dsp:cNvPr id="0" name=""/>
        <dsp:cNvSpPr/>
      </dsp:nvSpPr>
      <dsp:spPr>
        <a:xfrm>
          <a:off x="262302" y="1755315"/>
          <a:ext cx="3432350" cy="3432350"/>
        </a:xfrm>
        <a:prstGeom prst="leftCircularArrow">
          <a:avLst>
            <a:gd name="adj1" fmla="val 6452"/>
            <a:gd name="adj2" fmla="val 429999"/>
            <a:gd name="adj3" fmla="val 10489124"/>
            <a:gd name="adj4" fmla="val 14837806"/>
            <a:gd name="adj5" fmla="val 7527"/>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AE4BE4-60EB-8A49-AF95-49DC6737781F}">
      <dsp:nvSpPr>
        <dsp:cNvPr id="0" name=""/>
        <dsp:cNvSpPr/>
      </dsp:nvSpPr>
      <dsp:spPr>
        <a:xfrm>
          <a:off x="2204669" y="-78621"/>
          <a:ext cx="3700765" cy="3700765"/>
        </a:xfrm>
        <a:prstGeom prst="circularArrow">
          <a:avLst>
            <a:gd name="adj1" fmla="val 5984"/>
            <a:gd name="adj2" fmla="val 394124"/>
            <a:gd name="adj3" fmla="val 13313824"/>
            <a:gd name="adj4" fmla="val 10508221"/>
            <a:gd name="adj5" fmla="val 6981"/>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A6A75-06CB-E94F-A6F4-16738476BCF1}">
      <dsp:nvSpPr>
        <dsp:cNvPr id="0" name=""/>
        <dsp:cNvSpPr/>
      </dsp:nvSpPr>
      <dsp:spPr>
        <a:xfrm>
          <a:off x="1037" y="147390"/>
          <a:ext cx="1375785" cy="1375785"/>
        </a:xfrm>
        <a:prstGeom prst="ellipse">
          <a:avLst/>
        </a:prstGeom>
        <a:solidFill>
          <a:schemeClr val="accent1">
            <a:lumMod val="50000"/>
          </a:schemeClr>
        </a:solidFill>
        <a:ln>
          <a:solidFill>
            <a:schemeClr val="accent1">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Objective</a:t>
          </a:r>
        </a:p>
      </dsp:txBody>
      <dsp:txXfrm>
        <a:off x="202516" y="348869"/>
        <a:ext cx="972827" cy="972827"/>
      </dsp:txXfrm>
    </dsp:sp>
    <dsp:sp modelId="{4B658BEC-48A0-904F-B3C9-03B96B7BB1BB}">
      <dsp:nvSpPr>
        <dsp:cNvPr id="0" name=""/>
        <dsp:cNvSpPr/>
      </dsp:nvSpPr>
      <dsp:spPr>
        <a:xfrm>
          <a:off x="1488537" y="436305"/>
          <a:ext cx="797955" cy="797955"/>
        </a:xfrm>
        <a:prstGeom prst="mathPlus">
          <a:avLst/>
        </a:prstGeom>
        <a:solidFill>
          <a:srgbClr val="FFD579"/>
        </a:solidFill>
        <a:ln>
          <a:solidFill>
            <a:srgbClr val="FFC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1594306" y="741443"/>
        <a:ext cx="586417" cy="187679"/>
      </dsp:txXfrm>
    </dsp:sp>
    <dsp:sp modelId="{81CB346D-3858-554C-B262-BF7E6B833D1D}">
      <dsp:nvSpPr>
        <dsp:cNvPr id="0" name=""/>
        <dsp:cNvSpPr/>
      </dsp:nvSpPr>
      <dsp:spPr>
        <a:xfrm>
          <a:off x="2398207" y="147390"/>
          <a:ext cx="1375785" cy="1375785"/>
        </a:xfrm>
        <a:prstGeom prst="ellipse">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Subjective</a:t>
          </a:r>
        </a:p>
      </dsp:txBody>
      <dsp:txXfrm>
        <a:off x="2599686" y="348869"/>
        <a:ext cx="972827" cy="972827"/>
      </dsp:txXfrm>
    </dsp:sp>
    <dsp:sp modelId="{2F0F44E2-5B96-D748-8404-6F0D7E097285}">
      <dsp:nvSpPr>
        <dsp:cNvPr id="0" name=""/>
        <dsp:cNvSpPr/>
      </dsp:nvSpPr>
      <dsp:spPr>
        <a:xfrm>
          <a:off x="3885706" y="436305"/>
          <a:ext cx="797955" cy="797955"/>
        </a:xfrm>
        <a:prstGeom prst="mathEqual">
          <a:avLst/>
        </a:prstGeom>
        <a:solidFill>
          <a:srgbClr val="FFD579"/>
        </a:solidFill>
        <a:ln>
          <a:solidFill>
            <a:srgbClr val="FFC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3991475" y="600684"/>
        <a:ext cx="586417" cy="469197"/>
      </dsp:txXfrm>
    </dsp:sp>
    <dsp:sp modelId="{0ACAEB4E-81EE-BD4C-84CE-91E5276DEA7E}">
      <dsp:nvSpPr>
        <dsp:cNvPr id="0" name=""/>
        <dsp:cNvSpPr/>
      </dsp:nvSpPr>
      <dsp:spPr>
        <a:xfrm>
          <a:off x="4795376" y="147390"/>
          <a:ext cx="1375785" cy="1375785"/>
        </a:xfrm>
        <a:prstGeom prst="ellipse">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School Climate within the Context of PBIS </a:t>
          </a:r>
        </a:p>
      </dsp:txBody>
      <dsp:txXfrm>
        <a:off x="4996855" y="348869"/>
        <a:ext cx="972827" cy="972827"/>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59953-F98B-5947-A346-FC278042102A}">
      <dsp:nvSpPr>
        <dsp:cNvPr id="0" name=""/>
        <dsp:cNvSpPr/>
      </dsp:nvSpPr>
      <dsp:spPr>
        <a:xfrm>
          <a:off x="1306782" y="0"/>
          <a:ext cx="1222009" cy="678894"/>
        </a:xfrm>
        <a:prstGeom prst="roundRect">
          <a:avLst>
            <a:gd name="adj" fmla="val 10000"/>
          </a:avLst>
        </a:prstGeom>
        <a:solidFill>
          <a:schemeClr val="accent1">
            <a:lumMod val="75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rPr>
            <a:t>PBIS</a:t>
          </a:r>
        </a:p>
      </dsp:txBody>
      <dsp:txXfrm>
        <a:off x="1326666" y="19884"/>
        <a:ext cx="1182241" cy="639126"/>
      </dsp:txXfrm>
    </dsp:sp>
    <dsp:sp modelId="{BD8136AC-5976-6E48-AEB6-23A6757A3160}">
      <dsp:nvSpPr>
        <dsp:cNvPr id="0" name=""/>
        <dsp:cNvSpPr/>
      </dsp:nvSpPr>
      <dsp:spPr>
        <a:xfrm>
          <a:off x="3071907" y="0"/>
          <a:ext cx="1222009" cy="678894"/>
        </a:xfrm>
        <a:prstGeom prst="roundRect">
          <a:avLst>
            <a:gd name="adj" fmla="val 10000"/>
          </a:avLst>
        </a:prstGeom>
        <a:solidFill>
          <a:schemeClr val="accent1">
            <a:lumMod val="75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a:off x="3091791" y="19884"/>
        <a:ext cx="1182241" cy="639126"/>
      </dsp:txXfrm>
    </dsp:sp>
    <dsp:sp modelId="{7DD289E2-53AE-DB40-9AC6-C91EA1975423}">
      <dsp:nvSpPr>
        <dsp:cNvPr id="0" name=""/>
        <dsp:cNvSpPr/>
      </dsp:nvSpPr>
      <dsp:spPr>
        <a:xfrm>
          <a:off x="2545764" y="2885301"/>
          <a:ext cx="509170" cy="509170"/>
        </a:xfrm>
        <a:prstGeom prst="triangle">
          <a:avLst/>
        </a:prstGeom>
        <a:solidFill>
          <a:schemeClr val="accent1">
            <a:lumMod val="75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9DFD3D8-883F-244C-824E-6D59FB286AD8}">
      <dsp:nvSpPr>
        <dsp:cNvPr id="0" name=""/>
        <dsp:cNvSpPr/>
      </dsp:nvSpPr>
      <dsp:spPr>
        <a:xfrm rot="21360000">
          <a:off x="1272371" y="2667115"/>
          <a:ext cx="3055957" cy="213693"/>
        </a:xfrm>
        <a:prstGeom prst="rect">
          <a:avLst/>
        </a:prstGeom>
        <a:solidFill>
          <a:schemeClr val="accent1">
            <a:lumMod val="75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A5BDB10-B825-6A4E-8A40-EABC210FF024}">
      <dsp:nvSpPr>
        <dsp:cNvPr id="0" name=""/>
        <dsp:cNvSpPr/>
      </dsp:nvSpPr>
      <dsp:spPr>
        <a:xfrm rot="21360000">
          <a:off x="1277481" y="2282139"/>
          <a:ext cx="1212721" cy="418806"/>
        </a:xfrm>
        <a:prstGeom prst="roundRect">
          <a:avLst/>
        </a:prstGeom>
        <a:solidFill>
          <a:srgbClr val="00905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Consistent</a:t>
          </a:r>
        </a:p>
      </dsp:txBody>
      <dsp:txXfrm>
        <a:off x="1297925" y="2302583"/>
        <a:ext cx="1171833" cy="377918"/>
      </dsp:txXfrm>
    </dsp:sp>
    <dsp:sp modelId="{015E0699-7D46-254C-A913-0A8F8AEAB15E}">
      <dsp:nvSpPr>
        <dsp:cNvPr id="0" name=""/>
        <dsp:cNvSpPr/>
      </dsp:nvSpPr>
      <dsp:spPr>
        <a:xfrm rot="21360000">
          <a:off x="1243536" y="1834068"/>
          <a:ext cx="1212721" cy="418806"/>
        </a:xfrm>
        <a:prstGeom prst="roundRect">
          <a:avLst/>
        </a:prstGeom>
        <a:solidFill>
          <a:srgbClr val="00905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Safe</a:t>
          </a:r>
        </a:p>
      </dsp:txBody>
      <dsp:txXfrm>
        <a:off x="1263980" y="1854512"/>
        <a:ext cx="1171833" cy="377918"/>
      </dsp:txXfrm>
    </dsp:sp>
    <dsp:sp modelId="{7DF56E72-8EC9-8C47-A6F7-78C8C9528C33}">
      <dsp:nvSpPr>
        <dsp:cNvPr id="0" name=""/>
        <dsp:cNvSpPr/>
      </dsp:nvSpPr>
      <dsp:spPr>
        <a:xfrm rot="21360000">
          <a:off x="1209592" y="1385998"/>
          <a:ext cx="1212721" cy="418806"/>
        </a:xfrm>
        <a:prstGeom prst="roundRect">
          <a:avLst/>
        </a:prstGeom>
        <a:solidFill>
          <a:srgbClr val="00905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Positive</a:t>
          </a:r>
        </a:p>
      </dsp:txBody>
      <dsp:txXfrm>
        <a:off x="1230036" y="1406442"/>
        <a:ext cx="1171833" cy="377918"/>
      </dsp:txXfrm>
    </dsp:sp>
    <dsp:sp modelId="{4B74C932-3CC2-7E43-8489-E4F4BC332995}">
      <dsp:nvSpPr>
        <dsp:cNvPr id="0" name=""/>
        <dsp:cNvSpPr/>
      </dsp:nvSpPr>
      <dsp:spPr>
        <a:xfrm rot="21360000">
          <a:off x="1175647" y="937928"/>
          <a:ext cx="1212721" cy="418806"/>
        </a:xfrm>
        <a:prstGeom prst="roundRect">
          <a:avLst/>
        </a:prstGeom>
        <a:solidFill>
          <a:srgbClr val="00905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Predictable</a:t>
          </a:r>
        </a:p>
      </dsp:txBody>
      <dsp:txXfrm>
        <a:off x="1196091" y="958372"/>
        <a:ext cx="1171833" cy="377918"/>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59953-F98B-5947-A346-FC278042102A}">
      <dsp:nvSpPr>
        <dsp:cNvPr id="0" name=""/>
        <dsp:cNvSpPr/>
      </dsp:nvSpPr>
      <dsp:spPr>
        <a:xfrm>
          <a:off x="1306782" y="0"/>
          <a:ext cx="1222009" cy="678894"/>
        </a:xfrm>
        <a:prstGeom prst="roundRect">
          <a:avLst>
            <a:gd name="adj" fmla="val 10000"/>
          </a:avLst>
        </a:prstGeom>
        <a:solidFill>
          <a:schemeClr val="accent1">
            <a:lumMod val="75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PBIS</a:t>
          </a:r>
        </a:p>
      </dsp:txBody>
      <dsp:txXfrm>
        <a:off x="1326666" y="19884"/>
        <a:ext cx="1182241" cy="639126"/>
      </dsp:txXfrm>
    </dsp:sp>
    <dsp:sp modelId="{BD8136AC-5976-6E48-AEB6-23A6757A3160}">
      <dsp:nvSpPr>
        <dsp:cNvPr id="0" name=""/>
        <dsp:cNvSpPr/>
      </dsp:nvSpPr>
      <dsp:spPr>
        <a:xfrm>
          <a:off x="3071907" y="0"/>
          <a:ext cx="1222009" cy="678894"/>
        </a:xfrm>
        <a:prstGeom prst="roundRect">
          <a:avLst>
            <a:gd name="adj" fmla="val 10000"/>
          </a:avLst>
        </a:prstGeom>
        <a:solidFill>
          <a:schemeClr val="accent1">
            <a:lumMod val="75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School Climate</a:t>
          </a:r>
        </a:p>
      </dsp:txBody>
      <dsp:txXfrm>
        <a:off x="3091791" y="19884"/>
        <a:ext cx="1182241" cy="639126"/>
      </dsp:txXfrm>
    </dsp:sp>
    <dsp:sp modelId="{7DD289E2-53AE-DB40-9AC6-C91EA1975423}">
      <dsp:nvSpPr>
        <dsp:cNvPr id="0" name=""/>
        <dsp:cNvSpPr/>
      </dsp:nvSpPr>
      <dsp:spPr>
        <a:xfrm>
          <a:off x="2545764" y="2885301"/>
          <a:ext cx="509170" cy="509170"/>
        </a:xfrm>
        <a:prstGeom prst="triangle">
          <a:avLst/>
        </a:prstGeom>
        <a:solidFill>
          <a:schemeClr val="accent1">
            <a:lumMod val="75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5A8DCB7-A18E-A743-A9E5-81EFF87B3133}">
      <dsp:nvSpPr>
        <dsp:cNvPr id="0" name=""/>
        <dsp:cNvSpPr/>
      </dsp:nvSpPr>
      <dsp:spPr>
        <a:xfrm rot="21360000">
          <a:off x="1272371" y="2667115"/>
          <a:ext cx="3055957" cy="213693"/>
        </a:xfrm>
        <a:prstGeom prst="rect">
          <a:avLst/>
        </a:prstGeom>
        <a:solidFill>
          <a:schemeClr val="accent1">
            <a:lumMod val="75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CFFAA35-E261-A140-A7EA-D1002B4448B7}">
      <dsp:nvSpPr>
        <dsp:cNvPr id="0" name=""/>
        <dsp:cNvSpPr/>
      </dsp:nvSpPr>
      <dsp:spPr>
        <a:xfrm rot="21360000">
          <a:off x="1277481" y="2282139"/>
          <a:ext cx="1212721" cy="418806"/>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Consistent</a:t>
          </a:r>
        </a:p>
      </dsp:txBody>
      <dsp:txXfrm>
        <a:off x="1297925" y="2302583"/>
        <a:ext cx="1171833" cy="377918"/>
      </dsp:txXfrm>
    </dsp:sp>
    <dsp:sp modelId="{C2539E47-B516-1045-9B24-B9C4E9299A71}">
      <dsp:nvSpPr>
        <dsp:cNvPr id="0" name=""/>
        <dsp:cNvSpPr/>
      </dsp:nvSpPr>
      <dsp:spPr>
        <a:xfrm rot="21360000">
          <a:off x="1243536" y="1834068"/>
          <a:ext cx="1212721" cy="418806"/>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Safe</a:t>
          </a:r>
        </a:p>
      </dsp:txBody>
      <dsp:txXfrm>
        <a:off x="1263980" y="1854512"/>
        <a:ext cx="1171833" cy="377918"/>
      </dsp:txXfrm>
    </dsp:sp>
    <dsp:sp modelId="{DAC9A380-CA77-4C4D-8AA6-8B07E33EEDCF}">
      <dsp:nvSpPr>
        <dsp:cNvPr id="0" name=""/>
        <dsp:cNvSpPr/>
      </dsp:nvSpPr>
      <dsp:spPr>
        <a:xfrm rot="21360000">
          <a:off x="1209592" y="1385998"/>
          <a:ext cx="1212721" cy="418806"/>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Positive</a:t>
          </a:r>
        </a:p>
      </dsp:txBody>
      <dsp:txXfrm>
        <a:off x="1230036" y="1406442"/>
        <a:ext cx="1171833" cy="377918"/>
      </dsp:txXfrm>
    </dsp:sp>
    <dsp:sp modelId="{1C5ACC62-A837-B043-9E15-BA9A84152515}">
      <dsp:nvSpPr>
        <dsp:cNvPr id="0" name=""/>
        <dsp:cNvSpPr/>
      </dsp:nvSpPr>
      <dsp:spPr>
        <a:xfrm rot="21360000">
          <a:off x="1175647" y="937928"/>
          <a:ext cx="1212721" cy="418806"/>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Predictable</a:t>
          </a:r>
        </a:p>
      </dsp:txBody>
      <dsp:txXfrm>
        <a:off x="1196091" y="958372"/>
        <a:ext cx="1171833" cy="377918"/>
      </dsp:txXfrm>
    </dsp:sp>
    <dsp:sp modelId="{84069B50-40E2-8243-A680-FDEA7DC5CB01}">
      <dsp:nvSpPr>
        <dsp:cNvPr id="0" name=""/>
        <dsp:cNvSpPr/>
      </dsp:nvSpPr>
      <dsp:spPr>
        <a:xfrm rot="21360000">
          <a:off x="3042607" y="2159938"/>
          <a:ext cx="1212721" cy="418806"/>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Fairness/Equity</a:t>
          </a:r>
        </a:p>
      </dsp:txBody>
      <dsp:txXfrm>
        <a:off x="3063051" y="2180382"/>
        <a:ext cx="1171833" cy="377918"/>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59953-F98B-5947-A346-FC278042102A}">
      <dsp:nvSpPr>
        <dsp:cNvPr id="0" name=""/>
        <dsp:cNvSpPr/>
      </dsp:nvSpPr>
      <dsp:spPr>
        <a:xfrm>
          <a:off x="1306782" y="0"/>
          <a:ext cx="1222009" cy="678894"/>
        </a:xfrm>
        <a:prstGeom prst="roundRect">
          <a:avLst>
            <a:gd name="adj" fmla="val 10000"/>
          </a:avLst>
        </a:prstGeom>
        <a:solidFill>
          <a:schemeClr val="accent1">
            <a:lumMod val="75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PBIS</a:t>
          </a:r>
        </a:p>
      </dsp:txBody>
      <dsp:txXfrm>
        <a:off x="1326666" y="19884"/>
        <a:ext cx="1182241" cy="639126"/>
      </dsp:txXfrm>
    </dsp:sp>
    <dsp:sp modelId="{BD8136AC-5976-6E48-AEB6-23A6757A3160}">
      <dsp:nvSpPr>
        <dsp:cNvPr id="0" name=""/>
        <dsp:cNvSpPr/>
      </dsp:nvSpPr>
      <dsp:spPr>
        <a:xfrm>
          <a:off x="3071907" y="0"/>
          <a:ext cx="1222009" cy="678894"/>
        </a:xfrm>
        <a:prstGeom prst="roundRect">
          <a:avLst>
            <a:gd name="adj" fmla="val 10000"/>
          </a:avLst>
        </a:prstGeom>
        <a:solidFill>
          <a:schemeClr val="accent1">
            <a:lumMod val="75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School Climate</a:t>
          </a:r>
        </a:p>
      </dsp:txBody>
      <dsp:txXfrm>
        <a:off x="3091791" y="19884"/>
        <a:ext cx="1182241" cy="639126"/>
      </dsp:txXfrm>
    </dsp:sp>
    <dsp:sp modelId="{7DD289E2-53AE-DB40-9AC6-C91EA1975423}">
      <dsp:nvSpPr>
        <dsp:cNvPr id="0" name=""/>
        <dsp:cNvSpPr/>
      </dsp:nvSpPr>
      <dsp:spPr>
        <a:xfrm>
          <a:off x="2545764" y="2885301"/>
          <a:ext cx="509170" cy="509170"/>
        </a:xfrm>
        <a:prstGeom prst="triangle">
          <a:avLst/>
        </a:prstGeom>
        <a:solidFill>
          <a:schemeClr val="accent1">
            <a:lumMod val="75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6E82AAE-3BBE-FA41-B0C9-50C1258F3DB8}">
      <dsp:nvSpPr>
        <dsp:cNvPr id="0" name=""/>
        <dsp:cNvSpPr/>
      </dsp:nvSpPr>
      <dsp:spPr>
        <a:xfrm rot="21360000">
          <a:off x="1272371" y="2667115"/>
          <a:ext cx="3055957" cy="213693"/>
        </a:xfrm>
        <a:prstGeom prst="rect">
          <a:avLst/>
        </a:prstGeom>
        <a:solidFill>
          <a:schemeClr val="accent1">
            <a:lumMod val="75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7E6187-B2D8-8C4F-8C73-6F49E6688ECE}">
      <dsp:nvSpPr>
        <dsp:cNvPr id="0" name=""/>
        <dsp:cNvSpPr/>
      </dsp:nvSpPr>
      <dsp:spPr>
        <a:xfrm rot="21360000">
          <a:off x="1277481" y="2282139"/>
          <a:ext cx="1212721" cy="418806"/>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Consistent</a:t>
          </a:r>
        </a:p>
      </dsp:txBody>
      <dsp:txXfrm>
        <a:off x="1297925" y="2302583"/>
        <a:ext cx="1171833" cy="377918"/>
      </dsp:txXfrm>
    </dsp:sp>
    <dsp:sp modelId="{FAA30D29-375C-0D4D-AD8A-1D57E83B7120}">
      <dsp:nvSpPr>
        <dsp:cNvPr id="0" name=""/>
        <dsp:cNvSpPr/>
      </dsp:nvSpPr>
      <dsp:spPr>
        <a:xfrm rot="21360000">
          <a:off x="1243536" y="1834068"/>
          <a:ext cx="1212721" cy="418806"/>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Safe</a:t>
          </a:r>
        </a:p>
      </dsp:txBody>
      <dsp:txXfrm>
        <a:off x="1263980" y="1854512"/>
        <a:ext cx="1171833" cy="377918"/>
      </dsp:txXfrm>
    </dsp:sp>
    <dsp:sp modelId="{68E02D61-741D-6B42-B9DC-C3DA59948CB2}">
      <dsp:nvSpPr>
        <dsp:cNvPr id="0" name=""/>
        <dsp:cNvSpPr/>
      </dsp:nvSpPr>
      <dsp:spPr>
        <a:xfrm rot="21360000">
          <a:off x="1209592" y="1385998"/>
          <a:ext cx="1212721" cy="418806"/>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Positive</a:t>
          </a:r>
        </a:p>
      </dsp:txBody>
      <dsp:txXfrm>
        <a:off x="1230036" y="1406442"/>
        <a:ext cx="1171833" cy="377918"/>
      </dsp:txXfrm>
    </dsp:sp>
    <dsp:sp modelId="{60C41A68-D9F7-9F4D-BDF7-CB2B5E0AC776}">
      <dsp:nvSpPr>
        <dsp:cNvPr id="0" name=""/>
        <dsp:cNvSpPr/>
      </dsp:nvSpPr>
      <dsp:spPr>
        <a:xfrm rot="21360000">
          <a:off x="1175647" y="937928"/>
          <a:ext cx="1212721" cy="418806"/>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Predictable</a:t>
          </a:r>
        </a:p>
      </dsp:txBody>
      <dsp:txXfrm>
        <a:off x="1196091" y="958372"/>
        <a:ext cx="1171833" cy="377918"/>
      </dsp:txXfrm>
    </dsp:sp>
    <dsp:sp modelId="{302CC610-63D0-0543-879F-333A1A4C060D}">
      <dsp:nvSpPr>
        <dsp:cNvPr id="0" name=""/>
        <dsp:cNvSpPr/>
      </dsp:nvSpPr>
      <dsp:spPr>
        <a:xfrm rot="21360000">
          <a:off x="3042607" y="2159938"/>
          <a:ext cx="1212721" cy="418806"/>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Fairness/Equity</a:t>
          </a:r>
        </a:p>
      </dsp:txBody>
      <dsp:txXfrm>
        <a:off x="3063051" y="2180382"/>
        <a:ext cx="1171833" cy="377918"/>
      </dsp:txXfrm>
    </dsp:sp>
    <dsp:sp modelId="{68E5F8D2-68CB-1848-956B-96A76EB10F08}">
      <dsp:nvSpPr>
        <dsp:cNvPr id="0" name=""/>
        <dsp:cNvSpPr/>
      </dsp:nvSpPr>
      <dsp:spPr>
        <a:xfrm rot="21360000">
          <a:off x="3008662" y="1711867"/>
          <a:ext cx="1212721" cy="418806"/>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Safety</a:t>
          </a:r>
        </a:p>
      </dsp:txBody>
      <dsp:txXfrm>
        <a:off x="3029106" y="1732311"/>
        <a:ext cx="1171833" cy="377918"/>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59953-F98B-5947-A346-FC278042102A}">
      <dsp:nvSpPr>
        <dsp:cNvPr id="0" name=""/>
        <dsp:cNvSpPr/>
      </dsp:nvSpPr>
      <dsp:spPr>
        <a:xfrm>
          <a:off x="1306782" y="0"/>
          <a:ext cx="1222009" cy="678894"/>
        </a:xfrm>
        <a:prstGeom prst="roundRect">
          <a:avLst>
            <a:gd name="adj" fmla="val 10000"/>
          </a:avLst>
        </a:prstGeom>
        <a:solidFill>
          <a:schemeClr val="accent1">
            <a:lumMod val="75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PBIS</a:t>
          </a:r>
        </a:p>
      </dsp:txBody>
      <dsp:txXfrm>
        <a:off x="1326666" y="19884"/>
        <a:ext cx="1182241" cy="639126"/>
      </dsp:txXfrm>
    </dsp:sp>
    <dsp:sp modelId="{BD8136AC-5976-6E48-AEB6-23A6757A3160}">
      <dsp:nvSpPr>
        <dsp:cNvPr id="0" name=""/>
        <dsp:cNvSpPr/>
      </dsp:nvSpPr>
      <dsp:spPr>
        <a:xfrm>
          <a:off x="3071907" y="0"/>
          <a:ext cx="1222009" cy="678894"/>
        </a:xfrm>
        <a:prstGeom prst="roundRect">
          <a:avLst>
            <a:gd name="adj" fmla="val 10000"/>
          </a:avLst>
        </a:prstGeom>
        <a:solidFill>
          <a:schemeClr val="accent1">
            <a:lumMod val="75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School Climate</a:t>
          </a:r>
        </a:p>
      </dsp:txBody>
      <dsp:txXfrm>
        <a:off x="3091791" y="19884"/>
        <a:ext cx="1182241" cy="639126"/>
      </dsp:txXfrm>
    </dsp:sp>
    <dsp:sp modelId="{7DD289E2-53AE-DB40-9AC6-C91EA1975423}">
      <dsp:nvSpPr>
        <dsp:cNvPr id="0" name=""/>
        <dsp:cNvSpPr/>
      </dsp:nvSpPr>
      <dsp:spPr>
        <a:xfrm>
          <a:off x="2545764" y="2885301"/>
          <a:ext cx="509170" cy="509170"/>
        </a:xfrm>
        <a:prstGeom prst="triangle">
          <a:avLst/>
        </a:prstGeom>
        <a:solidFill>
          <a:schemeClr val="accent1">
            <a:lumMod val="75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2256B24-28F1-324E-A053-CDBE21DAC4D6}">
      <dsp:nvSpPr>
        <dsp:cNvPr id="0" name=""/>
        <dsp:cNvSpPr/>
      </dsp:nvSpPr>
      <dsp:spPr>
        <a:xfrm>
          <a:off x="1272837" y="2672128"/>
          <a:ext cx="3055024" cy="206383"/>
        </a:xfrm>
        <a:prstGeom prst="rect">
          <a:avLst/>
        </a:prstGeom>
        <a:solidFill>
          <a:schemeClr val="accent1">
            <a:lumMod val="75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D5DC2BB-D0CD-3C4D-8A0D-5E2AF36C627D}">
      <dsp:nvSpPr>
        <dsp:cNvPr id="0" name=""/>
        <dsp:cNvSpPr/>
      </dsp:nvSpPr>
      <dsp:spPr>
        <a:xfrm>
          <a:off x="3071907" y="2229489"/>
          <a:ext cx="1222009" cy="418198"/>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Fairness/Equity</a:t>
          </a:r>
        </a:p>
      </dsp:txBody>
      <dsp:txXfrm>
        <a:off x="3092322" y="2249904"/>
        <a:ext cx="1181179" cy="377368"/>
      </dsp:txXfrm>
    </dsp:sp>
    <dsp:sp modelId="{56C2C75E-CB1B-2446-ABC9-B3E9C03B9394}">
      <dsp:nvSpPr>
        <dsp:cNvPr id="0" name=""/>
        <dsp:cNvSpPr/>
      </dsp:nvSpPr>
      <dsp:spPr>
        <a:xfrm>
          <a:off x="3071907" y="1778703"/>
          <a:ext cx="1222009" cy="418198"/>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Safety</a:t>
          </a:r>
        </a:p>
      </dsp:txBody>
      <dsp:txXfrm>
        <a:off x="3092322" y="1799118"/>
        <a:ext cx="1181179" cy="377368"/>
      </dsp:txXfrm>
    </dsp:sp>
    <dsp:sp modelId="{7DBE18EB-55E9-E448-8B90-986732BC5196}">
      <dsp:nvSpPr>
        <dsp:cNvPr id="0" name=""/>
        <dsp:cNvSpPr/>
      </dsp:nvSpPr>
      <dsp:spPr>
        <a:xfrm>
          <a:off x="3071907" y="1327917"/>
          <a:ext cx="1222009" cy="418198"/>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Order &amp; Discipline</a:t>
          </a:r>
        </a:p>
      </dsp:txBody>
      <dsp:txXfrm>
        <a:off x="3092322" y="1348332"/>
        <a:ext cx="1181179" cy="377368"/>
      </dsp:txXfrm>
    </dsp:sp>
    <dsp:sp modelId="{3E612B0F-FF05-3341-B7B0-C518B7DACDE1}">
      <dsp:nvSpPr>
        <dsp:cNvPr id="0" name=""/>
        <dsp:cNvSpPr/>
      </dsp:nvSpPr>
      <dsp:spPr>
        <a:xfrm>
          <a:off x="3071907" y="868984"/>
          <a:ext cx="1222009" cy="418198"/>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Order &amp; Discipline</a:t>
          </a:r>
        </a:p>
      </dsp:txBody>
      <dsp:txXfrm>
        <a:off x="3092322" y="889399"/>
        <a:ext cx="1181179" cy="377368"/>
      </dsp:txXfrm>
    </dsp:sp>
    <dsp:sp modelId="{521599D2-E0E0-7341-905A-42EAB87DF07C}">
      <dsp:nvSpPr>
        <dsp:cNvPr id="0" name=""/>
        <dsp:cNvSpPr/>
      </dsp:nvSpPr>
      <dsp:spPr>
        <a:xfrm>
          <a:off x="1306782" y="2229489"/>
          <a:ext cx="1222009" cy="418198"/>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Consistent</a:t>
          </a:r>
        </a:p>
      </dsp:txBody>
      <dsp:txXfrm>
        <a:off x="1327197" y="2249904"/>
        <a:ext cx="1181179" cy="377368"/>
      </dsp:txXfrm>
    </dsp:sp>
    <dsp:sp modelId="{6B79222D-BCAC-DA45-8B04-35FDA96AD326}">
      <dsp:nvSpPr>
        <dsp:cNvPr id="0" name=""/>
        <dsp:cNvSpPr/>
      </dsp:nvSpPr>
      <dsp:spPr>
        <a:xfrm>
          <a:off x="1306782" y="1778703"/>
          <a:ext cx="1222009" cy="418198"/>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Safe</a:t>
          </a:r>
        </a:p>
      </dsp:txBody>
      <dsp:txXfrm>
        <a:off x="1327197" y="1799118"/>
        <a:ext cx="1181179" cy="377368"/>
      </dsp:txXfrm>
    </dsp:sp>
    <dsp:sp modelId="{D41253D7-DDA5-0D47-AE09-E0D503C9A337}">
      <dsp:nvSpPr>
        <dsp:cNvPr id="0" name=""/>
        <dsp:cNvSpPr/>
      </dsp:nvSpPr>
      <dsp:spPr>
        <a:xfrm>
          <a:off x="1306782" y="1327917"/>
          <a:ext cx="1222009" cy="418198"/>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Positive</a:t>
          </a:r>
        </a:p>
      </dsp:txBody>
      <dsp:txXfrm>
        <a:off x="1327197" y="1348332"/>
        <a:ext cx="1181179" cy="377368"/>
      </dsp:txXfrm>
    </dsp:sp>
    <dsp:sp modelId="{66114FB9-8E40-1347-A004-E8E8A5612782}">
      <dsp:nvSpPr>
        <dsp:cNvPr id="0" name=""/>
        <dsp:cNvSpPr/>
      </dsp:nvSpPr>
      <dsp:spPr>
        <a:xfrm>
          <a:off x="1306782" y="868984"/>
          <a:ext cx="1222009" cy="418198"/>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Predictable</a:t>
          </a:r>
        </a:p>
      </dsp:txBody>
      <dsp:txXfrm>
        <a:off x="1327197" y="889399"/>
        <a:ext cx="1181179" cy="377368"/>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59953-F98B-5947-A346-FC278042102A}">
      <dsp:nvSpPr>
        <dsp:cNvPr id="0" name=""/>
        <dsp:cNvSpPr/>
      </dsp:nvSpPr>
      <dsp:spPr>
        <a:xfrm>
          <a:off x="165742" y="150897"/>
          <a:ext cx="1222009" cy="678894"/>
        </a:xfrm>
        <a:prstGeom prst="roundRect">
          <a:avLst>
            <a:gd name="adj" fmla="val 10000"/>
          </a:avLst>
        </a:prstGeom>
        <a:solidFill>
          <a:schemeClr val="accent5">
            <a:lumMod val="75000"/>
            <a:alpha val="9000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PBIS</a:t>
          </a:r>
          <a:endParaRPr lang="en-US" sz="1300" kern="1200" dirty="0"/>
        </a:p>
      </dsp:txBody>
      <dsp:txXfrm>
        <a:off x="185626" y="170781"/>
        <a:ext cx="1182241" cy="639126"/>
      </dsp:txXfrm>
    </dsp:sp>
    <dsp:sp modelId="{BD8136AC-5976-6E48-AEB6-23A6757A3160}">
      <dsp:nvSpPr>
        <dsp:cNvPr id="0" name=""/>
        <dsp:cNvSpPr/>
      </dsp:nvSpPr>
      <dsp:spPr>
        <a:xfrm>
          <a:off x="4156099" y="139214"/>
          <a:ext cx="1222009" cy="678894"/>
        </a:xfrm>
        <a:prstGeom prst="roundRect">
          <a:avLst>
            <a:gd name="adj" fmla="val 10000"/>
          </a:avLst>
        </a:prstGeom>
        <a:solidFill>
          <a:schemeClr val="accent1"/>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School Climate Perceptions</a:t>
          </a:r>
        </a:p>
      </dsp:txBody>
      <dsp:txXfrm>
        <a:off x="4175983" y="159098"/>
        <a:ext cx="1182241" cy="639126"/>
      </dsp:txXfrm>
    </dsp:sp>
    <dsp:sp modelId="{7DD289E2-53AE-DB40-9AC6-C91EA1975423}">
      <dsp:nvSpPr>
        <dsp:cNvPr id="0" name=""/>
        <dsp:cNvSpPr/>
      </dsp:nvSpPr>
      <dsp:spPr>
        <a:xfrm>
          <a:off x="2545764" y="2885301"/>
          <a:ext cx="509170" cy="509170"/>
        </a:xfrm>
        <a:prstGeom prst="triangle">
          <a:avLst/>
        </a:prstGeom>
        <a:solidFill>
          <a:schemeClr val="accent5">
            <a:lumMod val="75000"/>
            <a:alpha val="9000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3514C20-C89E-B541-A937-18303208DBF3}">
      <dsp:nvSpPr>
        <dsp:cNvPr id="0" name=""/>
        <dsp:cNvSpPr/>
      </dsp:nvSpPr>
      <dsp:spPr>
        <a:xfrm>
          <a:off x="115838" y="2667113"/>
          <a:ext cx="5369022" cy="216414"/>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1709BAA-27D9-8846-8414-6C779AA93D22}">
      <dsp:nvSpPr>
        <dsp:cNvPr id="0" name=""/>
        <dsp:cNvSpPr/>
      </dsp:nvSpPr>
      <dsp:spPr>
        <a:xfrm>
          <a:off x="4152897" y="2203339"/>
          <a:ext cx="1222009" cy="418198"/>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Fairness/Equity</a:t>
          </a:r>
        </a:p>
      </dsp:txBody>
      <dsp:txXfrm>
        <a:off x="4173312" y="2223754"/>
        <a:ext cx="1181179" cy="377368"/>
      </dsp:txXfrm>
    </dsp:sp>
    <dsp:sp modelId="{C7C5F774-48CB-C04C-A3B0-E96C53C368BB}">
      <dsp:nvSpPr>
        <dsp:cNvPr id="0" name=""/>
        <dsp:cNvSpPr/>
      </dsp:nvSpPr>
      <dsp:spPr>
        <a:xfrm>
          <a:off x="4137500" y="1740977"/>
          <a:ext cx="1222009" cy="418198"/>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Safety</a:t>
          </a:r>
        </a:p>
      </dsp:txBody>
      <dsp:txXfrm>
        <a:off x="4157915" y="1761392"/>
        <a:ext cx="1181179" cy="377368"/>
      </dsp:txXfrm>
    </dsp:sp>
    <dsp:sp modelId="{5CD55812-530D-DD49-A16E-EADDF1646F60}">
      <dsp:nvSpPr>
        <dsp:cNvPr id="0" name=""/>
        <dsp:cNvSpPr/>
      </dsp:nvSpPr>
      <dsp:spPr>
        <a:xfrm>
          <a:off x="4118644" y="1318487"/>
          <a:ext cx="1222009" cy="418198"/>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Order &amp; Discipline</a:t>
          </a:r>
        </a:p>
      </dsp:txBody>
      <dsp:txXfrm>
        <a:off x="4139059" y="1338902"/>
        <a:ext cx="1181179" cy="377368"/>
      </dsp:txXfrm>
    </dsp:sp>
    <dsp:sp modelId="{B7F2E96C-0184-4947-9A56-DD7A87587480}">
      <dsp:nvSpPr>
        <dsp:cNvPr id="0" name=""/>
        <dsp:cNvSpPr/>
      </dsp:nvSpPr>
      <dsp:spPr>
        <a:xfrm>
          <a:off x="4137500" y="887845"/>
          <a:ext cx="1222009" cy="418198"/>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Order &amp; Discipline</a:t>
          </a:r>
        </a:p>
      </dsp:txBody>
      <dsp:txXfrm>
        <a:off x="4157915" y="908260"/>
        <a:ext cx="1181179" cy="377368"/>
      </dsp:txXfrm>
    </dsp:sp>
    <dsp:sp modelId="{A9758E06-4FE5-054F-B159-6B11D596A5AA}">
      <dsp:nvSpPr>
        <dsp:cNvPr id="0" name=""/>
        <dsp:cNvSpPr/>
      </dsp:nvSpPr>
      <dsp:spPr>
        <a:xfrm>
          <a:off x="231755" y="2229489"/>
          <a:ext cx="1222009" cy="418198"/>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Consistent</a:t>
          </a:r>
        </a:p>
      </dsp:txBody>
      <dsp:txXfrm>
        <a:off x="252170" y="2249904"/>
        <a:ext cx="1181179" cy="377368"/>
      </dsp:txXfrm>
    </dsp:sp>
    <dsp:sp modelId="{F1C607DD-E254-134A-9FEE-20013D1EB68C}">
      <dsp:nvSpPr>
        <dsp:cNvPr id="0" name=""/>
        <dsp:cNvSpPr/>
      </dsp:nvSpPr>
      <dsp:spPr>
        <a:xfrm>
          <a:off x="212900" y="1769272"/>
          <a:ext cx="1222009" cy="418198"/>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Safe</a:t>
          </a:r>
        </a:p>
      </dsp:txBody>
      <dsp:txXfrm>
        <a:off x="233315" y="1789687"/>
        <a:ext cx="1181179" cy="377368"/>
      </dsp:txXfrm>
    </dsp:sp>
    <dsp:sp modelId="{27D23E1B-1D5A-C34B-B906-2F3513BF7E92}">
      <dsp:nvSpPr>
        <dsp:cNvPr id="0" name=""/>
        <dsp:cNvSpPr/>
      </dsp:nvSpPr>
      <dsp:spPr>
        <a:xfrm>
          <a:off x="184610" y="1318487"/>
          <a:ext cx="1222009" cy="418198"/>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Positive</a:t>
          </a:r>
        </a:p>
      </dsp:txBody>
      <dsp:txXfrm>
        <a:off x="205025" y="1338902"/>
        <a:ext cx="1181179" cy="377368"/>
      </dsp:txXfrm>
    </dsp:sp>
    <dsp:sp modelId="{69A80D7C-124C-2B4F-A3E5-C7CC9698BA59}">
      <dsp:nvSpPr>
        <dsp:cNvPr id="0" name=""/>
        <dsp:cNvSpPr/>
      </dsp:nvSpPr>
      <dsp:spPr>
        <a:xfrm>
          <a:off x="184610" y="897280"/>
          <a:ext cx="1222009" cy="418198"/>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Predictable</a:t>
          </a:r>
        </a:p>
      </dsp:txBody>
      <dsp:txXfrm>
        <a:off x="205025" y="917695"/>
        <a:ext cx="1181179" cy="377368"/>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55AFA-8FCA-504C-ADEB-430E937FBB8A}">
      <dsp:nvSpPr>
        <dsp:cNvPr id="0" name=""/>
        <dsp:cNvSpPr/>
      </dsp:nvSpPr>
      <dsp:spPr>
        <a:xfrm>
          <a:off x="2834601" y="1642054"/>
          <a:ext cx="1171072" cy="1171072"/>
        </a:xfrm>
        <a:prstGeom prst="ellipse">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School Climate</a:t>
          </a:r>
        </a:p>
      </dsp:txBody>
      <dsp:txXfrm>
        <a:off x="3006101" y="1813554"/>
        <a:ext cx="828072" cy="828072"/>
      </dsp:txXfrm>
    </dsp:sp>
    <dsp:sp modelId="{0DD0723A-118D-AC40-960E-34D7E9024F13}">
      <dsp:nvSpPr>
        <dsp:cNvPr id="0" name=""/>
        <dsp:cNvSpPr/>
      </dsp:nvSpPr>
      <dsp:spPr>
        <a:xfrm rot="16200000">
          <a:off x="3296092" y="1215945"/>
          <a:ext cx="248090" cy="39816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3333306" y="1332792"/>
        <a:ext cx="173663" cy="238898"/>
      </dsp:txXfrm>
    </dsp:sp>
    <dsp:sp modelId="{262D1D90-A40F-4547-9E43-7947708EB423}">
      <dsp:nvSpPr>
        <dsp:cNvPr id="0" name=""/>
        <dsp:cNvSpPr/>
      </dsp:nvSpPr>
      <dsp:spPr>
        <a:xfrm>
          <a:off x="2180100" y="2886"/>
          <a:ext cx="2480074" cy="1171072"/>
        </a:xfrm>
        <a:prstGeom prst="ellipse">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1" u="sng" kern="1200" dirty="0">
              <a:solidFill>
                <a:schemeClr val="bg1"/>
              </a:solidFill>
            </a:rPr>
            <a:t>Teaching &amp; Learning</a:t>
          </a:r>
        </a:p>
      </dsp:txBody>
      <dsp:txXfrm>
        <a:off x="2543298" y="174386"/>
        <a:ext cx="1753678" cy="828072"/>
      </dsp:txXfrm>
    </dsp:sp>
    <dsp:sp modelId="{43711482-3CD0-714E-A613-5197F4B040B8}">
      <dsp:nvSpPr>
        <dsp:cNvPr id="0" name=""/>
        <dsp:cNvSpPr/>
      </dsp:nvSpPr>
      <dsp:spPr>
        <a:xfrm rot="21553675">
          <a:off x="4099069" y="2017841"/>
          <a:ext cx="225170" cy="39816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4099072" y="2097929"/>
        <a:ext cx="157619" cy="238898"/>
      </dsp:txXfrm>
    </dsp:sp>
    <dsp:sp modelId="{30426562-3517-AF42-8C29-5402A97A330D}">
      <dsp:nvSpPr>
        <dsp:cNvPr id="0" name=""/>
        <dsp:cNvSpPr/>
      </dsp:nvSpPr>
      <dsp:spPr>
        <a:xfrm>
          <a:off x="4429956" y="1612056"/>
          <a:ext cx="2432294" cy="1171072"/>
        </a:xfrm>
        <a:prstGeom prst="ellipse">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1" u="sng" kern="1200" dirty="0"/>
        </a:p>
      </dsp:txBody>
      <dsp:txXfrm>
        <a:off x="4786157" y="1783556"/>
        <a:ext cx="1719892" cy="828072"/>
      </dsp:txXfrm>
    </dsp:sp>
    <dsp:sp modelId="{CB430D76-AF3E-B142-B350-E5B209AF4C3C}">
      <dsp:nvSpPr>
        <dsp:cNvPr id="0" name=""/>
        <dsp:cNvSpPr/>
      </dsp:nvSpPr>
      <dsp:spPr>
        <a:xfrm rot="5200308">
          <a:off x="3342315" y="2841643"/>
          <a:ext cx="250218" cy="39816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3377669" y="2883807"/>
        <a:ext cx="175153" cy="238898"/>
      </dsp:txXfrm>
    </dsp:sp>
    <dsp:sp modelId="{029B776C-BABD-3041-B23E-28E464BA3CAD}">
      <dsp:nvSpPr>
        <dsp:cNvPr id="0" name=""/>
        <dsp:cNvSpPr/>
      </dsp:nvSpPr>
      <dsp:spPr>
        <a:xfrm>
          <a:off x="2215600" y="3283251"/>
          <a:ext cx="2599956" cy="1171072"/>
        </a:xfrm>
        <a:prstGeom prst="ellipse">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u="sng" kern="1200" dirty="0">
              <a:solidFill>
                <a:schemeClr val="bg1"/>
              </a:solidFill>
            </a:rPr>
            <a:t>Institutional Environment/Structure</a:t>
          </a:r>
        </a:p>
        <a:p>
          <a:pPr marL="0" lvl="0" indent="0" algn="ctr" defTabSz="622300">
            <a:lnSpc>
              <a:spcPct val="90000"/>
            </a:lnSpc>
            <a:spcBef>
              <a:spcPct val="0"/>
            </a:spcBef>
            <a:spcAft>
              <a:spcPct val="35000"/>
            </a:spcAft>
            <a:buNone/>
          </a:pPr>
          <a:endParaRPr lang="en-US" sz="1400" b="1" u="sng" kern="1200" dirty="0">
            <a:solidFill>
              <a:schemeClr val="bg1"/>
            </a:solidFill>
          </a:endParaRPr>
        </a:p>
      </dsp:txBody>
      <dsp:txXfrm>
        <a:off x="2596355" y="3454751"/>
        <a:ext cx="1838446" cy="828072"/>
      </dsp:txXfrm>
    </dsp:sp>
    <dsp:sp modelId="{E6A70E11-0245-CE4E-A6F7-5BAF9C37FD98}">
      <dsp:nvSpPr>
        <dsp:cNvPr id="0" name=""/>
        <dsp:cNvSpPr/>
      </dsp:nvSpPr>
      <dsp:spPr>
        <a:xfrm rot="10627869">
          <a:off x="2495299" y="2068828"/>
          <a:ext cx="240486" cy="39816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10800000">
        <a:off x="2567400" y="2146656"/>
        <a:ext cx="168340" cy="238898"/>
      </dsp:txXfrm>
    </dsp:sp>
    <dsp:sp modelId="{BCC2F585-2281-6849-8B75-FF2C5C12D463}">
      <dsp:nvSpPr>
        <dsp:cNvPr id="0" name=""/>
        <dsp:cNvSpPr/>
      </dsp:nvSpPr>
      <dsp:spPr>
        <a:xfrm>
          <a:off x="0" y="1753603"/>
          <a:ext cx="2388344" cy="1171072"/>
        </a:xfrm>
        <a:prstGeom prst="ellipse">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t" anchorCtr="0">
          <a:noAutofit/>
        </a:bodyPr>
        <a:lstStyle/>
        <a:p>
          <a:pPr marL="0" lvl="0" indent="0" algn="ctr" defTabSz="622300">
            <a:lnSpc>
              <a:spcPct val="90000"/>
            </a:lnSpc>
            <a:spcBef>
              <a:spcPct val="0"/>
            </a:spcBef>
            <a:spcAft>
              <a:spcPct val="35000"/>
            </a:spcAft>
            <a:buNone/>
          </a:pPr>
          <a:r>
            <a:rPr lang="en-US" sz="1400" b="1" u="sng" kern="1200" dirty="0">
              <a:solidFill>
                <a:schemeClr val="bg1"/>
              </a:solidFill>
            </a:rPr>
            <a:t>Safety</a:t>
          </a:r>
        </a:p>
      </dsp:txBody>
      <dsp:txXfrm>
        <a:off x="349765" y="1925103"/>
        <a:ext cx="1688814" cy="8280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97AA-80EE-634B-ABFC-A66EF1D17A06}">
      <dsp:nvSpPr>
        <dsp:cNvPr id="0" name=""/>
        <dsp:cNvSpPr/>
      </dsp:nvSpPr>
      <dsp:spPr>
        <a:xfrm>
          <a:off x="0" y="13349"/>
          <a:ext cx="3810000" cy="638820"/>
        </a:xfrm>
        <a:prstGeom prst="roundRect">
          <a:avLst/>
        </a:prstGeom>
        <a:noFill/>
        <a:ln w="63500">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70C0"/>
              </a:solidFill>
            </a:rPr>
            <a:t>1.1 Team Composition</a:t>
          </a:r>
        </a:p>
      </dsp:txBody>
      <dsp:txXfrm>
        <a:off x="31185" y="44534"/>
        <a:ext cx="3747630" cy="576450"/>
      </dsp:txXfrm>
    </dsp:sp>
    <dsp:sp modelId="{3F3B6172-041A-CA4E-8146-5DC1464E25E8}">
      <dsp:nvSpPr>
        <dsp:cNvPr id="0" name=""/>
        <dsp:cNvSpPr/>
      </dsp:nvSpPr>
      <dsp:spPr>
        <a:xfrm>
          <a:off x="0" y="652169"/>
          <a:ext cx="3810000" cy="398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Tier I team includes a Tier</a:t>
          </a:r>
          <a:r>
            <a:rPr lang="en-US" sz="2000" kern="1200" baseline="0" dirty="0"/>
            <a:t> </a:t>
          </a:r>
          <a:r>
            <a:rPr lang="en-US" sz="2000" kern="1200" dirty="0"/>
            <a:t>I systems coordinator, a</a:t>
          </a:r>
          <a:br>
            <a:rPr lang="en-US" sz="2000" kern="1200" dirty="0"/>
          </a:br>
          <a:r>
            <a:rPr lang="en-US" sz="2000" kern="1200" dirty="0"/>
            <a:t>school administrator, a family member, and individuals able to provide (a) applied behavioral expertise, (b) coaching expertise, (c) knowledge of student academic and behavior patterns, (d) knowledge about the operations of the school across grade levels and programs, and for high schools, (e) student representation. </a:t>
          </a:r>
        </a:p>
      </dsp:txBody>
      <dsp:txXfrm>
        <a:off x="0" y="652169"/>
        <a:ext cx="3810000" cy="3982680"/>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E76EF-D3BB-417B-B665-08118B7A04C3}">
      <dsp:nvSpPr>
        <dsp:cNvPr id="0" name=""/>
        <dsp:cNvSpPr/>
      </dsp:nvSpPr>
      <dsp:spPr>
        <a:xfrm>
          <a:off x="3623988" y="2488267"/>
          <a:ext cx="1896023" cy="1896023"/>
        </a:xfrm>
        <a:prstGeom prst="ellipse">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a:ln/>
              <a:effectLst/>
              <a:latin typeface="Calibri" pitchFamily="34" charset="0"/>
              <a:ea typeface="ＭＳ Ｐゴシック" pitchFamily="34" charset="-128"/>
            </a:rPr>
            <a:t>Coaching Roles</a:t>
          </a:r>
          <a:endParaRPr kumimoji="0" lang="en-US" sz="2000" b="0" i="0" u="none" strike="noStrike" kern="1200" cap="none" normalizeH="0" baseline="0" dirty="0">
            <a:ln/>
            <a:effectLst/>
            <a:latin typeface="Times New Roman" pitchFamily="18" charset="0"/>
            <a:ea typeface="ＭＳ Ｐゴシック" pitchFamily="34" charset="-128"/>
          </a:endParaRPr>
        </a:p>
      </dsp:txBody>
      <dsp:txXfrm>
        <a:off x="3901654" y="2765933"/>
        <a:ext cx="1340691" cy="1340691"/>
      </dsp:txXfrm>
    </dsp:sp>
    <dsp:sp modelId="{9AB71A95-54C5-4683-A336-33D727872654}">
      <dsp:nvSpPr>
        <dsp:cNvPr id="0" name=""/>
        <dsp:cNvSpPr/>
      </dsp:nvSpPr>
      <dsp:spPr>
        <a:xfrm rot="16200000">
          <a:off x="4286253" y="2183859"/>
          <a:ext cx="571492" cy="37323"/>
        </a:xfrm>
        <a:custGeom>
          <a:avLst/>
          <a:gdLst/>
          <a:ahLst/>
          <a:cxnLst/>
          <a:rect l="0" t="0" r="0" b="0"/>
          <a:pathLst>
            <a:path>
              <a:moveTo>
                <a:pt x="0" y="18661"/>
              </a:moveTo>
              <a:lnTo>
                <a:pt x="571492"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4557712" y="2188233"/>
        <a:ext cx="28574" cy="28574"/>
      </dsp:txXfrm>
    </dsp:sp>
    <dsp:sp modelId="{ACF4FA95-2A1F-4693-BD9D-58F903D4801E}">
      <dsp:nvSpPr>
        <dsp:cNvPr id="0" name=""/>
        <dsp:cNvSpPr/>
      </dsp:nvSpPr>
      <dsp:spPr>
        <a:xfrm>
          <a:off x="3508529" y="20751"/>
          <a:ext cx="2126940" cy="1896023"/>
        </a:xfrm>
        <a:prstGeom prst="ellipse">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a:ln/>
              <a:effectLst/>
              <a:latin typeface="Calibri" pitchFamily="34" charset="0"/>
              <a:ea typeface="ＭＳ Ｐゴシック" pitchFamily="34" charset="-128"/>
            </a:rPr>
            <a:t>Facilitate</a:t>
          </a:r>
          <a:endParaRPr kumimoji="0" lang="en-US" sz="1800" b="0" i="0" u="none" strike="noStrike" kern="1200"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3820012" y="298417"/>
        <a:ext cx="1503974" cy="1340691"/>
      </dsp:txXfrm>
    </dsp:sp>
    <dsp:sp modelId="{18E66A00-ACB2-44B6-B92C-A48B43CC7078}">
      <dsp:nvSpPr>
        <dsp:cNvPr id="0" name=""/>
        <dsp:cNvSpPr/>
      </dsp:nvSpPr>
      <dsp:spPr>
        <a:xfrm rot="1800000">
          <a:off x="5360258" y="4013824"/>
          <a:ext cx="488805" cy="37323"/>
        </a:xfrm>
        <a:custGeom>
          <a:avLst/>
          <a:gdLst/>
          <a:ahLst/>
          <a:cxnLst/>
          <a:rect l="0" t="0" r="0" b="0"/>
          <a:pathLst>
            <a:path>
              <a:moveTo>
                <a:pt x="0" y="18661"/>
              </a:moveTo>
              <a:lnTo>
                <a:pt x="488805"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5592441" y="4020266"/>
        <a:ext cx="24440" cy="24440"/>
      </dsp:txXfrm>
    </dsp:sp>
    <dsp:sp modelId="{5744B105-91D1-4B33-9B9C-CAF3CB2CCCCF}">
      <dsp:nvSpPr>
        <dsp:cNvPr id="0" name=""/>
        <dsp:cNvSpPr/>
      </dsp:nvSpPr>
      <dsp:spPr>
        <a:xfrm>
          <a:off x="5645461" y="3722024"/>
          <a:ext cx="2126940" cy="1896023"/>
        </a:xfrm>
        <a:prstGeom prst="ellipse">
          <a:avLst/>
        </a:prstGeom>
        <a:solidFill>
          <a:schemeClr val="accent2">
            <a:shade val="50000"/>
            <a:hueOff val="0"/>
            <a:satOff val="-10943"/>
            <a:lumOff val="32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effectLst/>
              <a:latin typeface="Calibri" pitchFamily="34" charset="0"/>
              <a:ea typeface="ＭＳ Ｐゴシック" pitchFamily="34" charset="-128"/>
            </a:rPr>
            <a:t>Content Knowledge</a:t>
          </a:r>
          <a:endParaRPr kumimoji="0" lang="en-US" sz="1800" b="0" i="0" u="none" strike="noStrike" kern="1200" cap="none" normalizeH="0" baseline="0" dirty="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5956944" y="3999690"/>
        <a:ext cx="1503974" cy="1340691"/>
      </dsp:txXfrm>
    </dsp:sp>
    <dsp:sp modelId="{37D887C4-F113-468D-B743-6E9DA74D9510}">
      <dsp:nvSpPr>
        <dsp:cNvPr id="0" name=""/>
        <dsp:cNvSpPr/>
      </dsp:nvSpPr>
      <dsp:spPr>
        <a:xfrm rot="9000000">
          <a:off x="3294935" y="4013824"/>
          <a:ext cx="488805" cy="37323"/>
        </a:xfrm>
        <a:custGeom>
          <a:avLst/>
          <a:gdLst/>
          <a:ahLst/>
          <a:cxnLst/>
          <a:rect l="0" t="0" r="0" b="0"/>
          <a:pathLst>
            <a:path>
              <a:moveTo>
                <a:pt x="0" y="18661"/>
              </a:moveTo>
              <a:lnTo>
                <a:pt x="488805"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rot="10800000">
        <a:off x="3527118" y="4020266"/>
        <a:ext cx="24440" cy="24440"/>
      </dsp:txXfrm>
    </dsp:sp>
    <dsp:sp modelId="{A653CDA3-502D-47DA-AFF3-B32994D7377C}">
      <dsp:nvSpPr>
        <dsp:cNvPr id="0" name=""/>
        <dsp:cNvSpPr/>
      </dsp:nvSpPr>
      <dsp:spPr>
        <a:xfrm>
          <a:off x="1371598" y="3722024"/>
          <a:ext cx="2126940" cy="1896023"/>
        </a:xfrm>
        <a:prstGeom prst="ellipse">
          <a:avLst/>
        </a:prstGeom>
        <a:solidFill>
          <a:schemeClr val="accent2">
            <a:shade val="50000"/>
            <a:hueOff val="0"/>
            <a:satOff val="-10943"/>
            <a:lumOff val="32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a:ln/>
              <a:effectLst/>
              <a:latin typeface="Calibri" pitchFamily="34" charset="0"/>
              <a:ea typeface="ＭＳ Ｐゴシック" pitchFamily="34" charset="-128"/>
            </a:rPr>
            <a:t>Communicate</a:t>
          </a:r>
          <a:endParaRPr kumimoji="0" lang="en-US" sz="1800" b="0" i="0" u="none" strike="noStrike" kern="1200"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1683081" y="3999690"/>
        <a:ext cx="1503974" cy="13406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4D35E-6A92-F447-911F-F0AA298A2A6F}">
      <dsp:nvSpPr>
        <dsp:cNvPr id="0" name=""/>
        <dsp:cNvSpPr/>
      </dsp:nvSpPr>
      <dsp:spPr>
        <a:xfrm>
          <a:off x="744140" y="2381"/>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Place</a:t>
          </a:r>
        </a:p>
      </dsp:txBody>
      <dsp:txXfrm>
        <a:off x="744140" y="2381"/>
        <a:ext cx="2321718" cy="1393031"/>
      </dsp:txXfrm>
    </dsp:sp>
    <dsp:sp modelId="{BFFAE8EF-2265-8B4A-9B03-204C8BF69655}">
      <dsp:nvSpPr>
        <dsp:cNvPr id="0" name=""/>
        <dsp:cNvSpPr/>
      </dsp:nvSpPr>
      <dsp:spPr>
        <a:xfrm>
          <a:off x="744140" y="1627584"/>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Development</a:t>
          </a:r>
        </a:p>
      </dsp:txBody>
      <dsp:txXfrm>
        <a:off x="744140" y="1627584"/>
        <a:ext cx="2321718" cy="1393031"/>
      </dsp:txXfrm>
    </dsp:sp>
    <dsp:sp modelId="{2F305457-0E8D-2449-8B8E-21D4927D2B06}">
      <dsp:nvSpPr>
        <dsp:cNvPr id="0" name=""/>
        <dsp:cNvSpPr/>
      </dsp:nvSpPr>
      <dsp:spPr>
        <a:xfrm>
          <a:off x="744140" y="3252787"/>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Not in Place</a:t>
          </a:r>
        </a:p>
      </dsp:txBody>
      <dsp:txXfrm>
        <a:off x="744140" y="3252787"/>
        <a:ext cx="2321718" cy="13930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97AA-80EE-634B-ABFC-A66EF1D17A06}">
      <dsp:nvSpPr>
        <dsp:cNvPr id="0" name=""/>
        <dsp:cNvSpPr/>
      </dsp:nvSpPr>
      <dsp:spPr>
        <a:xfrm>
          <a:off x="0" y="942037"/>
          <a:ext cx="3810000" cy="1216800"/>
        </a:xfrm>
        <a:prstGeom prst="roundRect">
          <a:avLst/>
        </a:prstGeom>
        <a:noFill/>
        <a:ln w="63500">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70C0"/>
              </a:solidFill>
            </a:rPr>
            <a:t>1.2 Team Operating Procedures</a:t>
          </a:r>
        </a:p>
      </dsp:txBody>
      <dsp:txXfrm>
        <a:off x="59399" y="1001436"/>
        <a:ext cx="3691202" cy="1098002"/>
      </dsp:txXfrm>
    </dsp:sp>
    <dsp:sp modelId="{3F3B6172-041A-CA4E-8146-5DC1464E25E8}">
      <dsp:nvSpPr>
        <dsp:cNvPr id="0" name=""/>
        <dsp:cNvSpPr/>
      </dsp:nvSpPr>
      <dsp:spPr>
        <a:xfrm>
          <a:off x="0" y="2158837"/>
          <a:ext cx="3810000" cy="154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Tier I team meets at least monthly and has (a) regular meeting format/agenda, (b) minutes, (c) defined</a:t>
          </a:r>
          <a:r>
            <a:rPr lang="en-US" sz="1900" kern="1200" baseline="0" dirty="0"/>
            <a:t> </a:t>
          </a:r>
          <a:r>
            <a:rPr lang="en-US" sz="1900" kern="1200" dirty="0"/>
            <a:t>meeting roles, and (d) a current action plan. </a:t>
          </a:r>
        </a:p>
      </dsp:txBody>
      <dsp:txXfrm>
        <a:off x="0" y="2158837"/>
        <a:ext cx="3810000" cy="15473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4D35E-6A92-F447-911F-F0AA298A2A6F}">
      <dsp:nvSpPr>
        <dsp:cNvPr id="0" name=""/>
        <dsp:cNvSpPr/>
      </dsp:nvSpPr>
      <dsp:spPr>
        <a:xfrm>
          <a:off x="744140" y="2381"/>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Place</a:t>
          </a:r>
        </a:p>
      </dsp:txBody>
      <dsp:txXfrm>
        <a:off x="744140" y="2381"/>
        <a:ext cx="2321718" cy="1393031"/>
      </dsp:txXfrm>
    </dsp:sp>
    <dsp:sp modelId="{BFFAE8EF-2265-8B4A-9B03-204C8BF69655}">
      <dsp:nvSpPr>
        <dsp:cNvPr id="0" name=""/>
        <dsp:cNvSpPr/>
      </dsp:nvSpPr>
      <dsp:spPr>
        <a:xfrm>
          <a:off x="744140" y="1627584"/>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Development</a:t>
          </a:r>
        </a:p>
      </dsp:txBody>
      <dsp:txXfrm>
        <a:off x="744140" y="1627584"/>
        <a:ext cx="2321718" cy="1393031"/>
      </dsp:txXfrm>
    </dsp:sp>
    <dsp:sp modelId="{2F305457-0E8D-2449-8B8E-21D4927D2B06}">
      <dsp:nvSpPr>
        <dsp:cNvPr id="0" name=""/>
        <dsp:cNvSpPr/>
      </dsp:nvSpPr>
      <dsp:spPr>
        <a:xfrm>
          <a:off x="744140" y="3252787"/>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Not in Place</a:t>
          </a:r>
        </a:p>
      </dsp:txBody>
      <dsp:txXfrm>
        <a:off x="744140" y="3252787"/>
        <a:ext cx="2321718" cy="13930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97AA-80EE-634B-ABFC-A66EF1D17A06}">
      <dsp:nvSpPr>
        <dsp:cNvPr id="0" name=""/>
        <dsp:cNvSpPr/>
      </dsp:nvSpPr>
      <dsp:spPr>
        <a:xfrm>
          <a:off x="0" y="824306"/>
          <a:ext cx="3810000" cy="1216800"/>
        </a:xfrm>
        <a:prstGeom prst="roundRect">
          <a:avLst/>
        </a:prstGeom>
        <a:noFill/>
        <a:ln w="63500">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70C0"/>
              </a:solidFill>
            </a:rPr>
            <a:t>1.3 Behavioral</a:t>
          </a:r>
          <a:r>
            <a:rPr lang="en-US" sz="2800" kern="1200" baseline="0" dirty="0">
              <a:solidFill>
                <a:srgbClr val="0070C0"/>
              </a:solidFill>
            </a:rPr>
            <a:t> Expectations</a:t>
          </a:r>
          <a:endParaRPr lang="en-US" sz="2800" kern="1200" dirty="0">
            <a:solidFill>
              <a:srgbClr val="0070C0"/>
            </a:solidFill>
          </a:endParaRPr>
        </a:p>
      </dsp:txBody>
      <dsp:txXfrm>
        <a:off x="59399" y="883705"/>
        <a:ext cx="3691202" cy="1098002"/>
      </dsp:txXfrm>
    </dsp:sp>
    <dsp:sp modelId="{3F3B6172-041A-CA4E-8146-5DC1464E25E8}">
      <dsp:nvSpPr>
        <dsp:cNvPr id="0" name=""/>
        <dsp:cNvSpPr/>
      </dsp:nvSpPr>
      <dsp:spPr>
        <a:xfrm>
          <a:off x="0" y="2041106"/>
          <a:ext cx="3810000" cy="1782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School has five or fewer positively stated behavioral expectations and examples by setting/location for student and staff behaviors (i.e., school teaching matrix) de defined and in place. </a:t>
          </a:r>
        </a:p>
      </dsp:txBody>
      <dsp:txXfrm>
        <a:off x="0" y="2041106"/>
        <a:ext cx="3810000" cy="178278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5.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6.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7.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8.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ＭＳ Ｐゴシック" pitchFamily="-108" charset="-128"/>
                <a:cs typeface="+mn-cs"/>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08" charset="-128"/>
                <a:cs typeface="+mn-cs"/>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ＭＳ Ｐゴシック" pitchFamily="-108" charset="-128"/>
                <a:cs typeface="+mn-cs"/>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 charset="0"/>
              </a:defRPr>
            </a:lvl1pPr>
          </a:lstStyle>
          <a:p>
            <a:fld id="{6E532E49-F89D-E342-BAEF-9A4CFB470C31}" type="slidenum">
              <a:rPr lang="en-US"/>
              <a:pPr/>
              <a:t>‹#›</a:t>
            </a:fld>
            <a:endParaRPr lang="en-US"/>
          </a:p>
        </p:txBody>
      </p:sp>
    </p:spTree>
    <p:extLst>
      <p:ext uri="{BB962C8B-B14F-4D97-AF65-F5344CB8AC3E}">
        <p14:creationId xmlns:p14="http://schemas.microsoft.com/office/powerpoint/2010/main" val="11831685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2pPr>
    <a:lvl3pPr marL="9144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3pPr>
    <a:lvl4pPr marL="13716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4pPr>
    <a:lvl5pPr marL="18288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marL="0" indent="0">
              <a:buFontTx/>
              <a:buNone/>
            </a:pPr>
            <a:r>
              <a:rPr lang="en-US" dirty="0">
                <a:latin typeface="Arial" pitchFamily="-1" charset="0"/>
                <a:ea typeface="ＭＳ Ｐゴシック" pitchFamily="-108" charset="-128"/>
                <a:cs typeface="ＭＳ Ｐゴシック" pitchFamily="-108" charset="-128"/>
              </a:rPr>
              <a:t>Add</a:t>
            </a:r>
            <a:r>
              <a:rPr lang="en-US" baseline="0" dirty="0">
                <a:latin typeface="Arial" pitchFamily="-1" charset="0"/>
                <a:ea typeface="ＭＳ Ｐゴシック" pitchFamily="-108" charset="-128"/>
                <a:cs typeface="ＭＳ Ｐゴシック" pitchFamily="-108" charset="-128"/>
              </a:rPr>
              <a:t> trainer names for your event</a:t>
            </a:r>
            <a:endParaRPr lang="en-US" dirty="0">
              <a:latin typeface="Arial" pitchFamily="-1" charset="0"/>
              <a:ea typeface="ＭＳ Ｐゴシック" pitchFamily="-108" charset="-128"/>
              <a:cs typeface="ＭＳ Ｐゴシック" pitchFamily="-108" charset="-128"/>
            </a:endParaRPr>
          </a:p>
        </p:txBody>
      </p:sp>
      <p:sp>
        <p:nvSpPr>
          <p:cNvPr id="21508" name="Slide Number Placeholder 3"/>
          <p:cNvSpPr>
            <a:spLocks noGrp="1"/>
          </p:cNvSpPr>
          <p:nvPr>
            <p:ph type="sldNum" sz="quarter" idx="5"/>
          </p:nvPr>
        </p:nvSpPr>
        <p:spPr>
          <a:noFill/>
        </p:spPr>
        <p:txBody>
          <a:bodyPr/>
          <a:lstStyle/>
          <a:p>
            <a:fld id="{075ACD24-F3E1-7541-A3C0-23C2C100C846}" type="slidenum">
              <a:rPr lang="en-US"/>
              <a:pPr/>
              <a:t>1</a:t>
            </a:fld>
            <a:endParaRPr lang="en-US"/>
          </a:p>
        </p:txBody>
      </p:sp>
    </p:spTree>
    <p:extLst>
      <p:ext uri="{BB962C8B-B14F-4D97-AF65-F5344CB8AC3E}">
        <p14:creationId xmlns:p14="http://schemas.microsoft.com/office/powerpoint/2010/main" val="1316589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22</a:t>
            </a:fld>
            <a:endParaRPr lang="en-US"/>
          </a:p>
        </p:txBody>
      </p:sp>
    </p:spTree>
    <p:extLst>
      <p:ext uri="{BB962C8B-B14F-4D97-AF65-F5344CB8AC3E}">
        <p14:creationId xmlns:p14="http://schemas.microsoft.com/office/powerpoint/2010/main" val="4120969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23</a:t>
            </a:fld>
            <a:endParaRPr lang="en-US"/>
          </a:p>
        </p:txBody>
      </p:sp>
    </p:spTree>
    <p:extLst>
      <p:ext uri="{BB962C8B-B14F-4D97-AF65-F5344CB8AC3E}">
        <p14:creationId xmlns:p14="http://schemas.microsoft.com/office/powerpoint/2010/main" val="1909602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25</a:t>
            </a:fld>
            <a:endParaRPr lang="en-US"/>
          </a:p>
        </p:txBody>
      </p:sp>
    </p:spTree>
    <p:extLst>
      <p:ext uri="{BB962C8B-B14F-4D97-AF65-F5344CB8AC3E}">
        <p14:creationId xmlns:p14="http://schemas.microsoft.com/office/powerpoint/2010/main" val="417511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26</a:t>
            </a:fld>
            <a:endParaRPr lang="en-US"/>
          </a:p>
        </p:txBody>
      </p:sp>
    </p:spTree>
    <p:extLst>
      <p:ext uri="{BB962C8B-B14F-4D97-AF65-F5344CB8AC3E}">
        <p14:creationId xmlns:p14="http://schemas.microsoft.com/office/powerpoint/2010/main" val="1313947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28</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1186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32</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302809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we often refer to SWIS as a “data system”,</a:t>
            </a:r>
            <a:r>
              <a:rPr lang="en-US" baseline="0" dirty="0"/>
              <a:t> it’s important to recognize that we can’t just build data systems that store information. If we want to improve the school climate, we have to build comprehensive decision systems. As a decision system, SWIS is designed to help schools be more effective in decision making by gathering the right data, at the right times, and in the right formats. </a:t>
            </a:r>
          </a:p>
          <a:p>
            <a:endParaRPr lang="en-US" dirty="0"/>
          </a:p>
          <a:p>
            <a:r>
              <a:rPr lang="en-US" dirty="0"/>
              <a:t>Schools/facilities</a:t>
            </a:r>
            <a:r>
              <a:rPr lang="en-US" baseline="0" dirty="0"/>
              <a:t> want to build structures that enhance decision making. If they just want a place to store information, then Excel or their SIS will work just fine. If they want to actively use the information for continuous quality improvement, then SWIS can become a valuable tool.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B11B8-3610-4FF8-93BA-DFC88B12CA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2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When schools/facilities are engaged in the problem-solving process using data-based decision making, there are key concepts and critical components that must be present to be most effective. </a:t>
            </a:r>
          </a:p>
          <a:p>
            <a:endParaRPr lang="en-US" baseline="0" dirty="0"/>
          </a:p>
          <a:p>
            <a:pPr marL="174708" indent="-174708">
              <a:buFont typeface="Arial" panose="020B0604020202020204" pitchFamily="34" charset="0"/>
              <a:buChar char="•"/>
            </a:pPr>
            <a:r>
              <a:rPr lang="en-US" baseline="0" dirty="0"/>
              <a:t>Teams should have solid meeting foundations to move through the problem-solving process efficiently.</a:t>
            </a:r>
          </a:p>
          <a:p>
            <a:pPr marL="174708" indent="-174708">
              <a:buFont typeface="Arial" panose="020B0604020202020204" pitchFamily="34" charset="0"/>
              <a:buChar char="•"/>
            </a:pPr>
            <a:r>
              <a:rPr lang="en-US" baseline="0" dirty="0"/>
              <a:t>Teams should work to clarify problems and define them with precision so everyone knows exactly where solution efforts are being focused.</a:t>
            </a:r>
          </a:p>
          <a:p>
            <a:pPr marL="174708" indent="-174708">
              <a:buFont typeface="Arial" panose="020B0604020202020204" pitchFamily="34" charset="0"/>
              <a:buChar char="•"/>
            </a:pPr>
            <a:r>
              <a:rPr lang="en-US" baseline="0" dirty="0"/>
              <a:t>Teams should define goals prior to designing solution plans. This helps design solutions that are truly effective.</a:t>
            </a:r>
          </a:p>
          <a:p>
            <a:pPr marL="174708" indent="-174708">
              <a:buFont typeface="Arial" panose="020B0604020202020204" pitchFamily="34" charset="0"/>
              <a:buChar char="•"/>
            </a:pPr>
            <a:r>
              <a:rPr lang="en-US" baseline="0" dirty="0"/>
              <a:t>Teams should transform solutions into actionable plans so they are more likely to happen.</a:t>
            </a:r>
          </a:p>
          <a:p>
            <a:pPr marL="174708" indent="-174708">
              <a:buFont typeface="Arial" panose="020B0604020202020204" pitchFamily="34" charset="0"/>
              <a:buChar char="•"/>
            </a:pPr>
            <a:r>
              <a:rPr lang="en-US" baseline="0" dirty="0"/>
              <a:t>Teams should regularly measure fidelity and impact so they know if they did what they said they would do and whether it had the outcome they intended.</a:t>
            </a:r>
          </a:p>
          <a:p>
            <a:pPr marL="174708" indent="-174708">
              <a:buFont typeface="Arial" panose="020B0604020202020204" pitchFamily="34" charset="0"/>
              <a:buChar char="•"/>
            </a:pPr>
            <a:r>
              <a:rPr lang="en-US" baseline="0" dirty="0"/>
              <a:t>Teams should regularly monitor their data so they can easily transition to new problems and adapt solutions.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E117D-801E-934C-98EA-9D5546EBA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1220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aseline="0" dirty="0"/>
              <a:t>This information grew from the research on the Team Initiated Problem Solving (TIPS) model. This is a comprehensive model that teams can adopt to maximize meeting minutes by using data to drive discussion.</a:t>
            </a:r>
          </a:p>
          <a:p>
            <a:pPr eaLnBrk="1" hangingPunct="1">
              <a:spcBef>
                <a:spcPct val="0"/>
              </a:spcBef>
            </a:pPr>
            <a:endParaRPr lang="en-US" altLang="en-US" baseline="0" dirty="0"/>
          </a:p>
          <a:p>
            <a:pPr eaLnBrk="1" hangingPunct="1">
              <a:spcBef>
                <a:spcPct val="0"/>
              </a:spcBef>
            </a:pPr>
            <a:r>
              <a:rPr lang="en-US" altLang="en-US" baseline="0" dirty="0"/>
              <a:t>TIPS grew out of the work at PBISApps, and the research on this model is influencing our ongoing development of the applications and training materials. If you’re interested in further information about TIPS, please visit the </a:t>
            </a:r>
            <a:r>
              <a:rPr lang="en-US" altLang="en-US" i="1" baseline="0" dirty="0"/>
              <a:t>pbis.org</a:t>
            </a:r>
            <a:r>
              <a:rPr lang="en-US" altLang="en-US" baseline="0" dirty="0"/>
              <a:t> website. All the materials and resources on </a:t>
            </a:r>
            <a:r>
              <a:rPr lang="en-US" altLang="en-US" i="1" baseline="0" dirty="0"/>
              <a:t>pbis.org</a:t>
            </a:r>
            <a:r>
              <a:rPr lang="en-US" altLang="en-US" baseline="0" dirty="0"/>
              <a:t> are available for free through a federally funded grant.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E117D-801E-934C-98EA-9D5546EBA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4281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show that although</a:t>
            </a:r>
            <a:r>
              <a:rPr lang="en-US" baseline="0" dirty="0"/>
              <a:t> we are not solving all our problems (asses first by asking for thumbs up or down if all problems at school are being solved) and we are using a lot of time but we most likely are not going to be provided with more time.  So…we need to be more effective and efficient with the time we do have for problem solving.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114D9C-06CA-4E4A-9772-5A0A58B059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748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8A3A8AA-6ACE-AE42-A9F6-8D864995452C}" type="slidenum">
              <a:rPr lang="en-US"/>
              <a:pPr/>
              <a:t>3</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673552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C7E67-40C0-481D-8D2F-371818B754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857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C7E67-40C0-481D-8D2F-371818B754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169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C7E67-40C0-481D-8D2F-371818B754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59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respect to our conference calls and meetings for the RESC Alliance I want to touch base about the purpose and roles &amp; responsibilities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C7E67-40C0-481D-8D2F-371818B754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078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them know that we review each of the meeting foundation components they should take notes and think about which of the components is needs the most development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C7E67-40C0-481D-8D2F-371818B754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908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C7E67-40C0-481D-8D2F-371818B754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93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C7E67-40C0-481D-8D2F-371818B754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644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C7E67-40C0-481D-8D2F-371818B754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96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C7E67-40C0-481D-8D2F-371818B754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312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C7E67-40C0-481D-8D2F-371818B754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5205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27652" name="Slide Number Placeholder 3"/>
          <p:cNvSpPr>
            <a:spLocks noGrp="1"/>
          </p:cNvSpPr>
          <p:nvPr>
            <p:ph type="sldNum" sz="quarter" idx="5"/>
          </p:nvPr>
        </p:nvSpPr>
        <p:spPr>
          <a:noFill/>
        </p:spPr>
        <p:txBody>
          <a:bodyPr/>
          <a:lstStyle/>
          <a:p>
            <a:fld id="{71426384-DA04-9147-BD2C-A7E4A3624BF2}" type="slidenum">
              <a:rPr lang="en-US"/>
              <a:pPr/>
              <a:t>4</a:t>
            </a:fld>
            <a:endParaRPr lang="en-US"/>
          </a:p>
        </p:txBody>
      </p:sp>
    </p:spTree>
    <p:extLst>
      <p:ext uri="{BB962C8B-B14F-4D97-AF65-F5344CB8AC3E}">
        <p14:creationId xmlns:p14="http://schemas.microsoft.com/office/powerpoint/2010/main" val="3456060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Meetings that start/end on</a:t>
            </a:r>
            <a:r>
              <a:rPr lang="en-US" baseline="0" dirty="0"/>
              <a:t> time are found to be less disruptive, leader to higher perceived quality by team members, and result in higher engagement by meeting attendants</a:t>
            </a:r>
          </a:p>
          <a:p>
            <a:endParaRPr lang="en-US" baseline="0" dirty="0"/>
          </a:p>
          <a:p>
            <a:r>
              <a:rPr lang="en-US" baseline="0" dirty="0"/>
              <a:t>Larger groups have lower participation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B6135-79FF-F440-9C52-09BD1A8001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1194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C7E67-40C0-481D-8D2F-371818B754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4612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C7E67-40C0-481D-8D2F-371818B754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25910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C7E67-40C0-481D-8D2F-371818B754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85255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C7E67-40C0-481D-8D2F-371818B754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94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C7E67-40C0-481D-8D2F-371818B754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240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C7E67-40C0-481D-8D2F-371818B754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5649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C7E67-40C0-481D-8D2F-371818B754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3115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C7E67-40C0-481D-8D2F-371818B754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5169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B6135-79FF-F440-9C52-09BD1A8001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241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57348" name="Slide Number Placeholder 3"/>
          <p:cNvSpPr>
            <a:spLocks noGrp="1"/>
          </p:cNvSpPr>
          <p:nvPr>
            <p:ph type="sldNum" sz="quarter" idx="5"/>
          </p:nvPr>
        </p:nvSpPr>
        <p:spPr>
          <a:noFill/>
        </p:spPr>
        <p:txBody>
          <a:bodyPr/>
          <a:lstStyle/>
          <a:p>
            <a:fld id="{E800DBBF-832F-9044-A6AE-C1F7F93D2EAE}" type="slidenum">
              <a:rPr lang="en-US"/>
              <a:pPr/>
              <a:t>5</a:t>
            </a:fld>
            <a:endParaRPr lang="en-US"/>
          </a:p>
        </p:txBody>
      </p:sp>
    </p:spTree>
    <p:extLst>
      <p:ext uri="{BB962C8B-B14F-4D97-AF65-F5344CB8AC3E}">
        <p14:creationId xmlns:p14="http://schemas.microsoft.com/office/powerpoint/2010/main" val="38941086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C7E67-40C0-481D-8D2F-371818B754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23945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C7E67-40C0-481D-8D2F-371818B754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351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C7E67-40C0-481D-8D2F-371818B754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5819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TIPS came about not</a:t>
            </a:r>
            <a:r>
              <a:rPr lang="en-US" baseline="0" dirty="0"/>
              <a:t> because people were tired of solving problems – many teams like identifying areas for improvement and are good at coming up with solutions – but were tired of solving the same problem over and over. </a:t>
            </a:r>
            <a:r>
              <a:rPr lang="en-US" dirty="0"/>
              <a:t>In September</a:t>
            </a:r>
            <a:r>
              <a:rPr lang="en-US" baseline="0" dirty="0"/>
              <a:t> your team identifies that the hallways are a problem, put a bunch interventions in place over the year, and in May are still talking about the problems in the hallway. Spending a lot of time and energy on the problem, but the problem hasn’t been solved.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B6135-79FF-F440-9C52-09BD1A8001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3856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B6135-79FF-F440-9C52-09BD1A8001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2911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big picture look at social behaviors at a school.  We start with a primary statement that identifies we have a</a:t>
            </a:r>
            <a:r>
              <a:rPr lang="en-US" baseline="0" dirty="0"/>
              <a:t> problem and then move to a precise statement so that we can align solutions that fit with the contextual factors around the problem.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114D9C-06CA-4E4A-9772-5A0A58B059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1017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C7E67-40C0-481D-8D2F-371818B754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1555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4D542E-2B52-AF43-9D4E-7CC125DE2899}" type="slidenum">
              <a:rPr kumimoji="0" lang="en-US" sz="1200" b="0" i="0" u="none" strike="noStrike" kern="1200" cap="none" spc="0" normalizeH="0" baseline="0" noProof="0">
                <a:ln>
                  <a:noFill/>
                </a:ln>
                <a:solidFill>
                  <a:prstClr val="black"/>
                </a:solidFill>
                <a:effectLst/>
                <a:uLnTx/>
                <a:uFillTx/>
                <a:latin typeface="Arial" pitchFamily="-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Arial" pitchFamily="-1" charset="0"/>
              <a:ea typeface="+mn-ea"/>
              <a:cs typeface="+mn-cs"/>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32704417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560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fontAlgn="auto">
              <a:spcBef>
                <a:spcPts val="0"/>
              </a:spcBef>
              <a:spcAft>
                <a:spcPts val="0"/>
              </a:spcAft>
              <a:defRPr/>
            </a:pPr>
            <a:endParaRPr lang="en-US" dirty="0">
              <a:latin typeface="Calibri" charset="0"/>
              <a:ea typeface="+mn-ea"/>
              <a:cs typeface="+mn-cs"/>
            </a:endParaRPr>
          </a:p>
          <a:p>
            <a:pPr fontAlgn="auto">
              <a:spcBef>
                <a:spcPts val="0"/>
              </a:spcBef>
              <a:spcAft>
                <a:spcPts val="0"/>
              </a:spcAft>
              <a:defRPr/>
            </a:pPr>
            <a:r>
              <a:rPr lang="en-US" dirty="0">
                <a:latin typeface="Calibri" charset="0"/>
                <a:ea typeface="+mn-ea"/>
                <a:cs typeface="+mn-cs"/>
              </a:rPr>
              <a:t>This is a guide- the list of potential factors is exhaustive</a:t>
            </a:r>
          </a:p>
          <a:p>
            <a:pPr fontAlgn="auto">
              <a:spcBef>
                <a:spcPts val="0"/>
              </a:spcBef>
              <a:spcAft>
                <a:spcPts val="0"/>
              </a:spcAft>
              <a:defRPr/>
            </a:pPr>
            <a:r>
              <a:rPr lang="en-US" dirty="0">
                <a:latin typeface="Calibri" charset="0"/>
                <a:ea typeface="+mn-ea"/>
                <a:cs typeface="+mn-cs"/>
              </a:rPr>
              <a:t>Reflects some or most of the commonly identified categories related to school climate</a:t>
            </a:r>
          </a:p>
          <a:p>
            <a:pPr fontAlgn="auto">
              <a:spcBef>
                <a:spcPts val="0"/>
              </a:spcBef>
              <a:spcAft>
                <a:spcPts val="0"/>
              </a:spcAft>
              <a:defRPr/>
            </a:pPr>
            <a:endParaRPr lang="en-US" dirty="0">
              <a:latin typeface="Calibri" charset="0"/>
              <a:ea typeface="+mn-ea"/>
              <a:cs typeface="+mn-cs"/>
            </a:endParaRPr>
          </a:p>
          <a:p>
            <a:pPr fontAlgn="auto">
              <a:spcBef>
                <a:spcPts val="0"/>
              </a:spcBef>
              <a:spcAft>
                <a:spcPts val="0"/>
              </a:spcAft>
              <a:defRPr/>
            </a:pPr>
            <a:r>
              <a:rPr lang="en-US" dirty="0">
                <a:latin typeface="Calibri" charset="0"/>
                <a:ea typeface="+mn-ea"/>
                <a:cs typeface="+mn-cs"/>
              </a:rPr>
              <a:t>There are 4 major dimensions/area of school climate. Each major area contains several subdimensions that are more specific</a:t>
            </a:r>
          </a:p>
          <a:p>
            <a:pPr fontAlgn="auto">
              <a:spcBef>
                <a:spcPts val="0"/>
              </a:spcBef>
              <a:spcAft>
                <a:spcPts val="0"/>
              </a:spcAft>
              <a:defRPr/>
            </a:pPr>
            <a:endParaRPr lang="en-US" dirty="0">
              <a:latin typeface="Calibri" charset="0"/>
              <a:ea typeface="+mn-ea"/>
              <a:cs typeface="+mn-cs"/>
            </a:endParaRPr>
          </a:p>
          <a:p>
            <a:pPr fontAlgn="auto">
              <a:spcBef>
                <a:spcPts val="0"/>
              </a:spcBef>
              <a:spcAft>
                <a:spcPts val="0"/>
              </a:spcAft>
              <a:defRPr/>
            </a:pPr>
            <a:r>
              <a:rPr lang="en-US" dirty="0">
                <a:latin typeface="Calibri" charset="0"/>
                <a:ea typeface="+mn-ea"/>
                <a:cs typeface="+mn-cs"/>
              </a:rPr>
              <a:t>Identified by Nscc</a:t>
            </a:r>
          </a:p>
          <a:p>
            <a:pPr fontAlgn="auto">
              <a:spcBef>
                <a:spcPts val="0"/>
              </a:spcBef>
              <a:spcAft>
                <a:spcPts val="0"/>
              </a:spcAft>
              <a:defRPr/>
            </a:pPr>
            <a:endParaRPr lang="en-US" dirty="0">
              <a:latin typeface="Calibri" charset="0"/>
              <a:ea typeface="+mn-ea"/>
              <a:cs typeface="+mn-cs"/>
            </a:endParaRPr>
          </a:p>
          <a:p>
            <a:pPr fontAlgn="auto">
              <a:spcBef>
                <a:spcPts val="0"/>
              </a:spcBef>
              <a:spcAft>
                <a:spcPts val="0"/>
              </a:spcAft>
              <a:defRPr/>
            </a:pPr>
            <a:r>
              <a:rPr lang="en-US" dirty="0">
                <a:latin typeface="Calibri" charset="0"/>
                <a:ea typeface="+mn-ea"/>
                <a:cs typeface="+mn-cs"/>
              </a:rPr>
              <a:t>List is not exhaustive- potentially innumerable amount of influences on school climate- this provides a guide</a:t>
            </a:r>
          </a:p>
          <a:p>
            <a:pPr fontAlgn="auto">
              <a:spcBef>
                <a:spcPts val="0"/>
              </a:spcBef>
              <a:spcAft>
                <a:spcPts val="0"/>
              </a:spcAft>
              <a:defRPr/>
            </a:pPr>
            <a:endParaRPr lang="en-US" dirty="0">
              <a:latin typeface="Calibri" charset="0"/>
              <a:ea typeface="+mn-ea"/>
              <a:cs typeface="+mn-cs"/>
            </a:endParaRPr>
          </a:p>
          <a:p>
            <a:pPr fontAlgn="auto">
              <a:spcBef>
                <a:spcPts val="0"/>
              </a:spcBef>
              <a:spcAft>
                <a:spcPts val="0"/>
              </a:spcAft>
              <a:defRPr/>
            </a:pPr>
            <a:endParaRPr lang="en-US" dirty="0">
              <a:latin typeface="Calibri" charset="0"/>
              <a:ea typeface="+mn-ea"/>
              <a:cs typeface="+mn-cs"/>
            </a:endParaRPr>
          </a:p>
          <a:p>
            <a:pPr fontAlgn="auto">
              <a:spcBef>
                <a:spcPts val="0"/>
              </a:spcBef>
              <a:spcAft>
                <a:spcPts val="0"/>
              </a:spcAft>
              <a:defRPr/>
            </a:pPr>
            <a:endParaRPr lang="en-US" dirty="0">
              <a:latin typeface="Calibri" charset="0"/>
              <a:ea typeface="+mn-ea"/>
              <a:cs typeface="+mn-cs"/>
            </a:endParaRPr>
          </a:p>
          <a:p>
            <a:pPr fontAlgn="auto">
              <a:spcBef>
                <a:spcPts val="0"/>
              </a:spcBef>
              <a:spcAft>
                <a:spcPts val="0"/>
              </a:spcAft>
              <a:defRPr/>
            </a:pPr>
            <a:endParaRPr lang="en-US" dirty="0">
              <a:latin typeface="Calibri" charset="0"/>
              <a:ea typeface="+mn-ea"/>
              <a:cs typeface="+mn-cs"/>
            </a:endParaRPr>
          </a:p>
          <a:p>
            <a:pPr fontAlgn="auto">
              <a:spcBef>
                <a:spcPts val="0"/>
              </a:spcBef>
              <a:spcAft>
                <a:spcPts val="0"/>
              </a:spcAft>
              <a:defRPr/>
            </a:pPr>
            <a:r>
              <a:rPr lang="en-US" i="1" dirty="0">
                <a:latin typeface="Calibri" charset="0"/>
                <a:ea typeface="+mn-ea"/>
                <a:cs typeface="+mn-cs"/>
              </a:rPr>
              <a:t>Safety: </a:t>
            </a:r>
            <a:r>
              <a:rPr lang="en-US" dirty="0">
                <a:latin typeface="Calibri" charset="0"/>
                <a:ea typeface="+mn-ea"/>
                <a:cs typeface="+mn-cs"/>
              </a:rPr>
              <a:t>referring to the physical and emotional safety of students and the rules and procedures in place to ensure student safety; </a:t>
            </a:r>
          </a:p>
          <a:p>
            <a:pPr fontAlgn="auto">
              <a:spcBef>
                <a:spcPts val="0"/>
              </a:spcBef>
              <a:spcAft>
                <a:spcPts val="0"/>
              </a:spcAft>
              <a:defRPr/>
            </a:pPr>
            <a:endParaRPr lang="en-US" dirty="0">
              <a:latin typeface="Calibri" charset="0"/>
              <a:ea typeface="+mn-ea"/>
              <a:cs typeface="+mn-cs"/>
            </a:endParaRPr>
          </a:p>
          <a:p>
            <a:pPr fontAlgn="auto">
              <a:spcBef>
                <a:spcPts val="0"/>
              </a:spcBef>
              <a:spcAft>
                <a:spcPts val="0"/>
              </a:spcAft>
              <a:defRPr/>
            </a:pPr>
            <a:r>
              <a:rPr lang="en-US" dirty="0">
                <a:latin typeface="Calibri" charset="0"/>
                <a:ea typeface="+mn-ea"/>
                <a:cs typeface="+mn-cs"/>
              </a:rPr>
              <a:t>–</a:t>
            </a:r>
            <a:r>
              <a:rPr lang="en-US" i="1" dirty="0">
                <a:latin typeface="Calibri" charset="0"/>
                <a:ea typeface="+mn-ea"/>
                <a:cs typeface="+mn-cs"/>
              </a:rPr>
              <a:t>Relationships: </a:t>
            </a:r>
            <a:r>
              <a:rPr lang="en-US" dirty="0">
                <a:latin typeface="Calibri" charset="0"/>
                <a:ea typeface="+mn-ea"/>
                <a:cs typeface="+mn-cs"/>
              </a:rPr>
              <a:t>student social support from educators and parents, the level of respect students have for others, school and community engagement, and student and parental leadership; </a:t>
            </a:r>
          </a:p>
          <a:p>
            <a:pPr fontAlgn="auto">
              <a:spcBef>
                <a:spcPts val="0"/>
              </a:spcBef>
              <a:spcAft>
                <a:spcPts val="0"/>
              </a:spcAft>
              <a:defRPr/>
            </a:pPr>
            <a:r>
              <a:rPr lang="en-US" dirty="0">
                <a:latin typeface="Calibri" charset="0"/>
                <a:ea typeface="+mn-ea"/>
                <a:cs typeface="+mn-cs"/>
              </a:rPr>
              <a:t>Student social support from teachers, administrators, counselors, parents etc- respect for one another- student and parent leadership- community engagement. </a:t>
            </a:r>
          </a:p>
          <a:p>
            <a:pPr fontAlgn="auto">
              <a:spcBef>
                <a:spcPts val="0"/>
              </a:spcBef>
              <a:spcAft>
                <a:spcPts val="0"/>
              </a:spcAft>
              <a:defRPr/>
            </a:pPr>
            <a:endParaRPr lang="en-US" dirty="0">
              <a:latin typeface="Calibri" charset="0"/>
              <a:ea typeface="+mn-ea"/>
              <a:cs typeface="+mn-cs"/>
            </a:endParaRPr>
          </a:p>
          <a:p>
            <a:pPr fontAlgn="auto">
              <a:spcBef>
                <a:spcPts val="0"/>
              </a:spcBef>
              <a:spcAft>
                <a:spcPts val="0"/>
              </a:spcAft>
              <a:defRPr/>
            </a:pPr>
            <a:r>
              <a:rPr lang="en-US" dirty="0">
                <a:latin typeface="Calibri" charset="0"/>
                <a:ea typeface="+mn-ea"/>
                <a:cs typeface="+mn-cs"/>
              </a:rPr>
              <a:t>–</a:t>
            </a:r>
            <a:r>
              <a:rPr lang="en-US" i="1" dirty="0">
                <a:latin typeface="Calibri" charset="0"/>
                <a:ea typeface="+mn-ea"/>
                <a:cs typeface="+mn-cs"/>
              </a:rPr>
              <a:t>Teaching and Learning: </a:t>
            </a:r>
            <a:r>
              <a:rPr lang="en-US" dirty="0">
                <a:latin typeface="Calibri" charset="0"/>
                <a:ea typeface="+mn-ea"/>
                <a:cs typeface="+mn-cs"/>
              </a:rPr>
              <a:t>a positive and professional student-teacher-school relationship, social and emotional skills training, civic education, and positive support for learning; and </a:t>
            </a:r>
          </a:p>
          <a:p>
            <a:pPr fontAlgn="auto">
              <a:spcBef>
                <a:spcPts val="0"/>
              </a:spcBef>
              <a:spcAft>
                <a:spcPts val="0"/>
              </a:spcAft>
              <a:defRPr/>
            </a:pPr>
            <a:r>
              <a:rPr lang="en-US" dirty="0">
                <a:latin typeface="Calibri" charset="0"/>
                <a:ea typeface="+mn-ea"/>
                <a:cs typeface="+mn-cs"/>
              </a:rPr>
              <a:t>Positive and professional student-teacher relationships= social and emotional skills- social learning- civic education- positive support for learning</a:t>
            </a:r>
          </a:p>
          <a:p>
            <a:pPr marL="171450" indent="-171450" fontAlgn="auto">
              <a:spcBef>
                <a:spcPts val="0"/>
              </a:spcBef>
              <a:spcAft>
                <a:spcPts val="0"/>
              </a:spcAft>
              <a:buFont typeface="Arial"/>
              <a:buChar char="•"/>
              <a:defRPr/>
            </a:pPr>
            <a:r>
              <a:rPr lang="en-US" dirty="0">
                <a:latin typeface="Calibri" charset="0"/>
                <a:ea typeface="+mn-ea"/>
                <a:cs typeface="+mn-cs"/>
              </a:rPr>
              <a:t>One of six goals is to promote strong character and citizenship </a:t>
            </a:r>
          </a:p>
          <a:p>
            <a:pPr fontAlgn="auto">
              <a:spcBef>
                <a:spcPts val="0"/>
              </a:spcBef>
              <a:spcAft>
                <a:spcPts val="0"/>
              </a:spcAft>
              <a:defRPr/>
            </a:pPr>
            <a:endParaRPr lang="en-US" dirty="0">
              <a:latin typeface="Calibri" charset="0"/>
              <a:ea typeface="+mn-ea"/>
              <a:cs typeface="+mn-cs"/>
            </a:endParaRPr>
          </a:p>
          <a:p>
            <a:pPr fontAlgn="auto">
              <a:spcBef>
                <a:spcPts val="0"/>
              </a:spcBef>
              <a:spcAft>
                <a:spcPts val="0"/>
              </a:spcAft>
              <a:defRPr/>
            </a:pPr>
            <a:r>
              <a:rPr lang="en-US" dirty="0">
                <a:latin typeface="Calibri" charset="0"/>
                <a:ea typeface="+mn-ea"/>
                <a:cs typeface="+mn-cs"/>
              </a:rPr>
              <a:t>–</a:t>
            </a:r>
            <a:r>
              <a:rPr lang="en-US" i="1" dirty="0">
                <a:latin typeface="Calibri" charset="0"/>
                <a:ea typeface="+mn-ea"/>
                <a:cs typeface="+mn-cs"/>
              </a:rPr>
              <a:t>Institutional Environment: </a:t>
            </a:r>
            <a:r>
              <a:rPr lang="en-US" dirty="0">
                <a:latin typeface="Calibri" charset="0"/>
                <a:ea typeface="+mn-ea"/>
                <a:cs typeface="+mn-cs"/>
              </a:rPr>
              <a:t>the physical environment of the school. </a:t>
            </a:r>
          </a:p>
          <a:p>
            <a:pPr fontAlgn="auto">
              <a:spcBef>
                <a:spcPts val="0"/>
              </a:spcBef>
              <a:spcAft>
                <a:spcPts val="0"/>
              </a:spcAft>
              <a:defRPr/>
            </a:pPr>
            <a:endParaRPr lang="en-US" dirty="0">
              <a:latin typeface="Calibri" charset="0"/>
              <a:ea typeface="+mn-ea"/>
              <a:cs typeface="+mn-cs"/>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fld id="{FBC010A6-C0F8-0948-8D9D-3224B6DBCAC9}" type="slidenum">
              <a:rPr lang="en-US">
                <a:solidFill>
                  <a:prstClr val="black"/>
                </a:solidFill>
                <a:latin typeface="Calibri" charset="0"/>
              </a:rPr>
              <a:pPr/>
              <a:t>92</a:t>
            </a:fld>
            <a:endParaRPr lang="en-US">
              <a:solidFill>
                <a:prstClr val="black"/>
              </a:solidFill>
              <a:latin typeface="Calibri" charset="0"/>
            </a:endParaRPr>
          </a:p>
        </p:txBody>
      </p:sp>
    </p:spTree>
    <p:extLst>
      <p:ext uri="{BB962C8B-B14F-4D97-AF65-F5344CB8AC3E}">
        <p14:creationId xmlns:p14="http://schemas.microsoft.com/office/powerpoint/2010/main" val="18178794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always end up foung that </a:t>
            </a:r>
          </a:p>
        </p:txBody>
      </p:sp>
      <p:sp>
        <p:nvSpPr>
          <p:cNvPr id="4" name="Slide Number Placeholder 3"/>
          <p:cNvSpPr>
            <a:spLocks noGrp="1"/>
          </p:cNvSpPr>
          <p:nvPr>
            <p:ph type="sldNum" sz="quarter" idx="10"/>
          </p:nvPr>
        </p:nvSpPr>
        <p:spPr/>
        <p:txBody>
          <a:bodyPr/>
          <a:lstStyle/>
          <a:p>
            <a:fld id="{75FA8121-9948-6344-8A90-4FB6E17AC3B5}" type="slidenum">
              <a:rPr lang="en-US" smtClean="0"/>
              <a:t>93</a:t>
            </a:fld>
            <a:endParaRPr lang="en-US" dirty="0"/>
          </a:p>
        </p:txBody>
      </p:sp>
    </p:spTree>
    <p:extLst>
      <p:ext uri="{BB962C8B-B14F-4D97-AF65-F5344CB8AC3E}">
        <p14:creationId xmlns:p14="http://schemas.microsoft.com/office/powerpoint/2010/main" val="715455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4D542E-2B52-AF43-9D4E-7CC125DE2899}" type="slidenum">
              <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8455291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94</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2764918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8A3A8AA-6ACE-AE42-A9F6-8D864995452C}" type="slidenum">
              <a:rPr lang="en-US"/>
              <a:pPr/>
              <a:t>96</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2575222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57348" name="Slide Number Placeholder 3"/>
          <p:cNvSpPr>
            <a:spLocks noGrp="1"/>
          </p:cNvSpPr>
          <p:nvPr>
            <p:ph type="sldNum" sz="quarter" idx="5"/>
          </p:nvPr>
        </p:nvSpPr>
        <p:spPr>
          <a:noFill/>
        </p:spPr>
        <p:txBody>
          <a:bodyPr/>
          <a:lstStyle/>
          <a:p>
            <a:fld id="{E800DBBF-832F-9044-A6AE-C1F7F93D2EAE}" type="slidenum">
              <a:rPr lang="en-US"/>
              <a:pPr/>
              <a:t>7</a:t>
            </a:fld>
            <a:endParaRPr lang="en-US"/>
          </a:p>
        </p:txBody>
      </p:sp>
    </p:spTree>
    <p:extLst>
      <p:ext uri="{BB962C8B-B14F-4D97-AF65-F5344CB8AC3E}">
        <p14:creationId xmlns:p14="http://schemas.microsoft.com/office/powerpoint/2010/main" val="579151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quickly through</a:t>
            </a:r>
            <a:r>
              <a:rPr lang="en-US" baseline="0" dirty="0"/>
              <a:t> review content (just hit the highlights).  Then, f</a:t>
            </a:r>
            <a:r>
              <a:rPr lang="en-US" dirty="0"/>
              <a:t>or each item, ask</a:t>
            </a:r>
            <a:r>
              <a:rPr lang="en-US" baseline="0" dirty="0"/>
              <a:t> questions about how its going and use this to reinforce, correct, or problem solve as appropriate.</a:t>
            </a:r>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11</a:t>
            </a:fld>
            <a:endParaRPr lang="en-US"/>
          </a:p>
        </p:txBody>
      </p:sp>
    </p:spTree>
    <p:extLst>
      <p:ext uri="{BB962C8B-B14F-4D97-AF65-F5344CB8AC3E}">
        <p14:creationId xmlns:p14="http://schemas.microsoft.com/office/powerpoint/2010/main" val="3388959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Move quickly through</a:t>
            </a:r>
            <a:r>
              <a:rPr lang="en-US" baseline="0" dirty="0"/>
              <a:t> review content (just hit the highlights).  Then, f</a:t>
            </a:r>
            <a:r>
              <a:rPr lang="en-US" dirty="0"/>
              <a:t>or each item, ask</a:t>
            </a:r>
            <a:r>
              <a:rPr lang="en-US" baseline="0" dirty="0"/>
              <a:t> questions about how its going and use this to reinforce, correct, or problem solve as appropriate.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13</a:t>
            </a:fld>
            <a:endParaRPr lang="en-US"/>
          </a:p>
        </p:txBody>
      </p:sp>
    </p:spTree>
    <p:extLst>
      <p:ext uri="{BB962C8B-B14F-4D97-AF65-F5344CB8AC3E}">
        <p14:creationId xmlns:p14="http://schemas.microsoft.com/office/powerpoint/2010/main" val="1146295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21</a:t>
            </a:fld>
            <a:endParaRPr lang="en-US"/>
          </a:p>
        </p:txBody>
      </p:sp>
    </p:spTree>
    <p:extLst>
      <p:ext uri="{BB962C8B-B14F-4D97-AF65-F5344CB8AC3E}">
        <p14:creationId xmlns:p14="http://schemas.microsoft.com/office/powerpoint/2010/main" val="11173992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25314" name="Rectangle 2"/>
          <p:cNvSpPr>
            <a:spLocks noGrp="1" noChangeArrowheads="1"/>
          </p:cNvSpPr>
          <p:nvPr>
            <p:ph type="ctrTitle"/>
          </p:nvPr>
        </p:nvSpPr>
        <p:spPr>
          <a:xfrm>
            <a:off x="685800" y="2130425"/>
            <a:ext cx="7772400" cy="1470025"/>
          </a:xfrm>
          <a:noFill/>
        </p:spPr>
        <p:txBody>
          <a:bodyPr/>
          <a:lstStyle>
            <a:lvl1pPr>
              <a:defRPr/>
            </a:lvl1pPr>
          </a:lstStyle>
          <a:p>
            <a:r>
              <a:rPr lang="en-US"/>
              <a:t>Click to edit Master title style</a:t>
            </a:r>
          </a:p>
        </p:txBody>
      </p:sp>
      <p:sp>
        <p:nvSpPr>
          <p:cNvPr id="525315" name="Rectangle 3"/>
          <p:cNvSpPr>
            <a:spLocks noGrp="1" noChangeArrowheads="1"/>
          </p:cNvSpPr>
          <p:nvPr>
            <p:ph type="subTitle" idx="1"/>
          </p:nvPr>
        </p:nvSpPr>
        <p:spPr>
          <a:xfrm>
            <a:off x="685800" y="3886200"/>
            <a:ext cx="7772400" cy="1752600"/>
          </a:xfrm>
        </p:spPr>
        <p:txBody>
          <a:bodyPr/>
          <a:lstStyle>
            <a:lvl1pPr marL="0" indent="0" algn="ctr">
              <a:buFontTx/>
              <a:buNone/>
              <a:defRPr/>
            </a:lvl1pPr>
          </a:lstStyle>
          <a:p>
            <a:r>
              <a:rPr lang="en-US" dirty="0"/>
              <a:t>Click to edit Master subtitle style</a:t>
            </a:r>
          </a:p>
        </p:txBody>
      </p:sp>
      <p:sp>
        <p:nvSpPr>
          <p:cNvPr id="6"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fld id="{21E090F5-7602-D347-8C43-EA974A9F6A7A}" type="slidenum">
              <a:rPr lang="en-US"/>
              <a:pPr/>
              <a:t>‹#›</a:t>
            </a:fld>
            <a:endParaRPr lang="en-US"/>
          </a:p>
        </p:txBody>
      </p:sp>
      <p:grpSp>
        <p:nvGrpSpPr>
          <p:cNvPr id="10" name="Group 9"/>
          <p:cNvGrpSpPr/>
          <p:nvPr userDrawn="1"/>
        </p:nvGrpSpPr>
        <p:grpSpPr>
          <a:xfrm>
            <a:off x="7391400" y="6248400"/>
            <a:ext cx="1748495" cy="609600"/>
            <a:chOff x="7391400" y="6248400"/>
            <a:chExt cx="1748495" cy="609600"/>
          </a:xfrm>
        </p:grpSpPr>
        <p:grpSp>
          <p:nvGrpSpPr>
            <p:cNvPr id="11" name="Group 10"/>
            <p:cNvGrpSpPr/>
            <p:nvPr userDrawn="1"/>
          </p:nvGrpSpPr>
          <p:grpSpPr>
            <a:xfrm>
              <a:off x="7391400" y="6248400"/>
              <a:ext cx="1676400" cy="609600"/>
              <a:chOff x="-990600" y="2057400"/>
              <a:chExt cx="6019800" cy="2692400"/>
            </a:xfrm>
          </p:grpSpPr>
          <p:pic>
            <p:nvPicPr>
              <p:cNvPr id="13" name="Picture 12"/>
              <p:cNvPicPr>
                <a:picLocks noChangeAspect="1"/>
              </p:cNvPicPr>
              <p:nvPr userDrawn="1"/>
            </p:nvPicPr>
            <p:blipFill>
              <a:blip r:embed="rId2"/>
              <a:stretch>
                <a:fillRect/>
              </a:stretch>
            </p:blipFill>
            <p:spPr>
              <a:xfrm>
                <a:off x="-990600" y="2057400"/>
                <a:ext cx="6019800" cy="2692400"/>
              </a:xfrm>
              <a:prstGeom prst="rect">
                <a:avLst/>
              </a:prstGeom>
            </p:spPr>
          </p:pic>
          <p:pic>
            <p:nvPicPr>
              <p:cNvPr id="14" name="Picture 13"/>
              <p:cNvPicPr>
                <a:picLocks noChangeAspect="1"/>
              </p:cNvPicPr>
              <p:nvPr userDrawn="1"/>
            </p:nvPicPr>
            <p:blipFill>
              <a:blip r:embed="rId3"/>
              <a:stretch>
                <a:fillRect/>
              </a:stretch>
            </p:blipFill>
            <p:spPr>
              <a:xfrm>
                <a:off x="2819400" y="4267200"/>
                <a:ext cx="2209800" cy="444500"/>
              </a:xfrm>
              <a:prstGeom prst="rect">
                <a:avLst/>
              </a:prstGeom>
            </p:spPr>
          </p:pic>
          <p:pic>
            <p:nvPicPr>
              <p:cNvPr id="15" name="Picture 14"/>
              <p:cNvPicPr>
                <a:picLocks noChangeAspect="1"/>
              </p:cNvPicPr>
              <p:nvPr userDrawn="1"/>
            </p:nvPicPr>
            <p:blipFill>
              <a:blip r:embed="rId4"/>
              <a:stretch>
                <a:fillRect/>
              </a:stretch>
            </p:blipFill>
            <p:spPr>
              <a:xfrm>
                <a:off x="1219200" y="3810000"/>
                <a:ext cx="3797300" cy="482600"/>
              </a:xfrm>
              <a:prstGeom prst="rect">
                <a:avLst/>
              </a:prstGeom>
            </p:spPr>
          </p:pic>
        </p:grpSp>
        <p:pic>
          <p:nvPicPr>
            <p:cNvPr id="12" name="Picture 11"/>
            <p:cNvPicPr>
              <a:picLocks noChangeAspect="1"/>
            </p:cNvPicPr>
            <p:nvPr userDrawn="1"/>
          </p:nvPicPr>
          <p:blipFill>
            <a:blip r:embed="rId5"/>
            <a:stretch>
              <a:fillRect/>
            </a:stretch>
          </p:blipFill>
          <p:spPr>
            <a:xfrm>
              <a:off x="8016950" y="6248401"/>
              <a:ext cx="1122945" cy="609599"/>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F3AE9CA-B6DF-064B-8956-2F6076D0780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4E0B1F7-E6F4-E549-A673-D49A510A163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6858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9614784-5CC1-7D4F-9592-3E81CD3F86A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46295497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920DCE5-37FA-1140-978F-70BB5287141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704CBDB-F0C6-BC41-8EAF-E64156CDA61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2DD011D-0B94-534E-B01E-DEE2E7F41C6A}"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C104AB4-6075-C144-8739-C422C6C93A59}"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AABE4D9-636D-DD40-8B78-1B192D99849E}"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D26F2AE-B844-3745-AB40-FC62681ED58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28B7012-8C57-7848-BAEC-70AAF0D97C9C}"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B64E937-D174-0D4B-9D35-2DF286388AA7}"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03F7D75-BD66-574D-A64F-DD9C485118B8}"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25243EE-280A-CD4B-8841-A95037D920FE}"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DC4A332-8624-D446-9316-6016714DADD2}"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A1C8D7-97DF-9546-8A6C-DF293452E335}"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gradFill flip="none" rotWithShape="1">
                  <a:gsLst>
                    <a:gs pos="0">
                      <a:schemeClr val="accent1"/>
                    </a:gs>
                    <a:gs pos="86000">
                      <a:srgbClr val="FFFF99"/>
                    </a:gs>
                    <a:gs pos="86000">
                      <a:srgbClr val="F6AE1E"/>
                    </a:gs>
                  </a:gsLst>
                  <a:lin ang="5400000" scaled="0"/>
                  <a:tileRect/>
                </a:gradFill>
                <a:effectLst/>
              </a:defRPr>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55434432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83584677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46295497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3830427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6250391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3F38D3A-4437-B646-8167-02A1F1DED85E}"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128140864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294232687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257992555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100127324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4154324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0075503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15921726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F2940B-B494-4452-839E-4C2F28218B47}" type="datetimeFigureOut">
              <a:rPr lang="en-US" smtClean="0"/>
              <a:t>10/2/19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789730-AE0C-469D-A061-14C86E5CB910}"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841630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6F2861-886E-CF4A-A0C2-21940944D7EE}" type="slidenum">
              <a:rPr lang="en-US"/>
              <a:pPr>
                <a:defRPr/>
              </a:pPr>
              <a:t>‹#›</a:t>
            </a:fld>
            <a:endParaRPr lang="en-US"/>
          </a:p>
        </p:txBody>
      </p:sp>
    </p:spTree>
    <p:extLst>
      <p:ext uri="{BB962C8B-B14F-4D97-AF65-F5344CB8AC3E}">
        <p14:creationId xmlns:p14="http://schemas.microsoft.com/office/powerpoint/2010/main" val="15608499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99BA3C-11EE-A64A-9641-95A331C24B48}" type="slidenum">
              <a:rPr lang="en-US"/>
              <a:pPr>
                <a:defRPr/>
              </a:pPr>
              <a:t>‹#›</a:t>
            </a:fld>
            <a:endParaRPr lang="en-US"/>
          </a:p>
        </p:txBody>
      </p:sp>
    </p:spTree>
    <p:extLst>
      <p:ext uri="{BB962C8B-B14F-4D97-AF65-F5344CB8AC3E}">
        <p14:creationId xmlns:p14="http://schemas.microsoft.com/office/powerpoint/2010/main" val="208891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123B111-FE63-FB4B-9D7A-7DCE0091C6FB}"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39998809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385B05-9D22-1D46-B6BC-B4ED0B20D7D1}" type="slidenum">
              <a:rPr lang="en-US"/>
              <a:pPr>
                <a:defRPr/>
              </a:pPr>
              <a:t>‹#›</a:t>
            </a:fld>
            <a:endParaRPr lang="en-US"/>
          </a:p>
        </p:txBody>
      </p:sp>
    </p:spTree>
    <p:extLst>
      <p:ext uri="{BB962C8B-B14F-4D97-AF65-F5344CB8AC3E}">
        <p14:creationId xmlns:p14="http://schemas.microsoft.com/office/powerpoint/2010/main" val="17517924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5EB705-1921-1246-8907-2D8FC4ED1273}" type="slidenum">
              <a:rPr lang="en-US"/>
              <a:pPr>
                <a:defRPr/>
              </a:pPr>
              <a:t>‹#›</a:t>
            </a:fld>
            <a:endParaRPr lang="en-US"/>
          </a:p>
        </p:txBody>
      </p:sp>
    </p:spTree>
    <p:extLst>
      <p:ext uri="{BB962C8B-B14F-4D97-AF65-F5344CB8AC3E}">
        <p14:creationId xmlns:p14="http://schemas.microsoft.com/office/powerpoint/2010/main" val="4244941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38149D-D116-484D-BFC8-1D75767E187F}" type="slidenum">
              <a:rPr lang="en-US"/>
              <a:pPr>
                <a:defRPr/>
              </a:pPr>
              <a:t>‹#›</a:t>
            </a:fld>
            <a:endParaRPr lang="en-US"/>
          </a:p>
        </p:txBody>
      </p:sp>
    </p:spTree>
    <p:extLst>
      <p:ext uri="{BB962C8B-B14F-4D97-AF65-F5344CB8AC3E}">
        <p14:creationId xmlns:p14="http://schemas.microsoft.com/office/powerpoint/2010/main" val="20080964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2B2C4F-BF71-2946-83D0-9A20DC9E197F}" type="slidenum">
              <a:rPr lang="en-US"/>
              <a:pPr>
                <a:defRPr/>
              </a:pPr>
              <a:t>‹#›</a:t>
            </a:fld>
            <a:endParaRPr lang="en-US"/>
          </a:p>
        </p:txBody>
      </p:sp>
    </p:spTree>
    <p:extLst>
      <p:ext uri="{BB962C8B-B14F-4D97-AF65-F5344CB8AC3E}">
        <p14:creationId xmlns:p14="http://schemas.microsoft.com/office/powerpoint/2010/main" val="6307991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E82684-A39E-A24A-9EED-F9BB7A8A6593}" type="slidenum">
              <a:rPr lang="en-US"/>
              <a:pPr>
                <a:defRPr/>
              </a:pPr>
              <a:t>‹#›</a:t>
            </a:fld>
            <a:endParaRPr lang="en-US"/>
          </a:p>
        </p:txBody>
      </p:sp>
    </p:spTree>
    <p:extLst>
      <p:ext uri="{BB962C8B-B14F-4D97-AF65-F5344CB8AC3E}">
        <p14:creationId xmlns:p14="http://schemas.microsoft.com/office/powerpoint/2010/main" val="16692151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E3C92-AF02-5244-AE59-F615E84477EF}" type="slidenum">
              <a:rPr lang="en-US"/>
              <a:pPr>
                <a:defRPr/>
              </a:pPr>
              <a:t>‹#›</a:t>
            </a:fld>
            <a:endParaRPr lang="en-US"/>
          </a:p>
        </p:txBody>
      </p:sp>
    </p:spTree>
    <p:extLst>
      <p:ext uri="{BB962C8B-B14F-4D97-AF65-F5344CB8AC3E}">
        <p14:creationId xmlns:p14="http://schemas.microsoft.com/office/powerpoint/2010/main" val="23074427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800AC1-F78A-C041-999B-421B1D1DCF65}" type="slidenum">
              <a:rPr lang="en-US"/>
              <a:pPr>
                <a:defRPr/>
              </a:pPr>
              <a:t>‹#›</a:t>
            </a:fld>
            <a:endParaRPr lang="en-US"/>
          </a:p>
        </p:txBody>
      </p:sp>
    </p:spTree>
    <p:extLst>
      <p:ext uri="{BB962C8B-B14F-4D97-AF65-F5344CB8AC3E}">
        <p14:creationId xmlns:p14="http://schemas.microsoft.com/office/powerpoint/2010/main" val="10330812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5EAE9B-D8ED-CC4B-B546-E70EEF6564BF}" type="slidenum">
              <a:rPr lang="en-US"/>
              <a:pPr>
                <a:defRPr/>
              </a:pPr>
              <a:t>‹#›</a:t>
            </a:fld>
            <a:endParaRPr lang="en-US"/>
          </a:p>
        </p:txBody>
      </p:sp>
    </p:spTree>
    <p:extLst>
      <p:ext uri="{BB962C8B-B14F-4D97-AF65-F5344CB8AC3E}">
        <p14:creationId xmlns:p14="http://schemas.microsoft.com/office/powerpoint/2010/main" val="27171928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25314" name="Rectangle 2"/>
          <p:cNvSpPr>
            <a:spLocks noGrp="1" noChangeArrowheads="1"/>
          </p:cNvSpPr>
          <p:nvPr>
            <p:ph type="ctrTitle"/>
          </p:nvPr>
        </p:nvSpPr>
        <p:spPr>
          <a:xfrm>
            <a:off x="685800" y="2130427"/>
            <a:ext cx="7772400" cy="1470025"/>
          </a:xfrm>
          <a:noFill/>
        </p:spPr>
        <p:txBody>
          <a:bodyPr/>
          <a:lstStyle>
            <a:lvl1pPr>
              <a:defRPr/>
            </a:lvl1pPr>
          </a:lstStyle>
          <a:p>
            <a:r>
              <a:rPr lang="en-US"/>
              <a:t>Click to edit Master title style</a:t>
            </a:r>
          </a:p>
        </p:txBody>
      </p:sp>
      <p:sp>
        <p:nvSpPr>
          <p:cNvPr id="525315" name="Rectangle 3"/>
          <p:cNvSpPr>
            <a:spLocks noGrp="1" noChangeArrowheads="1"/>
          </p:cNvSpPr>
          <p:nvPr>
            <p:ph type="subTitle" idx="1"/>
          </p:nvPr>
        </p:nvSpPr>
        <p:spPr>
          <a:xfrm>
            <a:off x="685800" y="3886200"/>
            <a:ext cx="7772400" cy="1752600"/>
          </a:xfrm>
        </p:spPr>
        <p:txBody>
          <a:bodyPr/>
          <a:lstStyle>
            <a:lvl1pPr marL="0" indent="0" algn="ctr">
              <a:buFontTx/>
              <a:buNone/>
              <a:defRPr/>
            </a:lvl1pPr>
          </a:lstStyle>
          <a:p>
            <a:r>
              <a:rPr lang="en-US" dirty="0"/>
              <a:t>Click to edit Master subtitle style</a:t>
            </a:r>
          </a:p>
        </p:txBody>
      </p:sp>
      <p:sp>
        <p:nvSpPr>
          <p:cNvPr id="6"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fld id="{21E090F5-7602-D347-8C43-EA974A9F6A7A}" type="slidenum">
              <a:rPr lang="en-US"/>
              <a:pPr/>
              <a:t>‹#›</a:t>
            </a:fld>
            <a:endParaRPr lang="en-US"/>
          </a:p>
        </p:txBody>
      </p:sp>
      <p:grpSp>
        <p:nvGrpSpPr>
          <p:cNvPr id="10" name="Group 9"/>
          <p:cNvGrpSpPr/>
          <p:nvPr userDrawn="1"/>
        </p:nvGrpSpPr>
        <p:grpSpPr>
          <a:xfrm>
            <a:off x="7391401" y="6248400"/>
            <a:ext cx="1748495" cy="609600"/>
            <a:chOff x="7391400" y="6248400"/>
            <a:chExt cx="1748495" cy="609600"/>
          </a:xfrm>
        </p:grpSpPr>
        <p:grpSp>
          <p:nvGrpSpPr>
            <p:cNvPr id="11" name="Group 10"/>
            <p:cNvGrpSpPr/>
            <p:nvPr userDrawn="1"/>
          </p:nvGrpSpPr>
          <p:grpSpPr>
            <a:xfrm>
              <a:off x="7391400" y="6248400"/>
              <a:ext cx="1676400" cy="609600"/>
              <a:chOff x="-990600" y="2057400"/>
              <a:chExt cx="6019800" cy="269240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0600" y="2057400"/>
                <a:ext cx="6019800" cy="269240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19400" y="4267200"/>
                <a:ext cx="2209800" cy="44450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219200" y="3810000"/>
                <a:ext cx="3797300" cy="482600"/>
              </a:xfrm>
              <a:prstGeom prst="rect">
                <a:avLst/>
              </a:prstGeom>
            </p:spPr>
          </p:pic>
        </p:grpSp>
        <p:pic>
          <p:nvPicPr>
            <p:cNvPr id="12" name="Picture 11"/>
            <p:cNvPicPr>
              <a:picLocks noChangeAspect="1"/>
            </p:cNvPicPr>
            <p:nvPr userDrawn="1"/>
          </p:nvPicPr>
          <p:blipFill>
            <a:blip r:embed="rId5"/>
            <a:stretch>
              <a:fillRect/>
            </a:stretch>
          </p:blipFill>
          <p:spPr>
            <a:xfrm>
              <a:off x="8016950" y="6248401"/>
              <a:ext cx="1122945" cy="609599"/>
            </a:xfrm>
            <a:prstGeom prst="rect">
              <a:avLst/>
            </a:prstGeom>
          </p:spPr>
        </p:pic>
      </p:grpSp>
    </p:spTree>
    <p:extLst>
      <p:ext uri="{BB962C8B-B14F-4D97-AF65-F5344CB8AC3E}">
        <p14:creationId xmlns:p14="http://schemas.microsoft.com/office/powerpoint/2010/main" val="1491965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AACDD33-6CDF-5140-9B2C-565D20EE502F}"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28B7012-8C57-7848-BAEC-70AAF0D97C9C}" type="slidenum">
              <a:rPr lang="en-US"/>
              <a:pPr/>
              <a:t>‹#›</a:t>
            </a:fld>
            <a:endParaRPr lang="en-US"/>
          </a:p>
        </p:txBody>
      </p:sp>
    </p:spTree>
    <p:extLst>
      <p:ext uri="{BB962C8B-B14F-4D97-AF65-F5344CB8AC3E}">
        <p14:creationId xmlns:p14="http://schemas.microsoft.com/office/powerpoint/2010/main" val="9585493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3F38D3A-4437-B646-8167-02A1F1DED85E}" type="slidenum">
              <a:rPr lang="en-US"/>
              <a:pPr/>
              <a:t>‹#›</a:t>
            </a:fld>
            <a:endParaRPr lang="en-US"/>
          </a:p>
        </p:txBody>
      </p:sp>
    </p:spTree>
    <p:extLst>
      <p:ext uri="{BB962C8B-B14F-4D97-AF65-F5344CB8AC3E}">
        <p14:creationId xmlns:p14="http://schemas.microsoft.com/office/powerpoint/2010/main" val="10503534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123B111-FE63-FB4B-9D7A-7DCE0091C6FB}" type="slidenum">
              <a:rPr lang="en-US"/>
              <a:pPr/>
              <a:t>‹#›</a:t>
            </a:fld>
            <a:endParaRPr lang="en-US"/>
          </a:p>
        </p:txBody>
      </p:sp>
    </p:spTree>
    <p:extLst>
      <p:ext uri="{BB962C8B-B14F-4D97-AF65-F5344CB8AC3E}">
        <p14:creationId xmlns:p14="http://schemas.microsoft.com/office/powerpoint/2010/main" val="8219765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AACDD33-6CDF-5140-9B2C-565D20EE502F}" type="slidenum">
              <a:rPr lang="en-US"/>
              <a:pPr/>
              <a:t>‹#›</a:t>
            </a:fld>
            <a:endParaRPr lang="en-US"/>
          </a:p>
        </p:txBody>
      </p:sp>
    </p:spTree>
    <p:extLst>
      <p:ext uri="{BB962C8B-B14F-4D97-AF65-F5344CB8AC3E}">
        <p14:creationId xmlns:p14="http://schemas.microsoft.com/office/powerpoint/2010/main" val="42362718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D45AAAD-D6D2-5741-9BDF-DB18705AD5C6}" type="slidenum">
              <a:rPr lang="en-US"/>
              <a:pPr/>
              <a:t>‹#›</a:t>
            </a:fld>
            <a:endParaRPr lang="en-US"/>
          </a:p>
        </p:txBody>
      </p:sp>
    </p:spTree>
    <p:extLst>
      <p:ext uri="{BB962C8B-B14F-4D97-AF65-F5344CB8AC3E}">
        <p14:creationId xmlns:p14="http://schemas.microsoft.com/office/powerpoint/2010/main" val="4724163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FD9E449-FE72-F141-A550-67AEC0B122E9}" type="slidenum">
              <a:rPr lang="en-US"/>
              <a:pPr/>
              <a:t>‹#›</a:t>
            </a:fld>
            <a:endParaRPr lang="en-US"/>
          </a:p>
        </p:txBody>
      </p:sp>
    </p:spTree>
    <p:extLst>
      <p:ext uri="{BB962C8B-B14F-4D97-AF65-F5344CB8AC3E}">
        <p14:creationId xmlns:p14="http://schemas.microsoft.com/office/powerpoint/2010/main" val="42530390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5714282-A01C-BE48-AD4E-F56692CDE0C7}" type="slidenum">
              <a:rPr lang="en-US"/>
              <a:pPr/>
              <a:t>‹#›</a:t>
            </a:fld>
            <a:endParaRPr lang="en-US"/>
          </a:p>
        </p:txBody>
      </p:sp>
    </p:spTree>
    <p:extLst>
      <p:ext uri="{BB962C8B-B14F-4D97-AF65-F5344CB8AC3E}">
        <p14:creationId xmlns:p14="http://schemas.microsoft.com/office/powerpoint/2010/main" val="19118559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4782675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F3AE9CA-B6DF-064B-8956-2F6076D0780F}" type="slidenum">
              <a:rPr lang="en-US"/>
              <a:pPr/>
              <a:t>‹#›</a:t>
            </a:fld>
            <a:endParaRPr lang="en-US"/>
          </a:p>
        </p:txBody>
      </p:sp>
    </p:spTree>
    <p:extLst>
      <p:ext uri="{BB962C8B-B14F-4D97-AF65-F5344CB8AC3E}">
        <p14:creationId xmlns:p14="http://schemas.microsoft.com/office/powerpoint/2010/main" val="34513496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4E0B1F7-E6F4-E549-A673-D49A510A1631}" type="slidenum">
              <a:rPr lang="en-US"/>
              <a:pPr/>
              <a:t>‹#›</a:t>
            </a:fld>
            <a:endParaRPr lang="en-US"/>
          </a:p>
        </p:txBody>
      </p:sp>
    </p:spTree>
    <p:extLst>
      <p:ext uri="{BB962C8B-B14F-4D97-AF65-F5344CB8AC3E}">
        <p14:creationId xmlns:p14="http://schemas.microsoft.com/office/powerpoint/2010/main" val="1452251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D45AAAD-D6D2-5741-9BDF-DB18705AD5C6}"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6858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9614784-5CC1-7D4F-9592-3E81CD3F86AD}" type="slidenum">
              <a:rPr lang="en-US"/>
              <a:pPr/>
              <a:t>‹#›</a:t>
            </a:fld>
            <a:endParaRPr lang="en-US"/>
          </a:p>
        </p:txBody>
      </p:sp>
    </p:spTree>
    <p:extLst>
      <p:ext uri="{BB962C8B-B14F-4D97-AF65-F5344CB8AC3E}">
        <p14:creationId xmlns:p14="http://schemas.microsoft.com/office/powerpoint/2010/main" val="23396988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6858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47800"/>
            <a:ext cx="38100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48100"/>
            <a:ext cx="38100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E51133F3-25EC-DA46-80E7-87C4AABCDE64}" type="slidenum">
              <a:rPr lang="en-US"/>
              <a:pPr/>
              <a:t>‹#›</a:t>
            </a:fld>
            <a:endParaRPr lang="en-US"/>
          </a:p>
        </p:txBody>
      </p:sp>
    </p:spTree>
    <p:extLst>
      <p:ext uri="{BB962C8B-B14F-4D97-AF65-F5344CB8AC3E}">
        <p14:creationId xmlns:p14="http://schemas.microsoft.com/office/powerpoint/2010/main" val="35482076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2"/>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F145C3-5611-6248-94FC-13523396C4E4}" type="slidenum">
              <a:rPr lang="en-US"/>
              <a:pPr>
                <a:defRPr/>
              </a:pPr>
              <a:t>‹#›</a:t>
            </a:fld>
            <a:endParaRPr lang="en-US"/>
          </a:p>
        </p:txBody>
      </p:sp>
    </p:spTree>
    <p:extLst>
      <p:ext uri="{BB962C8B-B14F-4D97-AF65-F5344CB8AC3E}">
        <p14:creationId xmlns:p14="http://schemas.microsoft.com/office/powerpoint/2010/main" val="15419476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08" charset="0"/>
              <a:ea typeface="ＭＳ Ｐゴシック" pitchFamily="-108" charset="-128"/>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08" charset="0"/>
              <a:ea typeface="ＭＳ Ｐゴシック" pitchFamily="-108" charset="-128"/>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F813A9-A284-F342-A3D3-4377E2713F80}" type="slidenum">
              <a:rPr kumimoji="0" lang="en-US" sz="1400" b="0" i="0" u="none" strike="noStrike" kern="1200" cap="none" spc="0" normalizeH="0" baseline="0" noProof="0">
                <a:ln>
                  <a:noFill/>
                </a:ln>
                <a:solidFill>
                  <a:srgbClr val="000000"/>
                </a:solidFill>
                <a:effectLst/>
                <a:uLnTx/>
                <a:uFillTx/>
                <a:latin typeface="Times New Roman" pitchFamily="-1"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 charset="0"/>
              <a:ea typeface="ＭＳ Ｐゴシック" pitchFamily="-108" charset="-128"/>
            </a:endParaRPr>
          </a:p>
        </p:txBody>
      </p:sp>
    </p:spTree>
    <p:extLst>
      <p:ext uri="{BB962C8B-B14F-4D97-AF65-F5344CB8AC3E}">
        <p14:creationId xmlns:p14="http://schemas.microsoft.com/office/powerpoint/2010/main" val="16324947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Blank Content Ar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763" y="1"/>
            <a:ext cx="6900863" cy="942975"/>
          </a:xfrm>
        </p:spPr>
        <p:txBody>
          <a:bodyPr lIns="0" tIns="0" rIns="0" bIns="0"/>
          <a:lstStyle>
            <a:lvl1pPr>
              <a:defRPr b="0" i="0">
                <a:solidFill>
                  <a:schemeClr val="bg1"/>
                </a:solidFill>
                <a:latin typeface="Calibri Light" charset="0"/>
                <a:ea typeface="Calibri Light" charset="0"/>
                <a:cs typeface="Calibri Light" charset="0"/>
              </a:defRPr>
            </a:lvl1pPr>
          </a:lstStyle>
          <a:p>
            <a:r>
              <a:rPr lang="en-US" dirty="0"/>
              <a:t>Sample Slide Title Goes Here</a:t>
            </a:r>
          </a:p>
        </p:txBody>
      </p:sp>
    </p:spTree>
    <p:extLst>
      <p:ext uri="{BB962C8B-B14F-4D97-AF65-F5344CB8AC3E}">
        <p14:creationId xmlns:p14="http://schemas.microsoft.com/office/powerpoint/2010/main" val="18638961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2 Column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763" y="1"/>
            <a:ext cx="6900863" cy="942975"/>
          </a:xfrm>
        </p:spPr>
        <p:txBody>
          <a:bodyPr lIns="0" tIns="0" rIns="0" bIns="0"/>
          <a:lstStyle>
            <a:lvl1pPr>
              <a:defRPr b="0" i="0">
                <a:solidFill>
                  <a:schemeClr val="bg1"/>
                </a:solidFill>
                <a:latin typeface="Calibri Light" charset="0"/>
                <a:ea typeface="Calibri Light" charset="0"/>
                <a:cs typeface="Calibri Light" charset="0"/>
              </a:defRPr>
            </a:lvl1pPr>
          </a:lstStyle>
          <a:p>
            <a:r>
              <a:rPr lang="en-US" dirty="0"/>
              <a:t>Sample Slide Title Goes Here</a:t>
            </a:r>
          </a:p>
        </p:txBody>
      </p:sp>
      <p:sp>
        <p:nvSpPr>
          <p:cNvPr id="3" name="Content Placeholder 2"/>
          <p:cNvSpPr>
            <a:spLocks noGrp="1" noChangeAspect="1"/>
          </p:cNvSpPr>
          <p:nvPr>
            <p:ph idx="1"/>
          </p:nvPr>
        </p:nvSpPr>
        <p:spPr>
          <a:xfrm>
            <a:off x="628651" y="1825624"/>
            <a:ext cx="3689747" cy="4351339"/>
          </a:xfrm>
        </p:spPr>
        <p:txBody>
          <a:bodyPr lIns="0" tIns="0" rIns="0" bIns="0"/>
          <a:lstStyle>
            <a:lvl1pPr marL="342900" indent="-342900">
              <a:lnSpc>
                <a:spcPct val="100000"/>
              </a:lnSpc>
              <a:buClr>
                <a:schemeClr val="accent1"/>
              </a:buClr>
              <a:buSzPct val="90000"/>
              <a:buFont typeface="Wingdings" panose="05000000000000000000" pitchFamily="2" charset="2"/>
              <a:buChar char="§"/>
              <a:defRPr lang="en-US" sz="2100" b="1"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514350" indent="-171450">
              <a:lnSpc>
                <a:spcPct val="100000"/>
              </a:lnSpc>
              <a:buClr>
                <a:schemeClr val="accent1"/>
              </a:buClr>
              <a:buSzPct val="90000"/>
              <a:buFont typeface="Times New Roman" panose="02020603050405020304" pitchFamily="18" charset="0"/>
              <a:buChar char="▲"/>
              <a:defRPr b="0" i="0">
                <a:latin typeface="Calibri Light" charset="0"/>
                <a:ea typeface="Calibri Light" charset="0"/>
                <a:cs typeface="Calibri Light" charset="0"/>
              </a:defRPr>
            </a:lvl2pPr>
            <a:lvl3pPr marL="857250" indent="-171450">
              <a:lnSpc>
                <a:spcPct val="100000"/>
              </a:lnSpc>
              <a:buClr>
                <a:schemeClr val="accent1"/>
              </a:buClr>
              <a:buSzPct val="90000"/>
              <a:buFont typeface="Courier New" panose="02070309020205020404" pitchFamily="49" charset="0"/>
              <a:buChar char="o"/>
              <a:defRPr b="0" i="0">
                <a:latin typeface="Calibri Light" charset="0"/>
                <a:ea typeface="Calibri Light" charset="0"/>
                <a:cs typeface="Calibri Light" charset="0"/>
              </a:defRPr>
            </a:lvl3pPr>
            <a:lvl4pPr marL="1200150" indent="-171450">
              <a:lnSpc>
                <a:spcPct val="100000"/>
              </a:lnSpc>
              <a:buClr>
                <a:schemeClr val="accent1"/>
              </a:buClr>
              <a:buSzPct val="90000"/>
              <a:buFont typeface="Wingdings" charset="2"/>
              <a:buChar char="§"/>
              <a:defRPr b="0" i="0">
                <a:latin typeface="Calibri Light" charset="0"/>
                <a:ea typeface="Calibri Light" charset="0"/>
                <a:cs typeface="Calibri Light" charset="0"/>
              </a:defRPr>
            </a:lvl4pPr>
            <a:lvl5pPr marL="1543050" indent="-171450">
              <a:lnSpc>
                <a:spcPct val="100000"/>
              </a:lnSpc>
              <a:buClr>
                <a:schemeClr val="accent1"/>
              </a:buClr>
              <a:buSzPct val="90000"/>
              <a:buFont typeface="Wingdings" charset="2"/>
              <a:buChar char="§"/>
              <a:defRPr b="0" i="0">
                <a:latin typeface="Calibri Light" charset="0"/>
                <a:ea typeface="Calibri Light" charset="0"/>
                <a:cs typeface="Calibri Light" charset="0"/>
              </a:defRPr>
            </a:lvl5pPr>
          </a:lstStyle>
          <a:p>
            <a:pPr marL="171450" lvl="0" indent="-171450" algn="l" defTabSz="685800" rtl="0" eaLnBrk="1" latinLnBrk="0" hangingPunct="1">
              <a:lnSpc>
                <a:spcPct val="100000"/>
              </a:lnSpc>
              <a:spcBef>
                <a:spcPts val="750"/>
              </a:spcBef>
              <a:buClr>
                <a:schemeClr val="accent1"/>
              </a:buClr>
              <a:buSzPct val="90000"/>
              <a:buFont typeface="Wingdings" charset="2"/>
              <a:buChar char="§"/>
            </a:pPr>
            <a:r>
              <a:rPr lang="en-US"/>
              <a:t>Click to edit Master text styles</a:t>
            </a:r>
          </a:p>
          <a:p>
            <a:pPr marL="171450" lvl="1" indent="-171450" algn="l" defTabSz="685800" rtl="0" eaLnBrk="1" latinLnBrk="0" hangingPunct="1">
              <a:lnSpc>
                <a:spcPct val="100000"/>
              </a:lnSpc>
              <a:spcBef>
                <a:spcPts val="750"/>
              </a:spcBef>
              <a:buClr>
                <a:schemeClr val="accent1"/>
              </a:buClr>
              <a:buSzPct val="90000"/>
              <a:buFont typeface="Wingdings" charset="2"/>
              <a:buChar char="§"/>
            </a:pPr>
            <a:r>
              <a:rPr lang="en-US"/>
              <a:t>Second level</a:t>
            </a:r>
          </a:p>
          <a:p>
            <a:pPr marL="171450" lvl="2" indent="-171450" algn="l" defTabSz="685800" rtl="0" eaLnBrk="1" latinLnBrk="0" hangingPunct="1">
              <a:lnSpc>
                <a:spcPct val="100000"/>
              </a:lnSpc>
              <a:spcBef>
                <a:spcPts val="750"/>
              </a:spcBef>
              <a:buClr>
                <a:schemeClr val="accent1"/>
              </a:buClr>
              <a:buSzPct val="90000"/>
              <a:buFont typeface="Wingdings" charset="2"/>
              <a:buChar char="§"/>
            </a:pPr>
            <a:r>
              <a:rPr lang="en-US"/>
              <a:t>Third level</a:t>
            </a:r>
          </a:p>
          <a:p>
            <a:pPr marL="171450" lvl="3" indent="-171450" algn="l" defTabSz="685800" rtl="0" eaLnBrk="1" latinLnBrk="0" hangingPunct="1">
              <a:lnSpc>
                <a:spcPct val="100000"/>
              </a:lnSpc>
              <a:spcBef>
                <a:spcPts val="750"/>
              </a:spcBef>
              <a:buClr>
                <a:schemeClr val="accent1"/>
              </a:buClr>
              <a:buSzPct val="90000"/>
              <a:buFont typeface="Wingdings" charset="2"/>
              <a:buChar char="§"/>
            </a:pPr>
            <a:r>
              <a:rPr lang="en-US"/>
              <a:t>Fourth level</a:t>
            </a:r>
          </a:p>
          <a:p>
            <a:pPr marL="171450" lvl="4" indent="-171450" algn="l" defTabSz="685800" rtl="0" eaLnBrk="1" latinLnBrk="0" hangingPunct="1">
              <a:lnSpc>
                <a:spcPct val="100000"/>
              </a:lnSpc>
              <a:spcBef>
                <a:spcPts val="750"/>
              </a:spcBef>
              <a:buClr>
                <a:schemeClr val="accent1"/>
              </a:buClr>
              <a:buSzPct val="90000"/>
              <a:buFont typeface="Wingdings" charset="2"/>
              <a:buChar char="§"/>
            </a:pPr>
            <a:r>
              <a:rPr lang="en-US"/>
              <a:t>Fifth level</a:t>
            </a:r>
            <a:endParaRPr lang="en-US" dirty="0"/>
          </a:p>
        </p:txBody>
      </p:sp>
      <p:sp>
        <p:nvSpPr>
          <p:cNvPr id="4" name="Content Placeholder 2"/>
          <p:cNvSpPr>
            <a:spLocks noGrp="1" noChangeAspect="1"/>
          </p:cNvSpPr>
          <p:nvPr>
            <p:ph idx="10"/>
          </p:nvPr>
        </p:nvSpPr>
        <p:spPr>
          <a:xfrm>
            <a:off x="4822724" y="1825624"/>
            <a:ext cx="3687097" cy="4351339"/>
          </a:xfrm>
        </p:spPr>
        <p:txBody>
          <a:bodyPr lIns="0" tIns="0" rIns="0" bIns="0"/>
          <a:lstStyle>
            <a:lvl1pPr marL="171450" indent="-171450">
              <a:lnSpc>
                <a:spcPct val="100000"/>
              </a:lnSpc>
              <a:buClr>
                <a:schemeClr val="accent1"/>
              </a:buClr>
              <a:buSzPct val="90000"/>
              <a:buFont typeface="Wingdings" charset="2"/>
              <a:buChar char="§"/>
              <a:defRPr lang="en-US" sz="2100" b="1"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514350" indent="-171450">
              <a:lnSpc>
                <a:spcPct val="100000"/>
              </a:lnSpc>
              <a:buClr>
                <a:schemeClr val="accent1"/>
              </a:buClr>
              <a:buSzPct val="90000"/>
              <a:buFont typeface="Times New Roman" panose="02020603050405020304" pitchFamily="18" charset="0"/>
              <a:buChar char="▲"/>
              <a:defRPr b="0" i="0">
                <a:latin typeface="Calibri Light" charset="0"/>
                <a:ea typeface="Calibri Light" charset="0"/>
                <a:cs typeface="Calibri Light" charset="0"/>
              </a:defRPr>
            </a:lvl2pPr>
            <a:lvl3pPr marL="857250" indent="-171450">
              <a:lnSpc>
                <a:spcPct val="100000"/>
              </a:lnSpc>
              <a:buClr>
                <a:schemeClr val="accent1"/>
              </a:buClr>
              <a:buSzPct val="90000"/>
              <a:buFont typeface="Courier New" panose="02070309020205020404" pitchFamily="49" charset="0"/>
              <a:buChar char="o"/>
              <a:defRPr b="0" i="0">
                <a:latin typeface="Calibri Light" charset="0"/>
                <a:ea typeface="Calibri Light" charset="0"/>
                <a:cs typeface="Calibri Light" charset="0"/>
              </a:defRPr>
            </a:lvl3pPr>
            <a:lvl4pPr marL="1200150" indent="-171450">
              <a:lnSpc>
                <a:spcPct val="100000"/>
              </a:lnSpc>
              <a:buClr>
                <a:schemeClr val="accent1"/>
              </a:buClr>
              <a:buSzPct val="90000"/>
              <a:buFont typeface="Wingdings" charset="2"/>
              <a:buChar char="§"/>
              <a:defRPr b="0" i="0">
                <a:latin typeface="Calibri Light" charset="0"/>
                <a:ea typeface="Calibri Light" charset="0"/>
                <a:cs typeface="Calibri Light" charset="0"/>
              </a:defRPr>
            </a:lvl4pPr>
            <a:lvl5pPr marL="1543050" indent="-171450">
              <a:lnSpc>
                <a:spcPct val="100000"/>
              </a:lnSpc>
              <a:buClr>
                <a:schemeClr val="accent1"/>
              </a:buClr>
              <a:buSzPct val="90000"/>
              <a:buFont typeface="Wingdings" charset="2"/>
              <a:buChar char="§"/>
              <a:defRPr b="0" i="0">
                <a:latin typeface="Calibri Light" charset="0"/>
                <a:ea typeface="Calibri Light" charset="0"/>
                <a:cs typeface="Calibri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07629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828800"/>
            <a:ext cx="8229600" cy="4302125"/>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atin typeface="Arial" pitchFamily="34" charset="0"/>
                <a:ea typeface="+mn-ea"/>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FA4F8D10-7925-4E9E-9263-03A3E5321B25}" type="slidenum">
              <a:rPr lang="en-US" altLang="en-US"/>
              <a:pPr/>
              <a:t>‹#›</a:t>
            </a:fld>
            <a:endParaRPr lang="en-US" altLang="en-US"/>
          </a:p>
        </p:txBody>
      </p:sp>
    </p:spTree>
    <p:extLst>
      <p:ext uri="{BB962C8B-B14F-4D97-AF65-F5344CB8AC3E}">
        <p14:creationId xmlns:p14="http://schemas.microsoft.com/office/powerpoint/2010/main" val="236328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FD9E449-FE72-F141-A550-67AEC0B122E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5714282-A01C-BE48-AD4E-F56692CDE0C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8.png"/><Relationship Id="rId2" Type="http://schemas.openxmlformats.org/officeDocument/2006/relationships/slideLayout" Target="../slideLayouts/slideLayout26.xml"/><Relationship Id="rId16"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6.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9.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image" Target="../media/image4.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1.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image" Target="../media/image13.png"/><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image" Target="../media/image12.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image" Target="../media/image4.png"/><Relationship Id="rId10" Type="http://schemas.openxmlformats.org/officeDocument/2006/relationships/slideLayout" Target="../slideLayouts/slideLayout58.xml"/><Relationship Id="rId19" Type="http://schemas.openxmlformats.org/officeDocument/2006/relationships/theme" Target="../theme/theme5.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85800" y="14478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42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pitchFamily="-108" charset="0"/>
                <a:ea typeface="ＭＳ Ｐゴシック" pitchFamily="-108" charset="-128"/>
                <a:cs typeface="+mn-cs"/>
              </a:defRPr>
            </a:lvl1pPr>
          </a:lstStyle>
          <a:p>
            <a:pPr>
              <a:defRPr/>
            </a:pPr>
            <a:endParaRPr lang="en-US"/>
          </a:p>
        </p:txBody>
      </p:sp>
      <p:sp>
        <p:nvSpPr>
          <p:cNvPr id="5242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8" charset="0"/>
                <a:ea typeface="ＭＳ Ｐゴシック" pitchFamily="-108" charset="-128"/>
                <a:cs typeface="+mn-cs"/>
              </a:defRPr>
            </a:lvl1pPr>
          </a:lstStyle>
          <a:p>
            <a:pPr>
              <a:defRPr/>
            </a:pPr>
            <a:endParaRPr lang="en-US"/>
          </a:p>
        </p:txBody>
      </p:sp>
      <p:sp>
        <p:nvSpPr>
          <p:cNvPr id="5242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2772D90-6B5A-3944-956E-E070A40C375A}" type="slidenum">
              <a:rPr lang="en-US"/>
              <a:pPr/>
              <a:t>‹#›</a:t>
            </a:fld>
            <a:endParaRPr lang="en-US"/>
          </a:p>
        </p:txBody>
      </p:sp>
      <p:grpSp>
        <p:nvGrpSpPr>
          <p:cNvPr id="9" name="Group 8"/>
          <p:cNvGrpSpPr/>
          <p:nvPr userDrawn="1"/>
        </p:nvGrpSpPr>
        <p:grpSpPr>
          <a:xfrm>
            <a:off x="7391400" y="6248400"/>
            <a:ext cx="1748495" cy="609600"/>
            <a:chOff x="7391400" y="6248400"/>
            <a:chExt cx="1748495" cy="609600"/>
          </a:xfrm>
        </p:grpSpPr>
        <p:grpSp>
          <p:nvGrpSpPr>
            <p:cNvPr id="10" name="Group 9"/>
            <p:cNvGrpSpPr/>
            <p:nvPr userDrawn="1"/>
          </p:nvGrpSpPr>
          <p:grpSpPr>
            <a:xfrm>
              <a:off x="7391400" y="6248400"/>
              <a:ext cx="1676400" cy="609600"/>
              <a:chOff x="-990600" y="2057400"/>
              <a:chExt cx="6019800" cy="2692400"/>
            </a:xfrm>
          </p:grpSpPr>
          <p:pic>
            <p:nvPicPr>
              <p:cNvPr id="12" name="Picture 11"/>
              <p:cNvPicPr>
                <a:picLocks noChangeAspect="1"/>
              </p:cNvPicPr>
              <p:nvPr userDrawn="1"/>
            </p:nvPicPr>
            <p:blipFill>
              <a:blip r:embed="rId15"/>
              <a:stretch>
                <a:fillRect/>
              </a:stretch>
            </p:blipFill>
            <p:spPr>
              <a:xfrm>
                <a:off x="-990600" y="2057400"/>
                <a:ext cx="6019800" cy="2692400"/>
              </a:xfrm>
              <a:prstGeom prst="rect">
                <a:avLst/>
              </a:prstGeom>
            </p:spPr>
          </p:pic>
          <p:pic>
            <p:nvPicPr>
              <p:cNvPr id="13" name="Picture 12"/>
              <p:cNvPicPr>
                <a:picLocks noChangeAspect="1"/>
              </p:cNvPicPr>
              <p:nvPr userDrawn="1"/>
            </p:nvPicPr>
            <p:blipFill>
              <a:blip r:embed="rId16"/>
              <a:stretch>
                <a:fillRect/>
              </a:stretch>
            </p:blipFill>
            <p:spPr>
              <a:xfrm>
                <a:off x="2819400" y="4267200"/>
                <a:ext cx="2209800" cy="444500"/>
              </a:xfrm>
              <a:prstGeom prst="rect">
                <a:avLst/>
              </a:prstGeom>
            </p:spPr>
          </p:pic>
          <p:pic>
            <p:nvPicPr>
              <p:cNvPr id="14" name="Picture 13"/>
              <p:cNvPicPr>
                <a:picLocks noChangeAspect="1"/>
              </p:cNvPicPr>
              <p:nvPr userDrawn="1"/>
            </p:nvPicPr>
            <p:blipFill>
              <a:blip r:embed="rId17"/>
              <a:stretch>
                <a:fillRect/>
              </a:stretch>
            </p:blipFill>
            <p:spPr>
              <a:xfrm>
                <a:off x="1219200" y="3810000"/>
                <a:ext cx="3797300" cy="482600"/>
              </a:xfrm>
              <a:prstGeom prst="rect">
                <a:avLst/>
              </a:prstGeom>
            </p:spPr>
          </p:pic>
        </p:grpSp>
        <p:pic>
          <p:nvPicPr>
            <p:cNvPr id="11" name="Picture 10"/>
            <p:cNvPicPr>
              <a:picLocks noChangeAspect="1"/>
            </p:cNvPicPr>
            <p:nvPr userDrawn="1"/>
          </p:nvPicPr>
          <p:blipFill>
            <a:blip r:embed="rId18"/>
            <a:stretch>
              <a:fillRect/>
            </a:stretch>
          </p:blipFill>
          <p:spPr>
            <a:xfrm>
              <a:off x="8016950" y="6248401"/>
              <a:ext cx="1122945" cy="609599"/>
            </a:xfrm>
            <a:prstGeom prst="rect">
              <a:avLst/>
            </a:prstGeom>
          </p:spPr>
        </p:pic>
      </p:grpSp>
    </p:spTree>
  </p:cSld>
  <p:clrMap bg1="lt1" tx1="dk1" bg2="lt2" tx2="dk2" accent1="accent1" accent2="accent2" accent3="accent3" accent4="accent4" accent5="accent5" accent6="accent6" hlink="hlink" folHlink="folHlink"/>
  <p:sldLayoutIdLst>
    <p:sldLayoutId id="2147483788"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90" r:id="rId13"/>
  </p:sldLayoutIdLst>
  <p:txStyles>
    <p:title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p:titleStyle>
    <p:bodyStyle>
      <a:lvl1pPr marL="342900" indent="-342900" algn="l" rtl="0" eaLnBrk="0" fontAlgn="base" hangingPunct="0">
        <a:spcBef>
          <a:spcPct val="20000"/>
        </a:spcBef>
        <a:spcAft>
          <a:spcPct val="20000"/>
        </a:spcAft>
        <a:buChar char="•"/>
        <a:defRPr sz="36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20000"/>
        </a:spcAft>
        <a:buChar char="–"/>
        <a:defRPr sz="3000">
          <a:solidFill>
            <a:schemeClr val="tx1"/>
          </a:solidFill>
          <a:latin typeface="+mn-lt"/>
          <a:ea typeface="ＭＳ Ｐゴシック" pitchFamily="-108" charset="-128"/>
          <a:cs typeface="ＭＳ Ｐゴシック" pitchFamily="-108" charset="-128"/>
        </a:defRPr>
      </a:lvl2pPr>
      <a:lvl3pPr marL="1143000" indent="-228600" algn="l" rtl="0" eaLnBrk="0" fontAlgn="base" hangingPunct="0">
        <a:spcBef>
          <a:spcPct val="20000"/>
        </a:spcBef>
        <a:spcAft>
          <a:spcPct val="20000"/>
        </a:spcAft>
        <a:buChar char="•"/>
        <a:defRPr sz="2400">
          <a:solidFill>
            <a:schemeClr val="tx1"/>
          </a:solidFill>
          <a:latin typeface="+mn-lt"/>
          <a:ea typeface="ＭＳ Ｐゴシック" pitchFamily="-108" charset="-128"/>
          <a:cs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17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108" charset="-128"/>
                <a:cs typeface="+mn-cs"/>
              </a:defRPr>
            </a:lvl1pPr>
          </a:lstStyle>
          <a:p>
            <a:pPr>
              <a:defRPr/>
            </a:pPr>
            <a:endParaRPr lang="en-US"/>
          </a:p>
        </p:txBody>
      </p:sp>
      <p:sp>
        <p:nvSpPr>
          <p:cNvPr id="5417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08" charset="-128"/>
                <a:cs typeface="+mn-cs"/>
              </a:defRPr>
            </a:lvl1pPr>
          </a:lstStyle>
          <a:p>
            <a:pPr>
              <a:defRPr/>
            </a:pPr>
            <a:endParaRPr lang="en-US"/>
          </a:p>
        </p:txBody>
      </p:sp>
      <p:sp>
        <p:nvSpPr>
          <p:cNvPr id="5417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 charset="0"/>
              </a:defRPr>
            </a:lvl1pPr>
          </a:lstStyle>
          <a:p>
            <a:fld id="{2DE7D398-4F27-FB49-A277-572528790F6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cs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cs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884505"/>
      </p:ext>
    </p:extLst>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2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8" charset="0"/>
              </a:defRPr>
            </a:lvl1pPr>
          </a:lstStyle>
          <a:p>
            <a:pPr>
              <a:defRPr/>
            </a:pPr>
            <a:endParaRPr lang="en-US"/>
          </a:p>
        </p:txBody>
      </p:sp>
      <p:sp>
        <p:nvSpPr>
          <p:cNvPr id="962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8" charset="0"/>
              </a:defRPr>
            </a:lvl1pPr>
          </a:lstStyle>
          <a:p>
            <a:pPr>
              <a:defRPr/>
            </a:pPr>
            <a:endParaRPr lang="en-US"/>
          </a:p>
        </p:txBody>
      </p:sp>
      <p:sp>
        <p:nvSpPr>
          <p:cNvPr id="962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8" charset="0"/>
              </a:defRPr>
            </a:lvl1pPr>
          </a:lstStyle>
          <a:p>
            <a:pPr>
              <a:defRPr/>
            </a:pPr>
            <a:fld id="{548EE23A-9B83-294B-A4F5-E03C51B3246E}" type="slidenum">
              <a:rPr lang="en-US"/>
              <a:pPr>
                <a:defRPr/>
              </a:pPr>
              <a:t>‹#›</a:t>
            </a:fld>
            <a:endParaRPr lang="en-US"/>
          </a:p>
        </p:txBody>
      </p:sp>
      <p:grpSp>
        <p:nvGrpSpPr>
          <p:cNvPr id="2" name="Group 1"/>
          <p:cNvGrpSpPr/>
          <p:nvPr userDrawn="1"/>
        </p:nvGrpSpPr>
        <p:grpSpPr>
          <a:xfrm>
            <a:off x="7391400" y="6248400"/>
            <a:ext cx="1748495" cy="609600"/>
            <a:chOff x="7391400" y="6248400"/>
            <a:chExt cx="1748495" cy="609600"/>
          </a:xfrm>
        </p:grpSpPr>
        <p:grpSp>
          <p:nvGrpSpPr>
            <p:cNvPr id="14" name="Group 13"/>
            <p:cNvGrpSpPr/>
            <p:nvPr userDrawn="1"/>
          </p:nvGrpSpPr>
          <p:grpSpPr>
            <a:xfrm>
              <a:off x="7391400" y="6248400"/>
              <a:ext cx="1676400" cy="609600"/>
              <a:chOff x="-990600" y="2057400"/>
              <a:chExt cx="6019800" cy="2692400"/>
            </a:xfrm>
          </p:grpSpPr>
          <p:pic>
            <p:nvPicPr>
              <p:cNvPr id="16" name="Picture 15"/>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90600" y="2057400"/>
                <a:ext cx="6019800" cy="2692400"/>
              </a:xfrm>
              <a:prstGeom prst="rect">
                <a:avLst/>
              </a:prstGeom>
            </p:spPr>
          </p:pic>
          <p:pic>
            <p:nvPicPr>
              <p:cNvPr id="17" name="Picture 16"/>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819400" y="4267200"/>
                <a:ext cx="2209800" cy="444500"/>
              </a:xfrm>
              <a:prstGeom prst="rect">
                <a:avLst/>
              </a:prstGeom>
            </p:spPr>
          </p:pic>
          <p:pic>
            <p:nvPicPr>
              <p:cNvPr id="18" name="Picture 17"/>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219200" y="3810000"/>
                <a:ext cx="3797300" cy="482600"/>
              </a:xfrm>
              <a:prstGeom prst="rect">
                <a:avLst/>
              </a:prstGeom>
            </p:spPr>
          </p:pic>
        </p:grpSp>
        <p:pic>
          <p:nvPicPr>
            <p:cNvPr id="15" name="Picture 14"/>
            <p:cNvPicPr>
              <a:picLocks noChangeAspect="1"/>
            </p:cNvPicPr>
            <p:nvPr userDrawn="1"/>
          </p:nvPicPr>
          <p:blipFill>
            <a:blip r:embed="rId16"/>
            <a:stretch>
              <a:fillRect/>
            </a:stretch>
          </p:blipFill>
          <p:spPr>
            <a:xfrm>
              <a:off x="8016950" y="6248401"/>
              <a:ext cx="1122945" cy="609599"/>
            </a:xfrm>
            <a:prstGeom prst="rect">
              <a:avLst/>
            </a:prstGeom>
          </p:spPr>
        </p:pic>
      </p:grpSp>
    </p:spTree>
    <p:extLst>
      <p:ext uri="{BB962C8B-B14F-4D97-AF65-F5344CB8AC3E}">
        <p14:creationId xmlns:p14="http://schemas.microsoft.com/office/powerpoint/2010/main" val="1368705208"/>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rtl="0" eaLnBrk="0" fontAlgn="base" hangingPunct="0">
        <a:spcBef>
          <a:spcPct val="0"/>
        </a:spcBef>
        <a:spcAft>
          <a:spcPct val="0"/>
        </a:spcAft>
        <a:defRPr sz="4400" b="1">
          <a:solidFill>
            <a:schemeClr val="tx2"/>
          </a:solidFill>
          <a:latin typeface="+mj-lt"/>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85800" y="14478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42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pitchFamily="-108" charset="0"/>
                <a:ea typeface="ＭＳ Ｐゴシック" pitchFamily="-108" charset="-128"/>
                <a:cs typeface="+mn-cs"/>
              </a:defRPr>
            </a:lvl1pPr>
          </a:lstStyle>
          <a:p>
            <a:pPr>
              <a:defRPr/>
            </a:pPr>
            <a:endParaRPr lang="en-US"/>
          </a:p>
        </p:txBody>
      </p:sp>
      <p:sp>
        <p:nvSpPr>
          <p:cNvPr id="5242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8" charset="0"/>
                <a:ea typeface="ＭＳ Ｐゴシック" pitchFamily="-108" charset="-128"/>
                <a:cs typeface="+mn-cs"/>
              </a:defRPr>
            </a:lvl1pPr>
          </a:lstStyle>
          <a:p>
            <a:pPr>
              <a:defRPr/>
            </a:pPr>
            <a:endParaRPr lang="en-US"/>
          </a:p>
        </p:txBody>
      </p:sp>
      <p:sp>
        <p:nvSpPr>
          <p:cNvPr id="5242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2772D90-6B5A-3944-956E-E070A40C375A}" type="slidenum">
              <a:rPr lang="en-US"/>
              <a:pPr/>
              <a:t>‹#›</a:t>
            </a:fld>
            <a:endParaRPr lang="en-US"/>
          </a:p>
        </p:txBody>
      </p:sp>
      <p:grpSp>
        <p:nvGrpSpPr>
          <p:cNvPr id="9" name="Group 8"/>
          <p:cNvGrpSpPr/>
          <p:nvPr userDrawn="1"/>
        </p:nvGrpSpPr>
        <p:grpSpPr>
          <a:xfrm>
            <a:off x="7391401" y="6248400"/>
            <a:ext cx="1748495" cy="609600"/>
            <a:chOff x="7391400" y="6248400"/>
            <a:chExt cx="1748495" cy="609600"/>
          </a:xfrm>
        </p:grpSpPr>
        <p:grpSp>
          <p:nvGrpSpPr>
            <p:cNvPr id="10" name="Group 9"/>
            <p:cNvGrpSpPr/>
            <p:nvPr userDrawn="1"/>
          </p:nvGrpSpPr>
          <p:grpSpPr>
            <a:xfrm>
              <a:off x="7391400" y="6248400"/>
              <a:ext cx="1676400" cy="609600"/>
              <a:chOff x="-990600" y="2057400"/>
              <a:chExt cx="6019800" cy="2692400"/>
            </a:xfrm>
          </p:grpSpPr>
          <p:pic>
            <p:nvPicPr>
              <p:cNvPr id="12" name="Picture 11"/>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990600" y="2057400"/>
                <a:ext cx="6019800" cy="2692400"/>
              </a:xfrm>
              <a:prstGeom prst="rect">
                <a:avLst/>
              </a:prstGeom>
            </p:spPr>
          </p:pic>
          <p:pic>
            <p:nvPicPr>
              <p:cNvPr id="13" name="Picture 12"/>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2819400" y="4267200"/>
                <a:ext cx="2209800" cy="444500"/>
              </a:xfrm>
              <a:prstGeom prst="rect">
                <a:avLst/>
              </a:prstGeom>
            </p:spPr>
          </p:pic>
          <p:pic>
            <p:nvPicPr>
              <p:cNvPr id="14" name="Picture 13"/>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1219200" y="3810000"/>
                <a:ext cx="3797300" cy="482600"/>
              </a:xfrm>
              <a:prstGeom prst="rect">
                <a:avLst/>
              </a:prstGeom>
            </p:spPr>
          </p:pic>
        </p:grpSp>
        <p:pic>
          <p:nvPicPr>
            <p:cNvPr id="11" name="Picture 10"/>
            <p:cNvPicPr>
              <a:picLocks noChangeAspect="1"/>
            </p:cNvPicPr>
            <p:nvPr userDrawn="1"/>
          </p:nvPicPr>
          <p:blipFill>
            <a:blip r:embed="rId23"/>
            <a:stretch>
              <a:fillRect/>
            </a:stretch>
          </p:blipFill>
          <p:spPr>
            <a:xfrm>
              <a:off x="8016950" y="6248401"/>
              <a:ext cx="1122945" cy="609599"/>
            </a:xfrm>
            <a:prstGeom prst="rect">
              <a:avLst/>
            </a:prstGeom>
          </p:spPr>
        </p:pic>
      </p:grpSp>
    </p:spTree>
    <p:extLst>
      <p:ext uri="{BB962C8B-B14F-4D97-AF65-F5344CB8AC3E}">
        <p14:creationId xmlns:p14="http://schemas.microsoft.com/office/powerpoint/2010/main" val="3743311465"/>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Lst>
  <p:txStyles>
    <p:title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p:titleStyle>
    <p:bodyStyle>
      <a:lvl1pPr marL="342900" indent="-342900" algn="l" rtl="0" eaLnBrk="0" fontAlgn="base" hangingPunct="0">
        <a:spcBef>
          <a:spcPct val="20000"/>
        </a:spcBef>
        <a:spcAft>
          <a:spcPct val="20000"/>
        </a:spcAft>
        <a:buChar char="•"/>
        <a:defRPr sz="36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20000"/>
        </a:spcAft>
        <a:buChar char="–"/>
        <a:defRPr sz="3000">
          <a:solidFill>
            <a:schemeClr val="tx1"/>
          </a:solidFill>
          <a:latin typeface="+mn-lt"/>
          <a:ea typeface="ＭＳ Ｐゴシック" pitchFamily="-108" charset="-128"/>
          <a:cs typeface="ＭＳ Ｐゴシック" pitchFamily="-108" charset="-128"/>
        </a:defRPr>
      </a:lvl2pPr>
      <a:lvl3pPr marL="1143000" indent="-228600" algn="l" rtl="0" eaLnBrk="0" fontAlgn="base" hangingPunct="0">
        <a:spcBef>
          <a:spcPct val="20000"/>
        </a:spcBef>
        <a:spcAft>
          <a:spcPct val="20000"/>
        </a:spcAft>
        <a:buChar char="•"/>
        <a:defRPr sz="2400">
          <a:solidFill>
            <a:schemeClr val="tx1"/>
          </a:solidFill>
          <a:latin typeface="+mn-lt"/>
          <a:ea typeface="ＭＳ Ｐゴシック" pitchFamily="-108" charset="-128"/>
          <a:cs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1.emf"/><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5.png"/><Relationship Id="rId4" Type="http://schemas.openxmlformats.org/officeDocument/2006/relationships/diagramData" Target="../diagrams/data2.xml"/><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www.pbisapps.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33.pn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33.pn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33.png"/><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image" Target="../media/image33.png"/><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33.png"/><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image" Target="../media/image33.png"/><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12" Type="http://schemas.openxmlformats.org/officeDocument/2006/relationships/image" Target="../media/image33.png"/><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12" Type="http://schemas.openxmlformats.org/officeDocument/2006/relationships/image" Target="../media/image33.png"/><Relationship Id="rId2" Type="http://schemas.openxmlformats.org/officeDocument/2006/relationships/diagramData" Target="../diagrams/data19.xml"/><Relationship Id="rId1" Type="http://schemas.openxmlformats.org/officeDocument/2006/relationships/slideLayout" Target="../slideLayouts/slideLayout4.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12" Type="http://schemas.openxmlformats.org/officeDocument/2006/relationships/image" Target="../media/image33.png"/><Relationship Id="rId2" Type="http://schemas.openxmlformats.org/officeDocument/2006/relationships/diagramData" Target="../diagrams/data21.xml"/><Relationship Id="rId1" Type="http://schemas.openxmlformats.org/officeDocument/2006/relationships/slideLayout" Target="../slideLayouts/slideLayout4.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12" Type="http://schemas.openxmlformats.org/officeDocument/2006/relationships/image" Target="../media/image33.png"/><Relationship Id="rId2" Type="http://schemas.openxmlformats.org/officeDocument/2006/relationships/diagramData" Target="../diagrams/data23.xml"/><Relationship Id="rId1" Type="http://schemas.openxmlformats.org/officeDocument/2006/relationships/slideLayout" Target="../slideLayouts/slideLayout4.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12" Type="http://schemas.openxmlformats.org/officeDocument/2006/relationships/image" Target="../media/image33.png"/><Relationship Id="rId2" Type="http://schemas.openxmlformats.org/officeDocument/2006/relationships/diagramData" Target="../diagrams/data25.xml"/><Relationship Id="rId1" Type="http://schemas.openxmlformats.org/officeDocument/2006/relationships/slideLayout" Target="../slideLayouts/slideLayout4.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12" Type="http://schemas.openxmlformats.org/officeDocument/2006/relationships/image" Target="../media/image33.png"/><Relationship Id="rId2" Type="http://schemas.openxmlformats.org/officeDocument/2006/relationships/diagramData" Target="../diagrams/data27.xml"/><Relationship Id="rId1" Type="http://schemas.openxmlformats.org/officeDocument/2006/relationships/slideLayout" Target="../slideLayouts/slideLayout4.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29.xml"/><Relationship Id="rId7" Type="http://schemas.openxmlformats.org/officeDocument/2006/relationships/diagramData" Target="../diagrams/data30.xml"/><Relationship Id="rId12" Type="http://schemas.openxmlformats.org/officeDocument/2006/relationships/image" Target="../media/image33.png"/><Relationship Id="rId2" Type="http://schemas.openxmlformats.org/officeDocument/2006/relationships/diagramData" Target="../diagrams/data29.xml"/><Relationship Id="rId1" Type="http://schemas.openxmlformats.org/officeDocument/2006/relationships/slideLayout" Target="../slideLayouts/slideLayout4.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32.xml"/><Relationship Id="rId3" Type="http://schemas.openxmlformats.org/officeDocument/2006/relationships/diagramLayout" Target="../diagrams/layout31.xml"/><Relationship Id="rId7" Type="http://schemas.openxmlformats.org/officeDocument/2006/relationships/diagramData" Target="../diagrams/data32.xml"/><Relationship Id="rId12" Type="http://schemas.openxmlformats.org/officeDocument/2006/relationships/image" Target="../media/image33.png"/><Relationship Id="rId2" Type="http://schemas.openxmlformats.org/officeDocument/2006/relationships/diagramData" Target="../diagrams/data31.xml"/><Relationship Id="rId1" Type="http://schemas.openxmlformats.org/officeDocument/2006/relationships/slideLayout" Target="../slideLayouts/slideLayout4.xml"/><Relationship Id="rId6" Type="http://schemas.microsoft.com/office/2007/relationships/diagramDrawing" Target="../diagrams/drawing31.xml"/><Relationship Id="rId11" Type="http://schemas.microsoft.com/office/2007/relationships/diagramDrawing" Target="../diagrams/drawing32.xml"/><Relationship Id="rId5" Type="http://schemas.openxmlformats.org/officeDocument/2006/relationships/diagramColors" Target="../diagrams/colors31.xml"/><Relationship Id="rId10" Type="http://schemas.openxmlformats.org/officeDocument/2006/relationships/diagramColors" Target="../diagrams/colors32.xml"/><Relationship Id="rId4" Type="http://schemas.openxmlformats.org/officeDocument/2006/relationships/diagramQuickStyle" Target="../diagrams/quickStyle31.xml"/><Relationship Id="rId9" Type="http://schemas.openxmlformats.org/officeDocument/2006/relationships/diagramQuickStyle" Target="../diagrams/quickStyle32.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34.xml"/><Relationship Id="rId3" Type="http://schemas.openxmlformats.org/officeDocument/2006/relationships/diagramLayout" Target="../diagrams/layout33.xml"/><Relationship Id="rId7" Type="http://schemas.openxmlformats.org/officeDocument/2006/relationships/diagramData" Target="../diagrams/data34.xml"/><Relationship Id="rId12" Type="http://schemas.openxmlformats.org/officeDocument/2006/relationships/image" Target="../media/image33.png"/><Relationship Id="rId2" Type="http://schemas.openxmlformats.org/officeDocument/2006/relationships/diagramData" Target="../diagrams/data33.xml"/><Relationship Id="rId1" Type="http://schemas.openxmlformats.org/officeDocument/2006/relationships/slideLayout" Target="../slideLayouts/slideLayout4.xml"/><Relationship Id="rId6" Type="http://schemas.microsoft.com/office/2007/relationships/diagramDrawing" Target="../diagrams/drawing33.xml"/><Relationship Id="rId11" Type="http://schemas.microsoft.com/office/2007/relationships/diagramDrawing" Target="../diagrams/drawing34.xml"/><Relationship Id="rId5" Type="http://schemas.openxmlformats.org/officeDocument/2006/relationships/diagramColors" Target="../diagrams/colors33.xml"/><Relationship Id="rId10" Type="http://schemas.openxmlformats.org/officeDocument/2006/relationships/diagramColors" Target="../diagrams/colors34.xml"/><Relationship Id="rId4" Type="http://schemas.openxmlformats.org/officeDocument/2006/relationships/diagramQuickStyle" Target="../diagrams/quickStyle33.xml"/><Relationship Id="rId9" Type="http://schemas.openxmlformats.org/officeDocument/2006/relationships/diagramQuickStyle" Target="../diagrams/quickStyle34.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64.xml"/><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20.xml"/><Relationship Id="rId1" Type="http://schemas.openxmlformats.org/officeDocument/2006/relationships/slideLayout" Target="../slideLayouts/slideLayout55.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22.xml"/><Relationship Id="rId1" Type="http://schemas.openxmlformats.org/officeDocument/2006/relationships/slideLayout" Target="../slideLayouts/slideLayout55.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23.xml"/><Relationship Id="rId1" Type="http://schemas.openxmlformats.org/officeDocument/2006/relationships/slideLayout" Target="../slideLayouts/slideLayout55.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50.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25.xml"/><Relationship Id="rId1" Type="http://schemas.openxmlformats.org/officeDocument/2006/relationships/slideLayout" Target="../slideLayouts/slideLayout55.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2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0.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53.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29.xml"/><Relationship Id="rId1" Type="http://schemas.openxmlformats.org/officeDocument/2006/relationships/slideLayout" Target="../slideLayouts/slideLayout55.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50.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31.xml"/><Relationship Id="rId1" Type="http://schemas.openxmlformats.org/officeDocument/2006/relationships/slideLayout" Target="../slideLayouts/slideLayout55.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0.xml"/></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52.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34.xml"/><Relationship Id="rId1" Type="http://schemas.openxmlformats.org/officeDocument/2006/relationships/slideLayout" Target="../slideLayouts/slideLayout55.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1.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0.xml"/></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55.xml"/></Relationships>
</file>

<file path=ppt/slides/_rels/slide7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55.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41.xml"/><Relationship Id="rId1" Type="http://schemas.openxmlformats.org/officeDocument/2006/relationships/slideLayout" Target="../slideLayouts/slideLayout55.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1.xml"/></Relationships>
</file>

<file path=ppt/slides/_rels/slide7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52.xml"/></Relationships>
</file>

<file path=ppt/slides/_rels/slide7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5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8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55.xml"/></Relationships>
</file>

<file path=ppt/slides/_rels/slide8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50.xml"/><Relationship Id="rId1" Type="http://schemas.openxmlformats.org/officeDocument/2006/relationships/video" Target="https://www.youtube.com/embed/5CH5Ca5hDmc?feature=oembed"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50.xml"/></Relationships>
</file>

<file path=ppt/slides/_rels/slide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9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image" Target="../media/image31.emf"/><Relationship Id="rId1" Type="http://schemas.openxmlformats.org/officeDocument/2006/relationships/slideLayout" Target="../slideLayouts/slideLayout2.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9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ctrTitle"/>
          </p:nvPr>
        </p:nvSpPr>
        <p:spPr>
          <a:xfrm>
            <a:off x="457200" y="685800"/>
            <a:ext cx="8458200" cy="2514600"/>
          </a:xfrm>
          <a:solidFill>
            <a:srgbClr val="008000">
              <a:alpha val="50195"/>
            </a:srgbClr>
          </a:solidFill>
        </p:spPr>
        <p:txBody>
          <a:bodyPr/>
          <a:lstStyle/>
          <a:p>
            <a:pPr eaLnBrk="1" hangingPunct="1"/>
            <a:r>
              <a:rPr lang="en-US" sz="4800" dirty="0">
                <a:latin typeface="+mj-lt"/>
                <a:ea typeface="ＭＳ Ｐゴシック" pitchFamily="-108" charset="-128"/>
                <a:cs typeface="ＭＳ Ｐゴシック" pitchFamily="-108" charset="-128"/>
              </a:rPr>
              <a:t>Coachin</a:t>
            </a:r>
            <a:r>
              <a:rPr lang="en-US" sz="4800" dirty="0"/>
              <a:t>g </a:t>
            </a:r>
            <a:r>
              <a:rPr lang="en-US" sz="4800" dirty="0">
                <a:latin typeface="+mj-lt"/>
                <a:ea typeface="ＭＳ Ｐゴシック" pitchFamily="-108" charset="-128"/>
                <a:cs typeface="ＭＳ Ｐゴシック" pitchFamily="-108" charset="-128"/>
              </a:rPr>
              <a:t>School-Wide Positive Behavioral Interventions and Supports (SWPBIS)</a:t>
            </a:r>
            <a:endParaRPr lang="en-US" sz="3600" i="1" dirty="0">
              <a:latin typeface="+mj-lt"/>
              <a:ea typeface="ＭＳ Ｐゴシック" pitchFamily="-108" charset="-128"/>
              <a:cs typeface="ＭＳ Ｐゴシック" pitchFamily="-108" charset="-128"/>
            </a:endParaRPr>
          </a:p>
        </p:txBody>
      </p:sp>
      <p:sp>
        <p:nvSpPr>
          <p:cNvPr id="20486" name="Rectangle 3"/>
          <p:cNvSpPr>
            <a:spLocks noGrp="1" noChangeArrowheads="1"/>
          </p:cNvSpPr>
          <p:nvPr>
            <p:ph type="subTitle" idx="1"/>
          </p:nvPr>
        </p:nvSpPr>
        <p:spPr>
          <a:xfrm>
            <a:off x="914400" y="3429000"/>
            <a:ext cx="7543800" cy="3292475"/>
          </a:xfrm>
        </p:spPr>
        <p:txBody>
          <a:bodyPr/>
          <a:lstStyle/>
          <a:p>
            <a:pPr eaLnBrk="1" hangingPunct="1">
              <a:lnSpc>
                <a:spcPct val="80000"/>
              </a:lnSpc>
            </a:pPr>
            <a:r>
              <a:rPr lang="en-US" sz="2400" b="1" dirty="0">
                <a:latin typeface="+mj-lt"/>
                <a:ea typeface="ＭＳ Ｐゴシック" pitchFamily="-108" charset="-128"/>
                <a:cs typeface="ＭＳ Ｐゴシック" pitchFamily="-108" charset="-128"/>
              </a:rPr>
              <a:t>Northeast PBIS (NEPBIS) Coaches Training</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3600" b="1" dirty="0">
                <a:solidFill>
                  <a:srgbClr val="008000"/>
                </a:solidFill>
                <a:latin typeface="+mj-lt"/>
                <a:ea typeface="ＭＳ Ｐゴシック" pitchFamily="-108" charset="-128"/>
                <a:cs typeface="ＭＳ Ｐゴシック" pitchFamily="-108" charset="-128"/>
              </a:rPr>
              <a:t>Coaching Day 7</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2400" b="1" dirty="0">
                <a:latin typeface="+mj-lt"/>
                <a:ea typeface="ＭＳ Ｐゴシック" pitchFamily="-108" charset="-128"/>
                <a:cs typeface="ＭＳ Ｐゴシック" pitchFamily="-108" charset="-128"/>
              </a:rPr>
              <a:t>INSERT TRAINER NAMES</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2200" i="1" dirty="0">
                <a:latin typeface="+mj-lt"/>
                <a:ea typeface="ＭＳ Ｐゴシック" pitchFamily="-108" charset="-128"/>
                <a:cs typeface="ＭＳ Ｐゴシック" pitchFamily="-108" charset="-128"/>
              </a:rPr>
              <a:t>with support from Brandi </a:t>
            </a:r>
            <a:r>
              <a:rPr lang="en-US" sz="2200" i="1" dirty="0" err="1">
                <a:latin typeface="+mj-lt"/>
                <a:ea typeface="ＭＳ Ｐゴシック" pitchFamily="-108" charset="-128"/>
                <a:cs typeface="ＭＳ Ｐゴシック" pitchFamily="-108" charset="-128"/>
              </a:rPr>
              <a:t>Simonsen</a:t>
            </a:r>
            <a:r>
              <a:rPr lang="en-US" sz="2200" i="1" dirty="0">
                <a:latin typeface="+mj-lt"/>
                <a:ea typeface="ＭＳ Ｐゴシック" pitchFamily="-108" charset="-128"/>
                <a:cs typeface="ＭＳ Ｐゴシック" pitchFamily="-108" charset="-128"/>
              </a:rPr>
              <a:t>, Jen Freeman, </a:t>
            </a:r>
          </a:p>
          <a:p>
            <a:pPr eaLnBrk="1" hangingPunct="1">
              <a:lnSpc>
                <a:spcPct val="80000"/>
              </a:lnSpc>
            </a:pPr>
            <a:r>
              <a:rPr lang="en-US" sz="2200" i="1">
                <a:latin typeface="+mj-lt"/>
                <a:ea typeface="ＭＳ Ｐゴシック" pitchFamily="-108" charset="-128"/>
                <a:cs typeface="ＭＳ Ｐゴシック" pitchFamily="-108" charset="-128"/>
              </a:rPr>
              <a:t>Susannah Everett, Adam Feinberg, </a:t>
            </a:r>
            <a:r>
              <a:rPr lang="en-US" sz="2200" i="1" dirty="0">
                <a:latin typeface="+mj-lt"/>
                <a:ea typeface="ＭＳ Ｐゴシック" pitchFamily="-108" charset="-128"/>
                <a:cs typeface="ＭＳ Ｐゴシック" pitchFamily="-108" charset="-128"/>
              </a:rPr>
              <a:t>&amp; George </a:t>
            </a:r>
            <a:r>
              <a:rPr lang="en-US" sz="2200" i="1" dirty="0" err="1">
                <a:latin typeface="+mj-lt"/>
                <a:ea typeface="ＭＳ Ｐゴシック" pitchFamily="-108" charset="-128"/>
                <a:cs typeface="ＭＳ Ｐゴシック" pitchFamily="-108" charset="-128"/>
              </a:rPr>
              <a:t>Sugai</a:t>
            </a:r>
            <a:endParaRPr lang="en-US" sz="2200" i="1" dirty="0">
              <a:latin typeface="+mj-lt"/>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222956690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5400" y="0"/>
            <a:ext cx="4114800" cy="4495800"/>
          </a:xfrm>
          <a:solidFill>
            <a:srgbClr val="008000"/>
          </a:solidFill>
        </p:spPr>
        <p:txBody>
          <a:bodyPr/>
          <a:lstStyle/>
          <a:p>
            <a:pPr algn="ctr"/>
            <a:br>
              <a:rPr lang="en-US" dirty="0">
                <a:solidFill>
                  <a:schemeClr val="bg1"/>
                </a:solidFill>
              </a:rPr>
            </a:br>
            <a:r>
              <a:rPr lang="en-US" dirty="0">
                <a:solidFill>
                  <a:schemeClr val="bg1"/>
                </a:solidFill>
              </a:rPr>
              <a:t>Overview of Coaching in </a:t>
            </a:r>
            <a:r>
              <a:rPr lang="en-US" dirty="0" err="1">
                <a:solidFill>
                  <a:schemeClr val="bg1"/>
                </a:solidFill>
              </a:rPr>
              <a:t>swpbis</a:t>
            </a:r>
            <a:br>
              <a:rPr lang="en-US" dirty="0">
                <a:solidFill>
                  <a:schemeClr val="bg1"/>
                </a:solidFill>
              </a:rPr>
            </a:br>
            <a:br>
              <a:rPr lang="en-US" dirty="0">
                <a:solidFill>
                  <a:schemeClr val="bg1"/>
                </a:solidFill>
              </a:rPr>
            </a:br>
            <a:r>
              <a:rPr lang="en-US" dirty="0">
                <a:solidFill>
                  <a:schemeClr val="bg1"/>
                </a:solidFill>
              </a:rPr>
              <a:t>(Chapter </a:t>
            </a:r>
            <a:r>
              <a:rPr lang="en-US" dirty="0" err="1">
                <a:solidFill>
                  <a:schemeClr val="bg1"/>
                </a:solidFill>
              </a:rPr>
              <a:t>i</a:t>
            </a:r>
            <a:r>
              <a:rPr lang="en-US" dirty="0">
                <a:solidFill>
                  <a:schemeClr val="bg1"/>
                </a:solidFill>
              </a:rPr>
              <a:t>)</a:t>
            </a:r>
            <a:br>
              <a:rPr lang="en-US" dirty="0">
                <a:solidFill>
                  <a:schemeClr val="bg1"/>
                </a:solidFill>
              </a:rPr>
            </a:br>
            <a:endParaRPr lang="en-US" dirty="0">
              <a:solidFill>
                <a:schemeClr val="bg1"/>
              </a:solidFill>
            </a:endParaRPr>
          </a:p>
        </p:txBody>
      </p:sp>
      <p:pic>
        <p:nvPicPr>
          <p:cNvPr id="5" name="Picture 4"/>
          <p:cNvPicPr>
            <a:picLocks noChangeAspect="1"/>
          </p:cNvPicPr>
          <p:nvPr/>
        </p:nvPicPr>
        <p:blipFill>
          <a:blip r:embed="rId2"/>
          <a:stretch>
            <a:fillRect/>
          </a:stretch>
        </p:blipFill>
        <p:spPr>
          <a:xfrm rot="20472928">
            <a:off x="675444" y="630583"/>
            <a:ext cx="4298060" cy="5596131"/>
          </a:xfrm>
          <a:prstGeom prst="rect">
            <a:avLst/>
          </a:prstGeom>
          <a:solidFill>
            <a:schemeClr val="bg1"/>
          </a:solidFill>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95375" cy="1066800"/>
          </a:xfrm>
          <a:prstGeom prst="rect">
            <a:avLst/>
          </a:prstGeom>
          <a:noFill/>
          <a:ln>
            <a:noFill/>
          </a:ln>
        </p:spPr>
      </p:pic>
    </p:spTree>
    <p:extLst>
      <p:ext uri="{BB962C8B-B14F-4D97-AF65-F5344CB8AC3E}">
        <p14:creationId xmlns:p14="http://schemas.microsoft.com/office/powerpoint/2010/main" val="1626500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grpSp>
        <p:nvGrpSpPr>
          <p:cNvPr id="9" name="Group 8"/>
          <p:cNvGrpSpPr/>
          <p:nvPr/>
        </p:nvGrpSpPr>
        <p:grpSpPr>
          <a:xfrm>
            <a:off x="25531" y="5105400"/>
            <a:ext cx="1346069" cy="1752600"/>
            <a:chOff x="-76201" y="5105400"/>
            <a:chExt cx="1346069" cy="1752600"/>
          </a:xfrm>
        </p:grpSpPr>
        <p:pic>
          <p:nvPicPr>
            <p:cNvPr id="10" name="Picture 9"/>
            <p:cNvPicPr>
              <a:picLocks noChangeAspect="1"/>
            </p:cNvPicPr>
            <p:nvPr/>
          </p:nvPicPr>
          <p:blipFill>
            <a:blip r:embed="rId3"/>
            <a:stretch>
              <a:fillRect/>
            </a:stretch>
          </p:blipFill>
          <p:spPr>
            <a:xfrm>
              <a:off x="-76201" y="5105400"/>
              <a:ext cx="1346069" cy="1752600"/>
            </a:xfrm>
            <a:prstGeom prst="rect">
              <a:avLst/>
            </a:prstGeom>
            <a:solidFill>
              <a:schemeClr val="bg1"/>
            </a:solidFill>
          </p:spPr>
        </p:pic>
        <p:sp>
          <p:nvSpPr>
            <p:cNvPr id="12" name="TextBox 11"/>
            <p:cNvSpPr txBox="1">
              <a:spLocks noChangeArrowheads="1"/>
            </p:cNvSpPr>
            <p:nvPr/>
          </p:nvSpPr>
          <p:spPr bwMode="auto">
            <a:xfrm>
              <a:off x="299124" y="6172200"/>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I.A.ii</a:t>
              </a:r>
              <a:endParaRPr lang="en-US" sz="2000" b="1" dirty="0">
                <a:solidFill>
                  <a:srgbClr val="000000"/>
                </a:solidFill>
                <a:latin typeface="+mj-lt"/>
              </a:endParaRPr>
            </a:p>
          </p:txBody>
        </p:sp>
      </p:grpSp>
      <p:sp>
        <p:nvSpPr>
          <p:cNvPr id="18434" name="Rectangle 2"/>
          <p:cNvSpPr>
            <a:spLocks noGrp="1" noChangeArrowheads="1"/>
          </p:cNvSpPr>
          <p:nvPr>
            <p:ph type="title"/>
          </p:nvPr>
        </p:nvSpPr>
        <p:spPr>
          <a:xfrm>
            <a:off x="228600" y="152400"/>
            <a:ext cx="8763000" cy="914400"/>
          </a:xfrm>
          <a:solidFill>
            <a:srgbClr val="008000"/>
          </a:solidFill>
        </p:spPr>
        <p:txBody>
          <a:bodyPr/>
          <a:lstStyle/>
          <a:p>
            <a:pPr eaLnBrk="1" hangingPunct="1"/>
            <a:r>
              <a:rPr lang="en-US" sz="4000" dirty="0">
                <a:solidFill>
                  <a:srgbClr val="FFFFFF"/>
                </a:solidFill>
              </a:rPr>
              <a:t>How is it going with your various roles?</a:t>
            </a:r>
          </a:p>
        </p:txBody>
      </p:sp>
      <p:sp>
        <p:nvSpPr>
          <p:cNvPr id="18435"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graphicFrame>
        <p:nvGraphicFramePr>
          <p:cNvPr id="7" name="Diagram 6"/>
          <p:cNvGraphicFramePr/>
          <p:nvPr/>
        </p:nvGraphicFramePr>
        <p:xfrm>
          <a:off x="0" y="1066800"/>
          <a:ext cx="9144000" cy="563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437" name="TextBox 7"/>
          <p:cNvSpPr txBox="1">
            <a:spLocks noChangeArrowheads="1"/>
          </p:cNvSpPr>
          <p:nvPr/>
        </p:nvSpPr>
        <p:spPr bwMode="auto">
          <a:xfrm>
            <a:off x="1600200" y="2743200"/>
            <a:ext cx="2590800" cy="338554"/>
          </a:xfrm>
          <a:prstGeom prst="rect">
            <a:avLst/>
          </a:prstGeom>
          <a:noFill/>
          <a:ln w="9525">
            <a:noFill/>
            <a:miter lim="800000"/>
            <a:headEnd/>
            <a:tailEnd/>
          </a:ln>
        </p:spPr>
        <p:txBody>
          <a:bodyPr>
            <a:prstTxWarp prst="textNoShape">
              <a:avLst/>
            </a:prstTxWarp>
            <a:spAutoFit/>
          </a:bodyPr>
          <a:lstStyle/>
          <a:p>
            <a:endParaRPr lang="en-US" sz="1600"/>
          </a:p>
        </p:txBody>
      </p:sp>
      <p:sp>
        <p:nvSpPr>
          <p:cNvPr id="37906" name="Text Box 18"/>
          <p:cNvSpPr txBox="1">
            <a:spLocks noChangeArrowheads="1"/>
          </p:cNvSpPr>
          <p:nvPr/>
        </p:nvSpPr>
        <p:spPr bwMode="auto">
          <a:xfrm>
            <a:off x="304800" y="3733800"/>
            <a:ext cx="2209800" cy="1395413"/>
          </a:xfrm>
          <a:prstGeom prst="rect">
            <a:avLst/>
          </a:prstGeom>
          <a:solidFill>
            <a:srgbClr val="FFFFFF"/>
          </a:solidFill>
          <a:ln w="9525">
            <a:solidFill>
              <a:srgbClr val="1F497D"/>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Share advanced content with team </a:t>
            </a:r>
            <a:endParaRPr lang="en-US" dirty="0"/>
          </a:p>
          <a:p>
            <a:pPr marL="109538" lvl="1" indent="-109538" algn="l">
              <a:buFont typeface="Symbol" pitchFamily="-1" charset="2"/>
              <a:buChar char="·"/>
            </a:pPr>
            <a:r>
              <a:rPr lang="en-US" dirty="0">
                <a:latin typeface="Calibri" pitchFamily="34" charset="0"/>
              </a:rPr>
              <a:t>Share information at faculty meetings</a:t>
            </a:r>
            <a:endParaRPr lang="en-US" dirty="0"/>
          </a:p>
        </p:txBody>
      </p:sp>
      <p:sp>
        <p:nvSpPr>
          <p:cNvPr id="37907" name="Text Box 19"/>
          <p:cNvSpPr txBox="1">
            <a:spLocks noChangeArrowheads="1"/>
          </p:cNvSpPr>
          <p:nvPr/>
        </p:nvSpPr>
        <p:spPr bwMode="auto">
          <a:xfrm>
            <a:off x="6705600" y="3581400"/>
            <a:ext cx="2178050" cy="1547813"/>
          </a:xfrm>
          <a:prstGeom prst="rect">
            <a:avLst/>
          </a:prstGeom>
          <a:solidFill>
            <a:srgbClr val="FFFFFF"/>
          </a:solidFill>
          <a:ln w="9525">
            <a:solidFill>
              <a:srgbClr val="808080"/>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Local PBS expert</a:t>
            </a:r>
            <a:endParaRPr lang="en-US" dirty="0"/>
          </a:p>
          <a:p>
            <a:pPr marL="109538" indent="-109538" algn="l">
              <a:buFont typeface="Symbol" pitchFamily="-1" charset="2"/>
              <a:buChar char="·"/>
            </a:pPr>
            <a:r>
              <a:rPr lang="en-US" dirty="0">
                <a:latin typeface="Calibri" pitchFamily="34" charset="0"/>
              </a:rPr>
              <a:t>Positive “nag”</a:t>
            </a:r>
            <a:endParaRPr lang="en-US" dirty="0"/>
          </a:p>
          <a:p>
            <a:pPr indent="-109538" algn="l">
              <a:buFont typeface="Symbol" pitchFamily="-1" charset="2"/>
              <a:buChar char="·"/>
            </a:pPr>
            <a:r>
              <a:rPr lang="en-US" dirty="0">
                <a:latin typeface="Calibri" pitchFamily="34" charset="0"/>
              </a:rPr>
              <a:t>Link to resources (e.g., nepbis.org, www.pbis.org)</a:t>
            </a:r>
            <a:endParaRPr lang="en-US" dirty="0"/>
          </a:p>
        </p:txBody>
      </p:sp>
      <p:sp>
        <p:nvSpPr>
          <p:cNvPr id="11" name="Text Box 18"/>
          <p:cNvSpPr txBox="1">
            <a:spLocks noChangeArrowheads="1"/>
          </p:cNvSpPr>
          <p:nvPr/>
        </p:nvSpPr>
        <p:spPr bwMode="auto">
          <a:xfrm>
            <a:off x="5410200" y="1219200"/>
            <a:ext cx="2209800" cy="1395413"/>
          </a:xfrm>
          <a:prstGeom prst="rect">
            <a:avLst/>
          </a:prstGeom>
          <a:solidFill>
            <a:srgbClr val="FFFFFF"/>
          </a:solidFill>
          <a:ln w="9525">
            <a:solidFill>
              <a:srgbClr val="1F497D"/>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Team meetings</a:t>
            </a:r>
          </a:p>
          <a:p>
            <a:pPr marL="109538" lvl="1" indent="-109538" algn="l">
              <a:buFont typeface="Symbol" pitchFamily="-1" charset="2"/>
              <a:buChar char="·"/>
            </a:pPr>
            <a:r>
              <a:rPr lang="en-US" dirty="0">
                <a:latin typeface="Calibri" pitchFamily="34" charset="0"/>
              </a:rPr>
              <a:t>Activities at training events</a:t>
            </a:r>
          </a:p>
          <a:p>
            <a:pPr marL="109538" lvl="1" indent="-109538" algn="l">
              <a:buFont typeface="Symbol" pitchFamily="-1" charset="2"/>
              <a:buChar char="·"/>
            </a:pPr>
            <a:r>
              <a:rPr lang="en-US" dirty="0">
                <a:latin typeface="Calibri" pitchFamily="34" charset="0"/>
              </a:rPr>
              <a:t>Implementation</a:t>
            </a:r>
            <a:endParaRPr lang="en-US" dirty="0"/>
          </a:p>
        </p:txBody>
      </p:sp>
      <p:pic>
        <p:nvPicPr>
          <p:cNvPr id="14" name="Picture 13"/>
          <p:cNvPicPr/>
          <p:nvPr/>
        </p:nvPicPr>
        <p:blipFill>
          <a:blip r:embed="rId9">
            <a:extLst>
              <a:ext uri="{28A0092B-C50C-407E-A947-70E740481C1C}">
                <a14:useLocalDpi xmlns:a14="http://schemas.microsoft.com/office/drawing/2010/main" val="0"/>
              </a:ext>
            </a:extLst>
          </a:blip>
          <a:srcRect/>
          <a:stretch>
            <a:fillRect/>
          </a:stretch>
        </p:blipFill>
        <p:spPr bwMode="auto">
          <a:xfrm>
            <a:off x="8001000" y="762000"/>
            <a:ext cx="1142494" cy="1143000"/>
          </a:xfrm>
          <a:prstGeom prst="rect">
            <a:avLst/>
          </a:prstGeom>
          <a:noFill/>
          <a:ln>
            <a:noFill/>
          </a:ln>
        </p:spPr>
      </p:pic>
      <p:pic>
        <p:nvPicPr>
          <p:cNvPr id="13" name="Picture 12"/>
          <p:cNvPicPr/>
          <p:nvPr/>
        </p:nvPicPr>
        <p:blipFill>
          <a:blip r:embed="rId10">
            <a:extLst>
              <a:ext uri="{28A0092B-C50C-407E-A947-70E740481C1C}">
                <a14:useLocalDpi xmlns:a14="http://schemas.microsoft.com/office/drawing/2010/main" val="0"/>
              </a:ext>
            </a:extLst>
          </a:blip>
          <a:srcRect/>
          <a:stretch>
            <a:fillRect/>
          </a:stretch>
        </p:blipFill>
        <p:spPr bwMode="auto">
          <a:xfrm>
            <a:off x="-28576" y="762000"/>
            <a:ext cx="1095375" cy="1066800"/>
          </a:xfrm>
          <a:prstGeom prst="rect">
            <a:avLst/>
          </a:prstGeom>
          <a:noFill/>
          <a:ln>
            <a:noFill/>
          </a:ln>
        </p:spPr>
      </p:pic>
    </p:spTree>
    <p:extLst>
      <p:ext uri="{BB962C8B-B14F-4D97-AF65-F5344CB8AC3E}">
        <p14:creationId xmlns:p14="http://schemas.microsoft.com/office/powerpoint/2010/main" val="19507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906"/>
                                        </p:tgtEl>
                                        <p:attrNameLst>
                                          <p:attrName>style.visibility</p:attrName>
                                        </p:attrNameLst>
                                      </p:cBhvr>
                                      <p:to>
                                        <p:strVal val="visible"/>
                                      </p:to>
                                    </p:set>
                                    <p:animEffect transition="in" filter="dissolve">
                                      <p:cBhvr>
                                        <p:cTn id="12" dur="500"/>
                                        <p:tgtEl>
                                          <p:spTgt spid="3790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907"/>
                                        </p:tgtEl>
                                        <p:attrNameLst>
                                          <p:attrName>style.visibility</p:attrName>
                                        </p:attrNameLst>
                                      </p:cBhvr>
                                      <p:to>
                                        <p:strVal val="visible"/>
                                      </p:to>
                                    </p:set>
                                    <p:animEffect transition="in" filter="dissolve">
                                      <p:cBhvr>
                                        <p:cTn id="17" dur="500"/>
                                        <p:tgtEl>
                                          <p:spTgt spid="37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6" grpId="0" animBg="1"/>
      <p:bldP spid="37907"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5400" y="0"/>
            <a:ext cx="4114800" cy="4495800"/>
          </a:xfrm>
          <a:solidFill>
            <a:srgbClr val="008000"/>
          </a:solidFill>
        </p:spPr>
        <p:txBody>
          <a:bodyPr/>
          <a:lstStyle/>
          <a:p>
            <a:pPr algn="ctr"/>
            <a:br>
              <a:rPr lang="en-US" dirty="0">
                <a:solidFill>
                  <a:schemeClr val="bg1"/>
                </a:solidFill>
              </a:rPr>
            </a:br>
            <a:r>
              <a:rPr lang="en-US" dirty="0">
                <a:solidFill>
                  <a:schemeClr val="bg1"/>
                </a:solidFill>
              </a:rPr>
              <a:t>Basics of </a:t>
            </a:r>
            <a:r>
              <a:rPr lang="en-US" dirty="0" err="1">
                <a:solidFill>
                  <a:schemeClr val="bg1"/>
                </a:solidFill>
              </a:rPr>
              <a:t>swpbis</a:t>
            </a:r>
            <a:br>
              <a:rPr lang="en-US" dirty="0">
                <a:solidFill>
                  <a:schemeClr val="bg1"/>
                </a:solidFill>
              </a:rPr>
            </a:br>
            <a:r>
              <a:rPr lang="en-US" dirty="0">
                <a:solidFill>
                  <a:schemeClr val="bg1"/>
                </a:solidFill>
              </a:rPr>
              <a:t> for coaches </a:t>
            </a:r>
            <a:br>
              <a:rPr lang="en-US" dirty="0">
                <a:solidFill>
                  <a:schemeClr val="bg1"/>
                </a:solidFill>
              </a:rPr>
            </a:br>
            <a:br>
              <a:rPr lang="en-US" dirty="0">
                <a:solidFill>
                  <a:schemeClr val="bg1"/>
                </a:solidFill>
              </a:rPr>
            </a:br>
            <a:r>
              <a:rPr lang="en-US" dirty="0">
                <a:solidFill>
                  <a:schemeClr val="bg1"/>
                </a:solidFill>
              </a:rPr>
              <a:t>(Chapter Ii)</a:t>
            </a:r>
            <a:br>
              <a:rPr lang="en-US" dirty="0">
                <a:solidFill>
                  <a:schemeClr val="bg1"/>
                </a:solidFill>
              </a:rPr>
            </a:br>
            <a:endParaRPr lang="en-US" dirty="0">
              <a:solidFill>
                <a:schemeClr val="bg1"/>
              </a:solidFill>
            </a:endParaRPr>
          </a:p>
        </p:txBody>
      </p:sp>
      <p:pic>
        <p:nvPicPr>
          <p:cNvPr id="5" name="Picture 4"/>
          <p:cNvPicPr>
            <a:picLocks noChangeAspect="1"/>
          </p:cNvPicPr>
          <p:nvPr/>
        </p:nvPicPr>
        <p:blipFill>
          <a:blip r:embed="rId2"/>
          <a:stretch>
            <a:fillRect/>
          </a:stretch>
        </p:blipFill>
        <p:spPr>
          <a:xfrm rot="20472928">
            <a:off x="675444" y="630583"/>
            <a:ext cx="4298060" cy="5596131"/>
          </a:xfrm>
          <a:prstGeom prst="rect">
            <a:avLst/>
          </a:prstGeom>
          <a:solidFill>
            <a:schemeClr val="bg1"/>
          </a:solidFill>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0" y="32657"/>
            <a:ext cx="1095375" cy="1066800"/>
          </a:xfrm>
          <a:prstGeom prst="rect">
            <a:avLst/>
          </a:prstGeom>
          <a:noFill/>
          <a:ln>
            <a:noFill/>
          </a:ln>
        </p:spPr>
      </p:pic>
    </p:spTree>
    <p:extLst>
      <p:ext uri="{BB962C8B-B14F-4D97-AF65-F5344CB8AC3E}">
        <p14:creationId xmlns:p14="http://schemas.microsoft.com/office/powerpoint/2010/main" val="2155321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grpSp>
        <p:nvGrpSpPr>
          <p:cNvPr id="27" name="Group 5"/>
          <p:cNvGrpSpPr/>
          <p:nvPr/>
        </p:nvGrpSpPr>
        <p:grpSpPr>
          <a:xfrm>
            <a:off x="7772400" y="4648200"/>
            <a:ext cx="1588180" cy="1676401"/>
            <a:chOff x="-140380" y="5333999"/>
            <a:chExt cx="1588180" cy="1676401"/>
          </a:xfrm>
        </p:grpSpPr>
        <p:pic>
          <p:nvPicPr>
            <p:cNvPr id="28" name="Content Placeholder 3"/>
            <p:cNvPicPr>
              <a:picLocks noChangeAspect="1"/>
            </p:cNvPicPr>
            <p:nvPr/>
          </p:nvPicPr>
          <p:blipFill>
            <a:blip r:embed="rId3"/>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a:solidFill>
                    <a:srgbClr val="000000"/>
                  </a:solidFill>
                  <a:latin typeface="+mj-lt"/>
                </a:rPr>
                <a:t>I.C</a:t>
              </a:r>
            </a:p>
          </p:txBody>
        </p:sp>
      </p:grpSp>
      <p:sp>
        <p:nvSpPr>
          <p:cNvPr id="32770" name="Rectangle 2"/>
          <p:cNvSpPr>
            <a:spLocks noChangeArrowheads="1"/>
          </p:cNvSpPr>
          <p:nvPr/>
        </p:nvSpPr>
        <p:spPr bwMode="auto">
          <a:xfrm>
            <a:off x="76200" y="76200"/>
            <a:ext cx="8991600" cy="6096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a:solidFill>
                  <a:schemeClr val="bg1"/>
                </a:solidFill>
                <a:latin typeface="+mj-lt"/>
              </a:rPr>
              <a:t>Critical Features of PBIS</a:t>
            </a:r>
          </a:p>
        </p:txBody>
      </p:sp>
      <p:sp>
        <p:nvSpPr>
          <p:cNvPr id="15" name="TextBox 14"/>
          <p:cNvSpPr txBox="1"/>
          <p:nvPr/>
        </p:nvSpPr>
        <p:spPr>
          <a:xfrm>
            <a:off x="0" y="3962400"/>
            <a:ext cx="1219200" cy="2936187"/>
          </a:xfrm>
          <a:prstGeom prst="rect">
            <a:avLst/>
          </a:prstGeom>
          <a:noFill/>
        </p:spPr>
        <p:txBody>
          <a:bodyPr wrap="square">
            <a:spAutoFit/>
          </a:bodyPr>
          <a:lstStyle/>
          <a:p>
            <a:pPr>
              <a:defRPr/>
            </a:pPr>
            <a:r>
              <a:rPr lang="en-US" sz="1680" dirty="0">
                <a:solidFill>
                  <a:schemeClr val="bg2"/>
                </a:solidFill>
                <a:latin typeface="+mj-lt"/>
                <a:ea typeface="ヒラギノ角ゴ Pro W3" pitchFamily="-83" charset="-128"/>
                <a:cs typeface="ヒラギノ角ゴ Pro W3" pitchFamily="-83" charset="-128"/>
              </a:rPr>
              <a:t>(Vincent, Randal, </a:t>
            </a:r>
            <a:r>
              <a:rPr lang="en-US" sz="1680" dirty="0" err="1">
                <a:solidFill>
                  <a:schemeClr val="bg2"/>
                </a:solidFill>
                <a:latin typeface="+mj-lt"/>
                <a:ea typeface="ヒラギノ角ゴ Pro W3" pitchFamily="-83" charset="-128"/>
                <a:cs typeface="ヒラギノ角ゴ Pro W3" pitchFamily="-83" charset="-128"/>
              </a:rPr>
              <a:t>Cartledge</a:t>
            </a:r>
            <a:r>
              <a:rPr lang="en-US" sz="1680" dirty="0">
                <a:solidFill>
                  <a:schemeClr val="bg2"/>
                </a:solidFill>
                <a:latin typeface="+mj-lt"/>
                <a:ea typeface="ヒラギノ角ゴ Pro W3" pitchFamily="-83" charset="-128"/>
                <a:cs typeface="ヒラギノ角ゴ Pro W3" pitchFamily="-83" charset="-128"/>
              </a:rPr>
              <a:t>, Tobin, &amp; Swain-</a:t>
            </a:r>
            <a:r>
              <a:rPr lang="en-US" sz="1680" dirty="0" err="1">
                <a:solidFill>
                  <a:schemeClr val="bg2"/>
                </a:solidFill>
                <a:latin typeface="+mj-lt"/>
                <a:ea typeface="ヒラギノ角ゴ Pro W3" pitchFamily="-83" charset="-128"/>
                <a:cs typeface="ヒラギノ角ゴ Pro W3" pitchFamily="-83" charset="-128"/>
              </a:rPr>
              <a:t>Bradway</a:t>
            </a:r>
            <a:r>
              <a:rPr lang="en-US" sz="1680" dirty="0">
                <a:solidFill>
                  <a:schemeClr val="bg2"/>
                </a:solidFill>
                <a:latin typeface="+mj-lt"/>
                <a:ea typeface="ヒラギノ角ゴ Pro W3" pitchFamily="-83" charset="-128"/>
                <a:cs typeface="ヒラギノ角ゴ Pro W3" pitchFamily="-83" charset="-128"/>
              </a:rPr>
              <a:t>, 2011; </a:t>
            </a:r>
            <a:r>
              <a:rPr lang="en-US" sz="1680" dirty="0" err="1">
                <a:solidFill>
                  <a:schemeClr val="bg2"/>
                </a:solidFill>
                <a:latin typeface="+mj-lt"/>
                <a:ea typeface="ヒラギノ角ゴ Pro W3" pitchFamily="-83" charset="-128"/>
                <a:cs typeface="ヒラギノ角ゴ Pro W3" pitchFamily="-83" charset="-128"/>
              </a:rPr>
              <a:t>Sugai</a:t>
            </a:r>
            <a:r>
              <a:rPr lang="en-US" sz="1680" dirty="0">
                <a:solidFill>
                  <a:schemeClr val="bg2"/>
                </a:solidFill>
                <a:latin typeface="+mj-lt"/>
                <a:ea typeface="ヒラギノ角ゴ Pro W3" pitchFamily="-83" charset="-128"/>
                <a:cs typeface="ヒラギノ角ゴ Pro W3" pitchFamily="-83" charset="-128"/>
              </a:rPr>
              <a:t>, O’Keefe, &amp; Fallon 2012 </a:t>
            </a:r>
            <a:r>
              <a:rPr lang="en-US" sz="1680" dirty="0" err="1">
                <a:solidFill>
                  <a:schemeClr val="bg2"/>
                </a:solidFill>
                <a:latin typeface="+mj-lt"/>
                <a:ea typeface="ヒラギノ角ゴ Pro W3" pitchFamily="-83" charset="-128"/>
                <a:cs typeface="ヒラギノ角ゴ Pro W3" pitchFamily="-83" charset="-128"/>
              </a:rPr>
              <a:t>ab</a:t>
            </a:r>
            <a:r>
              <a:rPr lang="en-US" sz="1680" dirty="0">
                <a:solidFill>
                  <a:schemeClr val="bg2"/>
                </a:solidFill>
                <a:latin typeface="+mj-lt"/>
                <a:ea typeface="ヒラギノ角ゴ Pro W3" pitchFamily="-83" charset="-128"/>
                <a:cs typeface="ヒラギノ角ゴ Pro W3" pitchFamily="-83" charset="-128"/>
              </a:rPr>
              <a:t>)</a:t>
            </a:r>
          </a:p>
        </p:txBody>
      </p:sp>
      <p:sp>
        <p:nvSpPr>
          <p:cNvPr id="3" name="Rounded Rectangle 2"/>
          <p:cNvSpPr/>
          <p:nvPr/>
        </p:nvSpPr>
        <p:spPr>
          <a:xfrm>
            <a:off x="528637" y="815975"/>
            <a:ext cx="8229600" cy="5867400"/>
          </a:xfrm>
          <a:prstGeom prst="roundRect">
            <a:avLst/>
          </a:prstGeom>
          <a:solidFill>
            <a:srgbClr val="FFFF00">
              <a:alpha val="25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3251" name="Oval 3"/>
          <p:cNvSpPr>
            <a:spLocks noChangeArrowheads="1"/>
          </p:cNvSpPr>
          <p:nvPr/>
        </p:nvSpPr>
        <p:spPr bwMode="auto">
          <a:xfrm>
            <a:off x="2693987" y="1485900"/>
            <a:ext cx="4267200" cy="4511675"/>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latin typeface="+mj-lt"/>
            </a:endParaRPr>
          </a:p>
        </p:txBody>
      </p:sp>
      <p:sp>
        <p:nvSpPr>
          <p:cNvPr id="53252" name="Oval 4"/>
          <p:cNvSpPr>
            <a:spLocks noChangeArrowheads="1"/>
          </p:cNvSpPr>
          <p:nvPr/>
        </p:nvSpPr>
        <p:spPr bwMode="auto">
          <a:xfrm>
            <a:off x="3608387" y="3406775"/>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latin typeface="+mj-lt"/>
              <a:ea typeface="Arial" pitchFamily="-1" charset="0"/>
              <a:cs typeface="Arial" pitchFamily="-1" charset="0"/>
            </a:endParaRPr>
          </a:p>
        </p:txBody>
      </p:sp>
      <p:sp>
        <p:nvSpPr>
          <p:cNvPr id="53253" name="Oval 5"/>
          <p:cNvSpPr>
            <a:spLocks noChangeArrowheads="1"/>
          </p:cNvSpPr>
          <p:nvPr/>
        </p:nvSpPr>
        <p:spPr bwMode="auto">
          <a:xfrm>
            <a:off x="4294187" y="2263775"/>
            <a:ext cx="2286000" cy="2209800"/>
          </a:xfrm>
          <a:prstGeom prst="ellipse">
            <a:avLst/>
          </a:prstGeom>
          <a:solidFill>
            <a:srgbClr val="B2ECC4">
              <a:alpha val="50195"/>
            </a:srgbClr>
          </a:solidFill>
          <a:ln w="63500">
            <a:solidFill>
              <a:srgbClr val="B2ECC4"/>
            </a:solidFill>
            <a:round/>
            <a:headEnd/>
            <a:tailEnd/>
          </a:ln>
        </p:spPr>
        <p:txBody>
          <a:bodyPr wrap="none" anchor="ctr">
            <a:prstTxWarp prst="textNoShape">
              <a:avLst/>
            </a:prstTxWarp>
          </a:bodyPr>
          <a:lstStyle/>
          <a:p>
            <a:pPr algn="ctr"/>
            <a:endParaRPr lang="en-US" sz="1600" b="1">
              <a:latin typeface="+mj-lt"/>
            </a:endParaRPr>
          </a:p>
        </p:txBody>
      </p:sp>
      <p:sp>
        <p:nvSpPr>
          <p:cNvPr id="53254" name="Oval 6"/>
          <p:cNvSpPr>
            <a:spLocks noChangeArrowheads="1"/>
          </p:cNvSpPr>
          <p:nvPr/>
        </p:nvSpPr>
        <p:spPr bwMode="auto">
          <a:xfrm>
            <a:off x="2998787" y="2263775"/>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latin typeface="+mj-lt"/>
            </a:endParaRPr>
          </a:p>
        </p:txBody>
      </p:sp>
      <p:sp>
        <p:nvSpPr>
          <p:cNvPr id="53255" name="Text Box 7"/>
          <p:cNvSpPr txBox="1">
            <a:spLocks noChangeArrowheads="1"/>
          </p:cNvSpPr>
          <p:nvPr/>
        </p:nvSpPr>
        <p:spPr bwMode="auto">
          <a:xfrm rot="18341135">
            <a:off x="3148918" y="3036064"/>
            <a:ext cx="1223737" cy="40011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latin typeface="+mj-lt"/>
                <a:ea typeface="Arial" pitchFamily="-1" charset="0"/>
                <a:cs typeface="Arial" pitchFamily="-1" charset="0"/>
              </a:rPr>
              <a:t>SYSTEMS</a:t>
            </a:r>
          </a:p>
        </p:txBody>
      </p:sp>
      <p:sp>
        <p:nvSpPr>
          <p:cNvPr id="53256" name="Text Box 8"/>
          <p:cNvSpPr txBox="1">
            <a:spLocks noChangeArrowheads="1"/>
          </p:cNvSpPr>
          <p:nvPr/>
        </p:nvSpPr>
        <p:spPr bwMode="auto">
          <a:xfrm>
            <a:off x="4093285" y="4708525"/>
            <a:ext cx="1425741" cy="40011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latin typeface="+mj-lt"/>
                <a:ea typeface="Arial" pitchFamily="-1" charset="0"/>
                <a:cs typeface="Arial" pitchFamily="-1" charset="0"/>
              </a:rPr>
              <a:t>PRACTICES</a:t>
            </a:r>
          </a:p>
        </p:txBody>
      </p:sp>
      <p:sp>
        <p:nvSpPr>
          <p:cNvPr id="53257" name="Text Box 9"/>
          <p:cNvSpPr txBox="1">
            <a:spLocks noChangeArrowheads="1"/>
          </p:cNvSpPr>
          <p:nvPr/>
        </p:nvSpPr>
        <p:spPr bwMode="auto">
          <a:xfrm rot="2905354">
            <a:off x="5361113" y="2965420"/>
            <a:ext cx="761747" cy="40011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latin typeface="+mj-lt"/>
                <a:ea typeface="Arial" pitchFamily="-1" charset="0"/>
                <a:cs typeface="Arial" pitchFamily="-1" charset="0"/>
              </a:rPr>
              <a:t>DATA</a:t>
            </a:r>
          </a:p>
        </p:txBody>
      </p:sp>
      <p:sp>
        <p:nvSpPr>
          <p:cNvPr id="53258" name="Text Box 10"/>
          <p:cNvSpPr txBox="1">
            <a:spLocks noChangeArrowheads="1"/>
          </p:cNvSpPr>
          <p:nvPr/>
        </p:nvSpPr>
        <p:spPr bwMode="auto">
          <a:xfrm>
            <a:off x="564865" y="1958975"/>
            <a:ext cx="1913507" cy="1323439"/>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latin typeface="+mj-lt"/>
                <a:ea typeface="Arial" pitchFamily="-1" charset="0"/>
                <a:cs typeface="Arial" pitchFamily="-1" charset="0"/>
              </a:rPr>
              <a:t>Supporting </a:t>
            </a:r>
          </a:p>
          <a:p>
            <a:pPr algn="ctr" eaLnBrk="0" hangingPunct="0"/>
            <a:r>
              <a:rPr lang="en-US" sz="2000" b="1" i="1">
                <a:latin typeface="+mj-lt"/>
                <a:ea typeface="Arial" pitchFamily="-1" charset="0"/>
                <a:cs typeface="Arial" pitchFamily="-1" charset="0"/>
              </a:rPr>
              <a:t>Culturally </a:t>
            </a:r>
          </a:p>
          <a:p>
            <a:pPr algn="ctr" eaLnBrk="0" hangingPunct="0"/>
            <a:r>
              <a:rPr lang="en-US" sz="2000" b="1" i="1">
                <a:latin typeface="+mj-lt"/>
                <a:ea typeface="Arial" pitchFamily="-1" charset="0"/>
                <a:cs typeface="Arial" pitchFamily="-1" charset="0"/>
              </a:rPr>
              <a:t>Knowledgeable </a:t>
            </a:r>
          </a:p>
          <a:p>
            <a:pPr algn="ctr" eaLnBrk="0" hangingPunct="0"/>
            <a:r>
              <a:rPr lang="en-US" sz="2000" b="1">
                <a:latin typeface="+mj-lt"/>
                <a:ea typeface="Arial" pitchFamily="-1" charset="0"/>
                <a:cs typeface="Arial" pitchFamily="-1" charset="0"/>
              </a:rPr>
              <a:t>Staff Behavior</a:t>
            </a:r>
          </a:p>
        </p:txBody>
      </p:sp>
      <p:sp>
        <p:nvSpPr>
          <p:cNvPr id="53259" name="Text Box 11"/>
          <p:cNvSpPr txBox="1">
            <a:spLocks noChangeArrowheads="1"/>
          </p:cNvSpPr>
          <p:nvPr/>
        </p:nvSpPr>
        <p:spPr bwMode="auto">
          <a:xfrm>
            <a:off x="3120339" y="5997575"/>
            <a:ext cx="3555783" cy="707886"/>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latin typeface="+mj-lt"/>
                <a:ea typeface="Arial" pitchFamily="-1" charset="0"/>
                <a:cs typeface="Arial" pitchFamily="-1" charset="0"/>
              </a:rPr>
              <a:t>Supporting </a:t>
            </a:r>
            <a:r>
              <a:rPr lang="en-US" sz="2000" b="1" i="1">
                <a:latin typeface="+mj-lt"/>
                <a:ea typeface="Arial" pitchFamily="-1" charset="0"/>
                <a:cs typeface="Arial" pitchFamily="-1" charset="0"/>
              </a:rPr>
              <a:t>Culturally Relevant</a:t>
            </a:r>
          </a:p>
          <a:p>
            <a:pPr algn="ctr" eaLnBrk="0" hangingPunct="0"/>
            <a:r>
              <a:rPr lang="en-US" sz="2000" b="1">
                <a:latin typeface="+mj-lt"/>
                <a:ea typeface="Arial" pitchFamily="-1" charset="0"/>
                <a:cs typeface="Arial" pitchFamily="-1" charset="0"/>
              </a:rPr>
              <a:t>Evidence-based Interventions</a:t>
            </a:r>
          </a:p>
        </p:txBody>
      </p:sp>
      <p:sp>
        <p:nvSpPr>
          <p:cNvPr id="53260" name="Text Box 12"/>
          <p:cNvSpPr txBox="1">
            <a:spLocks noChangeArrowheads="1"/>
          </p:cNvSpPr>
          <p:nvPr/>
        </p:nvSpPr>
        <p:spPr bwMode="auto">
          <a:xfrm>
            <a:off x="4056209" y="1714500"/>
            <a:ext cx="1426868" cy="40011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latin typeface="+mj-lt"/>
                <a:ea typeface="Arial" pitchFamily="-1" charset="0"/>
                <a:cs typeface="Arial" pitchFamily="-1" charset="0"/>
              </a:rPr>
              <a:t>OUTCOMES</a:t>
            </a:r>
          </a:p>
        </p:txBody>
      </p:sp>
      <p:sp>
        <p:nvSpPr>
          <p:cNvPr id="53261" name="Text Box 13"/>
          <p:cNvSpPr txBox="1">
            <a:spLocks noChangeArrowheads="1"/>
          </p:cNvSpPr>
          <p:nvPr/>
        </p:nvSpPr>
        <p:spPr bwMode="auto">
          <a:xfrm>
            <a:off x="757237" y="793750"/>
            <a:ext cx="8034338" cy="708025"/>
          </a:xfrm>
          <a:prstGeom prst="rect">
            <a:avLst/>
          </a:prstGeom>
          <a:noFill/>
          <a:ln w="9525">
            <a:noFill/>
            <a:miter lim="800000"/>
            <a:headEnd/>
            <a:tailEnd/>
          </a:ln>
        </p:spPr>
        <p:txBody>
          <a:bodyPr>
            <a:prstTxWarp prst="textNoShape">
              <a:avLst/>
            </a:prstTxWarp>
            <a:spAutoFit/>
          </a:bodyPr>
          <a:lstStyle/>
          <a:p>
            <a:pPr algn="ctr" eaLnBrk="0" hangingPunct="0"/>
            <a:r>
              <a:rPr lang="en-US" sz="2000" b="1" dirty="0">
                <a:latin typeface="+mj-lt"/>
                <a:ea typeface="Arial" pitchFamily="-1" charset="0"/>
                <a:cs typeface="Arial" pitchFamily="-1" charset="0"/>
              </a:rPr>
              <a:t>Supporting </a:t>
            </a:r>
            <a:r>
              <a:rPr lang="en-US" sz="2000" b="1" i="1" dirty="0">
                <a:latin typeface="+mj-lt"/>
                <a:ea typeface="Arial" pitchFamily="-1" charset="0"/>
                <a:cs typeface="Arial" pitchFamily="-1" charset="0"/>
              </a:rPr>
              <a:t>Culturally Equitable </a:t>
            </a:r>
          </a:p>
          <a:p>
            <a:pPr algn="ctr" eaLnBrk="0" hangingPunct="0"/>
            <a:r>
              <a:rPr lang="en-US" sz="2000" b="1" dirty="0">
                <a:latin typeface="+mj-lt"/>
                <a:ea typeface="Arial" pitchFamily="-1" charset="0"/>
                <a:cs typeface="Arial" pitchFamily="-1" charset="0"/>
              </a:rPr>
              <a:t>Social Competence &amp; Academic Achievement</a:t>
            </a:r>
          </a:p>
        </p:txBody>
      </p:sp>
      <p:sp>
        <p:nvSpPr>
          <p:cNvPr id="53262" name="Text Box 14"/>
          <p:cNvSpPr txBox="1">
            <a:spLocks noChangeArrowheads="1"/>
          </p:cNvSpPr>
          <p:nvPr/>
        </p:nvSpPr>
        <p:spPr bwMode="auto">
          <a:xfrm>
            <a:off x="6816458" y="1958975"/>
            <a:ext cx="1872196" cy="1323439"/>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latin typeface="+mj-lt"/>
                <a:ea typeface="Arial" pitchFamily="-1" charset="0"/>
                <a:cs typeface="Arial" pitchFamily="-1" charset="0"/>
              </a:rPr>
              <a:t>Supporting</a:t>
            </a:r>
          </a:p>
          <a:p>
            <a:pPr algn="ctr" eaLnBrk="0" hangingPunct="0"/>
            <a:r>
              <a:rPr lang="en-US" sz="2000" b="1" i="1">
                <a:latin typeface="+mj-lt"/>
                <a:ea typeface="Arial" pitchFamily="-1" charset="0"/>
                <a:cs typeface="Arial" pitchFamily="-1" charset="0"/>
              </a:rPr>
              <a:t>Culturally Valid </a:t>
            </a:r>
          </a:p>
          <a:p>
            <a:pPr algn="ctr" eaLnBrk="0" hangingPunct="0"/>
            <a:r>
              <a:rPr lang="en-US" sz="2000" b="1">
                <a:latin typeface="+mj-lt"/>
                <a:ea typeface="Arial" pitchFamily="-1" charset="0"/>
                <a:cs typeface="Arial" pitchFamily="-1" charset="0"/>
              </a:rPr>
              <a:t>Decision</a:t>
            </a:r>
          </a:p>
          <a:p>
            <a:pPr algn="ctr" eaLnBrk="0" hangingPunct="0"/>
            <a:r>
              <a:rPr lang="en-US" sz="2000" b="1">
                <a:latin typeface="+mj-lt"/>
                <a:ea typeface="Arial" pitchFamily="-1" charset="0"/>
                <a:cs typeface="Arial" pitchFamily="-1" charset="0"/>
              </a:rPr>
              <a:t>Making</a:t>
            </a:r>
          </a:p>
        </p:txBody>
      </p:sp>
      <p:cxnSp>
        <p:nvCxnSpPr>
          <p:cNvPr id="5" name="Straight Connector 4"/>
          <p:cNvCxnSpPr/>
          <p:nvPr/>
        </p:nvCxnSpPr>
        <p:spPr>
          <a:xfrm>
            <a:off x="4338637" y="11969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8532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14837" y="63785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048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4837" y="29495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0" name="Picture 29"/>
          <p:cNvPicPr/>
          <p:nvPr/>
        </p:nvPicPr>
        <p:blipFill>
          <a:blip r:embed="rId4">
            <a:extLst>
              <a:ext uri="{28A0092B-C50C-407E-A947-70E740481C1C}">
                <a14:useLocalDpi xmlns:a14="http://schemas.microsoft.com/office/drawing/2010/main" val="0"/>
              </a:ext>
            </a:extLst>
          </a:blip>
          <a:srcRect/>
          <a:stretch>
            <a:fillRect/>
          </a:stretch>
        </p:blipFill>
        <p:spPr bwMode="auto">
          <a:xfrm>
            <a:off x="8001506" y="228600"/>
            <a:ext cx="1142494" cy="1143000"/>
          </a:xfrm>
          <a:prstGeom prst="rect">
            <a:avLst/>
          </a:prstGeom>
          <a:noFill/>
          <a:ln>
            <a:noFill/>
          </a:ln>
        </p:spPr>
      </p:pic>
      <p:pic>
        <p:nvPicPr>
          <p:cNvPr id="31" name="Picture 30"/>
          <p:cNvPicPr/>
          <p:nvPr/>
        </p:nvPicPr>
        <p:blipFill>
          <a:blip r:embed="rId5">
            <a:extLst>
              <a:ext uri="{28A0092B-C50C-407E-A947-70E740481C1C}">
                <a14:useLocalDpi xmlns:a14="http://schemas.microsoft.com/office/drawing/2010/main" val="0"/>
              </a:ext>
            </a:extLst>
          </a:blip>
          <a:srcRect/>
          <a:stretch>
            <a:fillRect/>
          </a:stretch>
        </p:blipFill>
        <p:spPr bwMode="auto">
          <a:xfrm>
            <a:off x="0" y="304800"/>
            <a:ext cx="1095375" cy="1066800"/>
          </a:xfrm>
          <a:prstGeom prst="rect">
            <a:avLst/>
          </a:prstGeom>
          <a:noFill/>
          <a:ln>
            <a:noFill/>
          </a:ln>
        </p:spPr>
      </p:pic>
    </p:spTree>
    <p:extLst>
      <p:ext uri="{BB962C8B-B14F-4D97-AF65-F5344CB8AC3E}">
        <p14:creationId xmlns:p14="http://schemas.microsoft.com/office/powerpoint/2010/main" val="26879208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61"/>
                                        </p:tgtEl>
                                        <p:attrNameLst>
                                          <p:attrName>style.visibility</p:attrName>
                                        </p:attrNameLst>
                                      </p:cBhvr>
                                      <p:to>
                                        <p:strVal val="visible"/>
                                      </p:to>
                                    </p:set>
                                    <p:animEffect transition="in" filter="fade">
                                      <p:cBhvr>
                                        <p:cTn id="7" dur="500"/>
                                        <p:tgtEl>
                                          <p:spTgt spid="532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260"/>
                                        </p:tgtEl>
                                        <p:attrNameLst>
                                          <p:attrName>style.visibility</p:attrName>
                                        </p:attrNameLst>
                                      </p:cBhvr>
                                      <p:to>
                                        <p:strVal val="visible"/>
                                      </p:to>
                                    </p:set>
                                    <p:animEffect transition="in" filter="fade">
                                      <p:cBhvr>
                                        <p:cTn id="10" dur="500"/>
                                        <p:tgtEl>
                                          <p:spTgt spid="532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251"/>
                                        </p:tgtEl>
                                        <p:attrNameLst>
                                          <p:attrName>style.visibility</p:attrName>
                                        </p:attrNameLst>
                                      </p:cBhvr>
                                      <p:to>
                                        <p:strVal val="visible"/>
                                      </p:to>
                                    </p:set>
                                    <p:animEffect transition="in" filter="fade">
                                      <p:cBhvr>
                                        <p:cTn id="13" dur="500"/>
                                        <p:tgtEl>
                                          <p:spTgt spid="532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3257"/>
                                        </p:tgtEl>
                                        <p:attrNameLst>
                                          <p:attrName>style.visibility</p:attrName>
                                        </p:attrNameLst>
                                      </p:cBhvr>
                                      <p:to>
                                        <p:strVal val="visible"/>
                                      </p:to>
                                    </p:set>
                                    <p:animEffect transition="in" filter="fade">
                                      <p:cBhvr>
                                        <p:cTn id="18" dur="500"/>
                                        <p:tgtEl>
                                          <p:spTgt spid="5325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3253"/>
                                        </p:tgtEl>
                                        <p:attrNameLst>
                                          <p:attrName>style.visibility</p:attrName>
                                        </p:attrNameLst>
                                      </p:cBhvr>
                                      <p:to>
                                        <p:strVal val="visible"/>
                                      </p:to>
                                    </p:set>
                                    <p:animEffect transition="in" filter="fade">
                                      <p:cBhvr>
                                        <p:cTn id="21" dur="500"/>
                                        <p:tgtEl>
                                          <p:spTgt spid="5325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3262"/>
                                        </p:tgtEl>
                                        <p:attrNameLst>
                                          <p:attrName>style.visibility</p:attrName>
                                        </p:attrNameLst>
                                      </p:cBhvr>
                                      <p:to>
                                        <p:strVal val="visible"/>
                                      </p:to>
                                    </p:set>
                                    <p:animEffect transition="in" filter="fade">
                                      <p:cBhvr>
                                        <p:cTn id="24" dur="500"/>
                                        <p:tgtEl>
                                          <p:spTgt spid="5326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3256"/>
                                        </p:tgtEl>
                                        <p:attrNameLst>
                                          <p:attrName>style.visibility</p:attrName>
                                        </p:attrNameLst>
                                      </p:cBhvr>
                                      <p:to>
                                        <p:strVal val="visible"/>
                                      </p:to>
                                    </p:set>
                                    <p:animEffect transition="in" filter="fade">
                                      <p:cBhvr>
                                        <p:cTn id="29" dur="500"/>
                                        <p:tgtEl>
                                          <p:spTgt spid="5325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3252"/>
                                        </p:tgtEl>
                                        <p:attrNameLst>
                                          <p:attrName>style.visibility</p:attrName>
                                        </p:attrNameLst>
                                      </p:cBhvr>
                                      <p:to>
                                        <p:strVal val="visible"/>
                                      </p:to>
                                    </p:set>
                                    <p:animEffect transition="in" filter="fade">
                                      <p:cBhvr>
                                        <p:cTn id="32" dur="500"/>
                                        <p:tgtEl>
                                          <p:spTgt spid="5325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3259"/>
                                        </p:tgtEl>
                                        <p:attrNameLst>
                                          <p:attrName>style.visibility</p:attrName>
                                        </p:attrNameLst>
                                      </p:cBhvr>
                                      <p:to>
                                        <p:strVal val="visible"/>
                                      </p:to>
                                    </p:set>
                                    <p:animEffect transition="in" filter="fade">
                                      <p:cBhvr>
                                        <p:cTn id="35" dur="500"/>
                                        <p:tgtEl>
                                          <p:spTgt spid="5325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3255"/>
                                        </p:tgtEl>
                                        <p:attrNameLst>
                                          <p:attrName>style.visibility</p:attrName>
                                        </p:attrNameLst>
                                      </p:cBhvr>
                                      <p:to>
                                        <p:strVal val="visible"/>
                                      </p:to>
                                    </p:set>
                                    <p:animEffect transition="in" filter="fade">
                                      <p:cBhvr>
                                        <p:cTn id="40" dur="500"/>
                                        <p:tgtEl>
                                          <p:spTgt spid="5325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254"/>
                                        </p:tgtEl>
                                        <p:attrNameLst>
                                          <p:attrName>style.visibility</p:attrName>
                                        </p:attrNameLst>
                                      </p:cBhvr>
                                      <p:to>
                                        <p:strVal val="visible"/>
                                      </p:to>
                                    </p:set>
                                    <p:animEffect transition="in" filter="fade">
                                      <p:cBhvr>
                                        <p:cTn id="43" dur="500"/>
                                        <p:tgtEl>
                                          <p:spTgt spid="5325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3258"/>
                                        </p:tgtEl>
                                        <p:attrNameLst>
                                          <p:attrName>style.visibility</p:attrName>
                                        </p:attrNameLst>
                                      </p:cBhvr>
                                      <p:to>
                                        <p:strVal val="visible"/>
                                      </p:to>
                                    </p:set>
                                    <p:animEffect transition="in" filter="fade">
                                      <p:cBhvr>
                                        <p:cTn id="46" dur="500"/>
                                        <p:tgtEl>
                                          <p:spTgt spid="53258"/>
                                        </p:tgtEl>
                                      </p:cBhvr>
                                    </p:animEffect>
                                  </p:childTnLst>
                                </p:cTn>
                              </p:par>
                            </p:childTnLst>
                          </p:cTn>
                        </p:par>
                        <p:par>
                          <p:cTn id="47" fill="hold">
                            <p:stCondLst>
                              <p:cond delay="500"/>
                            </p:stCondLst>
                            <p:childTnLst>
                              <p:par>
                                <p:cTn id="48" presetID="35" presetClass="emph" presetSubtype="0" repeatCount="5000" fill="remove" grpId="1" nodeType="afterEffect">
                                  <p:stCondLst>
                                    <p:cond delay="0"/>
                                  </p:stCondLst>
                                  <p:childTnLst>
                                    <p:anim calcmode="discrete" valueType="str">
                                      <p:cBhvr>
                                        <p:cTn id="49" dur="1000" fill="hold"/>
                                        <p:tgtEl>
                                          <p:spTgt spid="53254"/>
                                        </p:tgtEl>
                                        <p:attrNameLst>
                                          <p:attrName>style.visibility</p:attrName>
                                        </p:attrNameLst>
                                      </p:cBhvr>
                                      <p:tavLst>
                                        <p:tav tm="0">
                                          <p:val>
                                            <p:strVal val="hidden"/>
                                          </p:val>
                                        </p:tav>
                                        <p:tav tm="50000">
                                          <p:val>
                                            <p:strVal val="visible"/>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par>
                                <p:cTn id="58" presetID="10" presetClass="entr" presetSubtype="0"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par>
                                <p:cTn id="67" presetID="10" presetClass="entr" presetSubtype="0"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animBg="1"/>
      <p:bldP spid="53251" grpId="0" animBg="1"/>
      <p:bldP spid="53252" grpId="0" animBg="1"/>
      <p:bldP spid="53253" grpId="0" animBg="1"/>
      <p:bldP spid="53254" grpId="0" animBg="1"/>
      <p:bldP spid="53254" grpId="1" animBg="1"/>
      <p:bldP spid="53255" grpId="0"/>
      <p:bldP spid="53256" grpId="0"/>
      <p:bldP spid="53257" grpId="0"/>
      <p:bldP spid="53258" grpId="0"/>
      <p:bldP spid="53259" grpId="0"/>
      <p:bldP spid="53260" grpId="0"/>
      <p:bldP spid="53261" grpId="0"/>
      <p:bldP spid="532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alpha val="1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5400" y="0"/>
            <a:ext cx="4114800" cy="4495800"/>
          </a:xfrm>
          <a:solidFill>
            <a:srgbClr val="008000"/>
          </a:solidFill>
        </p:spPr>
        <p:txBody>
          <a:bodyPr/>
          <a:lstStyle/>
          <a:p>
            <a:pPr algn="ctr"/>
            <a:br>
              <a:rPr lang="en-US" dirty="0">
                <a:solidFill>
                  <a:schemeClr val="bg1"/>
                </a:solidFill>
              </a:rPr>
            </a:br>
            <a:r>
              <a:rPr lang="en-US" dirty="0">
                <a:solidFill>
                  <a:schemeClr val="bg1"/>
                </a:solidFill>
              </a:rPr>
              <a:t>coaching team meetings</a:t>
            </a:r>
            <a:br>
              <a:rPr lang="en-US" dirty="0">
                <a:solidFill>
                  <a:schemeClr val="bg1"/>
                </a:solidFill>
              </a:rPr>
            </a:br>
            <a:br>
              <a:rPr lang="en-US" dirty="0">
                <a:solidFill>
                  <a:schemeClr val="bg1"/>
                </a:solidFill>
              </a:rPr>
            </a:br>
            <a:br>
              <a:rPr lang="en-US" dirty="0">
                <a:solidFill>
                  <a:schemeClr val="bg1"/>
                </a:solidFill>
              </a:rPr>
            </a:br>
            <a:r>
              <a:rPr lang="en-US" dirty="0">
                <a:solidFill>
                  <a:schemeClr val="bg1"/>
                </a:solidFill>
              </a:rPr>
              <a:t>(Chapter </a:t>
            </a:r>
            <a:r>
              <a:rPr lang="en-US" dirty="0" err="1">
                <a:solidFill>
                  <a:schemeClr val="bg1"/>
                </a:solidFill>
              </a:rPr>
              <a:t>iII</a:t>
            </a:r>
            <a:r>
              <a:rPr lang="en-US" dirty="0">
                <a:solidFill>
                  <a:schemeClr val="bg1"/>
                </a:solidFill>
              </a:rPr>
              <a:t>)</a:t>
            </a:r>
            <a:br>
              <a:rPr lang="en-US" dirty="0">
                <a:solidFill>
                  <a:schemeClr val="bg1"/>
                </a:solidFill>
              </a:rPr>
            </a:br>
            <a:endParaRPr lang="en-US" dirty="0">
              <a:solidFill>
                <a:schemeClr val="bg1"/>
              </a:solidFill>
            </a:endParaRPr>
          </a:p>
        </p:txBody>
      </p:sp>
      <p:pic>
        <p:nvPicPr>
          <p:cNvPr id="5" name="Picture 4"/>
          <p:cNvPicPr>
            <a:picLocks noChangeAspect="1"/>
          </p:cNvPicPr>
          <p:nvPr/>
        </p:nvPicPr>
        <p:blipFill>
          <a:blip r:embed="rId2"/>
          <a:stretch>
            <a:fillRect/>
          </a:stretch>
        </p:blipFill>
        <p:spPr>
          <a:xfrm rot="20472928">
            <a:off x="675444" y="630583"/>
            <a:ext cx="4298060" cy="5596131"/>
          </a:xfrm>
          <a:prstGeom prst="rect">
            <a:avLst/>
          </a:prstGeom>
          <a:solidFill>
            <a:schemeClr val="bg1"/>
          </a:solidFill>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32657"/>
            <a:ext cx="1095375" cy="1066800"/>
          </a:xfrm>
          <a:prstGeom prst="rect">
            <a:avLst/>
          </a:prstGeom>
          <a:noFill/>
          <a:ln>
            <a:noFill/>
          </a:ln>
        </p:spPr>
      </p:pic>
    </p:spTree>
    <p:extLst>
      <p:ext uri="{BB962C8B-B14F-4D97-AF65-F5344CB8AC3E}">
        <p14:creationId xmlns:p14="http://schemas.microsoft.com/office/powerpoint/2010/main" val="600039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alpha val="1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066800"/>
          </a:xfrm>
          <a:solidFill>
            <a:srgbClr val="008000"/>
          </a:solidFill>
        </p:spPr>
        <p:txBody>
          <a:bodyPr/>
          <a:lstStyle/>
          <a:p>
            <a:r>
              <a:rPr lang="en-US" sz="3600" dirty="0">
                <a:solidFill>
                  <a:schemeClr val="bg1"/>
                </a:solidFill>
              </a:rPr>
              <a:t>Facilitating Effective Team Meetings</a:t>
            </a:r>
            <a:br>
              <a:rPr lang="en-US" sz="3600" dirty="0">
                <a:solidFill>
                  <a:schemeClr val="bg1"/>
                </a:solidFill>
              </a:rPr>
            </a:br>
            <a:r>
              <a:rPr lang="en-US" sz="2800" dirty="0">
                <a:solidFill>
                  <a:schemeClr val="bg1"/>
                </a:solidFill>
              </a:rPr>
              <a:t>(see details in Coaches’ Workbook)</a:t>
            </a:r>
            <a:endParaRPr lang="en-US" sz="1800" dirty="0">
              <a:solidFill>
                <a:schemeClr val="bg1"/>
              </a:solidFill>
            </a:endParaRPr>
          </a:p>
        </p:txBody>
      </p:sp>
      <p:sp>
        <p:nvSpPr>
          <p:cNvPr id="3" name="Content Placeholder 2"/>
          <p:cNvSpPr>
            <a:spLocks noGrp="1"/>
          </p:cNvSpPr>
          <p:nvPr>
            <p:ph idx="1"/>
          </p:nvPr>
        </p:nvSpPr>
        <p:spPr/>
        <p:txBody>
          <a:bodyPr/>
          <a:lstStyle/>
          <a:p>
            <a:pPr marL="742950" indent="-742950">
              <a:buFont typeface="+mj-lt"/>
              <a:buAutoNum type="arabicPeriod"/>
            </a:pPr>
            <a:r>
              <a:rPr lang="en-US" sz="2400" dirty="0"/>
              <a:t>Be prepared and expect others to be as well</a:t>
            </a:r>
          </a:p>
          <a:p>
            <a:pPr marL="742950" indent="-742950">
              <a:buFont typeface="+mj-lt"/>
              <a:buAutoNum type="arabicPeriod"/>
            </a:pPr>
            <a:r>
              <a:rPr lang="en-US" sz="2400" dirty="0"/>
              <a:t>Begin on time by reviewing agenda and outcomes</a:t>
            </a:r>
          </a:p>
          <a:p>
            <a:pPr marL="742950" indent="-742950">
              <a:buFont typeface="+mj-lt"/>
              <a:buAutoNum type="arabicPeriod"/>
            </a:pPr>
            <a:r>
              <a:rPr lang="en-US" sz="2400" dirty="0"/>
              <a:t>Involve everyone</a:t>
            </a:r>
          </a:p>
          <a:p>
            <a:pPr marL="742950" indent="-742950">
              <a:buFont typeface="+mj-lt"/>
              <a:buAutoNum type="arabicPeriod"/>
            </a:pPr>
            <a:r>
              <a:rPr lang="en-US" sz="2400" dirty="0"/>
              <a:t>Use data to clearly and quickly define a problem before beginning problem solving</a:t>
            </a:r>
          </a:p>
          <a:p>
            <a:pPr marL="742950" indent="-742950">
              <a:buFont typeface="+mj-lt"/>
              <a:buAutoNum type="arabicPeriod"/>
            </a:pPr>
            <a:r>
              <a:rPr lang="en-US" sz="2400" dirty="0"/>
              <a:t>Create an action plan</a:t>
            </a:r>
          </a:p>
          <a:p>
            <a:pPr marL="742950" indent="-742950">
              <a:buFont typeface="+mj-lt"/>
              <a:buAutoNum type="arabicPeriod"/>
            </a:pPr>
            <a:r>
              <a:rPr lang="en-US" sz="2400" dirty="0"/>
              <a:t>At the end of the meeting debrief</a:t>
            </a:r>
          </a:p>
          <a:p>
            <a:pPr marL="742950" indent="-742950">
              <a:buFont typeface="+mj-lt"/>
              <a:buAutoNum type="arabicPeriod"/>
            </a:pPr>
            <a:r>
              <a:rPr lang="en-US" sz="2400" dirty="0"/>
              <a:t>After the meeting, electronically publish meeting minutes</a:t>
            </a:r>
          </a:p>
          <a:p>
            <a:pPr marL="742950" indent="-742950">
              <a:buFont typeface="+mj-lt"/>
              <a:buAutoNum type="arabicPeriod"/>
            </a:pPr>
            <a:endParaRPr lang="en-US" sz="2400" dirty="0"/>
          </a:p>
        </p:txBody>
      </p:sp>
      <p:grpSp>
        <p:nvGrpSpPr>
          <p:cNvPr id="8" name="Group 5"/>
          <p:cNvGrpSpPr/>
          <p:nvPr/>
        </p:nvGrpSpPr>
        <p:grpSpPr>
          <a:xfrm>
            <a:off x="-228600" y="5333999"/>
            <a:ext cx="1588180" cy="1676401"/>
            <a:chOff x="-140380" y="5333999"/>
            <a:chExt cx="1588180" cy="1676401"/>
          </a:xfrm>
        </p:grpSpPr>
        <p:pic>
          <p:nvPicPr>
            <p:cNvPr id="9" name="Content Placeholder 3"/>
            <p:cNvPicPr>
              <a:picLocks noChangeAspect="1"/>
            </p:cNvPicPr>
            <p:nvPr/>
          </p:nvPicPr>
          <p:blipFill>
            <a:blip r:embed="rId2"/>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0"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III.A.i</a:t>
              </a:r>
              <a:endParaRPr lang="en-US" sz="2000" b="1" dirty="0">
                <a:solidFill>
                  <a:srgbClr val="000000"/>
                </a:solidFill>
                <a:latin typeface="+mj-lt"/>
              </a:endParaRPr>
            </a:p>
          </p:txBody>
        </p:sp>
      </p:gr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095375" cy="1066800"/>
          </a:xfrm>
          <a:prstGeom prst="rect">
            <a:avLst/>
          </a:prstGeom>
          <a:noFill/>
          <a:ln>
            <a:noFill/>
          </a:ln>
        </p:spPr>
      </p:pic>
    </p:spTree>
    <p:extLst>
      <p:ext uri="{BB962C8B-B14F-4D97-AF65-F5344CB8AC3E}">
        <p14:creationId xmlns:p14="http://schemas.microsoft.com/office/powerpoint/2010/main" val="427908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grpSp>
        <p:nvGrpSpPr>
          <p:cNvPr id="9" name="Group 5"/>
          <p:cNvGrpSpPr/>
          <p:nvPr/>
        </p:nvGrpSpPr>
        <p:grpSpPr>
          <a:xfrm>
            <a:off x="-228600" y="5333999"/>
            <a:ext cx="1588180" cy="1676401"/>
            <a:chOff x="-140380" y="5333999"/>
            <a:chExt cx="1588180" cy="1676401"/>
          </a:xfrm>
        </p:grpSpPr>
        <p:pic>
          <p:nvPicPr>
            <p:cNvPr id="10" name="Content Placeholder 3"/>
            <p:cNvPicPr>
              <a:picLocks noChangeAspect="1"/>
            </p:cNvPicPr>
            <p:nvPr/>
          </p:nvPicPr>
          <p:blipFill>
            <a:blip r:embed="rId2"/>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1" name="TextBox 6"/>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b="1" dirty="0" err="1">
                  <a:solidFill>
                    <a:srgbClr val="000000"/>
                  </a:solidFill>
                  <a:latin typeface="+mj-lt"/>
                </a:rPr>
                <a:t>III.A.ii</a:t>
              </a:r>
              <a:endParaRPr lang="en-US" b="1" dirty="0">
                <a:solidFill>
                  <a:srgbClr val="000000"/>
                </a:solidFill>
                <a:latin typeface="+mj-lt"/>
              </a:endParaRPr>
            </a:p>
          </p:txBody>
        </p:sp>
      </p:grpSp>
      <p:sp>
        <p:nvSpPr>
          <p:cNvPr id="2" name="Title 1"/>
          <p:cNvSpPr>
            <a:spLocks noGrp="1"/>
          </p:cNvSpPr>
          <p:nvPr>
            <p:ph type="title"/>
          </p:nvPr>
        </p:nvSpPr>
        <p:spPr>
          <a:xfrm>
            <a:off x="228600" y="152400"/>
            <a:ext cx="8686800" cy="990600"/>
          </a:xfrm>
          <a:solidFill>
            <a:srgbClr val="008000"/>
          </a:solidFill>
        </p:spPr>
        <p:txBody>
          <a:bodyPr/>
          <a:lstStyle/>
          <a:p>
            <a:r>
              <a:rPr lang="en-US" sz="3600" dirty="0">
                <a:solidFill>
                  <a:srgbClr val="FFFFFF"/>
                </a:solidFill>
              </a:rPr>
              <a:t>Using Data Effectively</a:t>
            </a:r>
            <a:br>
              <a:rPr lang="en-US" sz="3600" dirty="0">
                <a:solidFill>
                  <a:srgbClr val="FFFFFF"/>
                </a:solidFill>
              </a:rPr>
            </a:br>
            <a:r>
              <a:rPr lang="en-US" sz="2400" dirty="0">
                <a:solidFill>
                  <a:srgbClr val="FFFFFF"/>
                </a:solidFill>
              </a:rPr>
              <a:t>(see details in Coaches’ Workbook)</a:t>
            </a:r>
          </a:p>
        </p:txBody>
      </p:sp>
      <p:sp>
        <p:nvSpPr>
          <p:cNvPr id="3" name="Content Placeholder 2"/>
          <p:cNvSpPr>
            <a:spLocks noGrp="1"/>
          </p:cNvSpPr>
          <p:nvPr>
            <p:ph idx="1"/>
          </p:nvPr>
        </p:nvSpPr>
        <p:spPr>
          <a:xfrm>
            <a:off x="685800" y="1143000"/>
            <a:ext cx="8153400" cy="4648200"/>
          </a:xfrm>
        </p:spPr>
        <p:txBody>
          <a:bodyPr/>
          <a:lstStyle/>
          <a:p>
            <a:pPr marL="742950" indent="-742950">
              <a:buFont typeface="+mj-lt"/>
              <a:buAutoNum type="arabicPeriod"/>
            </a:pPr>
            <a:r>
              <a:rPr lang="en-US" sz="2000" dirty="0"/>
              <a:t>Collect appropriate and relevant data</a:t>
            </a:r>
          </a:p>
          <a:p>
            <a:pPr marL="742950" indent="-742950">
              <a:buFont typeface="+mj-lt"/>
              <a:buAutoNum type="arabicPeriod"/>
            </a:pPr>
            <a:r>
              <a:rPr lang="en-US" sz="2000" dirty="0"/>
              <a:t>Organize the data in a user-friendly manner that aides comprehension</a:t>
            </a:r>
          </a:p>
          <a:p>
            <a:pPr marL="742950" indent="-742950">
              <a:buFont typeface="+mj-lt"/>
              <a:buAutoNum type="arabicPeriod"/>
            </a:pPr>
            <a:r>
              <a:rPr lang="en-US" sz="2000" dirty="0"/>
              <a:t>Review and analyze the data at least monthly to guide decision-making</a:t>
            </a:r>
          </a:p>
          <a:p>
            <a:pPr marL="742950" indent="-742950">
              <a:buFont typeface="+mj-lt"/>
              <a:buAutoNum type="arabicPeriod"/>
            </a:pPr>
            <a:r>
              <a:rPr lang="en-US" sz="2000" dirty="0"/>
              <a:t>Make data available to all stakeholders</a:t>
            </a:r>
          </a:p>
          <a:p>
            <a:pPr marL="742950" indent="-742950">
              <a:buFont typeface="+mj-lt"/>
              <a:buAutoNum type="arabicPeriod"/>
            </a:pPr>
            <a:r>
              <a:rPr lang="en-US" sz="2000" dirty="0"/>
              <a:t>Provide staff development to all staff to use data to inform decision making </a:t>
            </a:r>
          </a:p>
          <a:p>
            <a:pPr marL="742950" indent="-742950">
              <a:buFont typeface="+mj-lt"/>
              <a:buAutoNum type="arabicPeriod"/>
            </a:pPr>
            <a:r>
              <a:rPr lang="en-US" sz="2000" dirty="0"/>
              <a:t>Use data analysis to inform decisions related to school-wide programs, classroom-based instructional practices, and student-specific interventions</a:t>
            </a:r>
          </a:p>
          <a:p>
            <a:pPr marL="742950" indent="-742950">
              <a:buFont typeface="+mj-lt"/>
              <a:buAutoNum type="arabicPeriod"/>
            </a:pPr>
            <a:r>
              <a:rPr lang="en-US" sz="2000" dirty="0"/>
              <a:t>Review data collection procedures and practices to ensure that data accurately reflect school events</a:t>
            </a:r>
          </a:p>
          <a:p>
            <a:pPr marL="742950" indent="-742950">
              <a:buFont typeface="+mj-lt"/>
              <a:buAutoNum type="arabicPeriod"/>
            </a:pPr>
            <a:r>
              <a:rPr lang="en-US" sz="2000" dirty="0"/>
              <a:t>Collect data on extent to which practice or intervention is being implemented accurately and fluently (implementation fidelity)</a:t>
            </a:r>
          </a:p>
          <a:p>
            <a:pPr marL="742950" indent="-742950">
              <a:buFont typeface="+mj-lt"/>
              <a:buAutoNum type="arabicPeriod"/>
            </a:pPr>
            <a:endParaRPr lang="en-US" sz="2000"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0" y="22023"/>
            <a:ext cx="1095375" cy="1066800"/>
          </a:xfrm>
          <a:prstGeom prst="rect">
            <a:avLst/>
          </a:prstGeom>
          <a:noFill/>
          <a:ln>
            <a:noFill/>
          </a:ln>
        </p:spPr>
      </p:pic>
    </p:spTree>
    <p:extLst>
      <p:ext uri="{BB962C8B-B14F-4D97-AF65-F5344CB8AC3E}">
        <p14:creationId xmlns:p14="http://schemas.microsoft.com/office/powerpoint/2010/main" val="1527645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3200" dirty="0">
                <a:solidFill>
                  <a:srgbClr val="00B050"/>
                </a:solidFill>
              </a:rPr>
              <a:t>Support implementation and sustainability of the PBIS framework</a:t>
            </a:r>
          </a:p>
          <a:p>
            <a:pPr lvl="1"/>
            <a:r>
              <a:rPr lang="en-US" sz="2000" dirty="0"/>
              <a:t>Review current school implementation related to specific framework principles</a:t>
            </a:r>
          </a:p>
          <a:p>
            <a:pPr lvl="1"/>
            <a:r>
              <a:rPr lang="en-US" sz="2000" dirty="0"/>
              <a:t>Gather information on other exemplars of implementation of framework principles.</a:t>
            </a:r>
          </a:p>
          <a:p>
            <a:r>
              <a:rPr lang="en-US" sz="3200" dirty="0">
                <a:solidFill>
                  <a:srgbClr val="00B050"/>
                </a:solidFill>
              </a:rPr>
              <a:t>Build coaching knowledge and fluency with PBIS content</a:t>
            </a:r>
          </a:p>
          <a:p>
            <a:pPr lvl="1"/>
            <a:r>
              <a:rPr lang="en-US" sz="2000" dirty="0"/>
              <a:t>Connect specific school systems, features, or practices with PBIS content principles</a:t>
            </a:r>
          </a:p>
          <a:p>
            <a:pPr lvl="1"/>
            <a:r>
              <a:rPr lang="en-US" sz="2000" dirty="0"/>
              <a:t>Practice communicating important framework features present or needed in your school</a:t>
            </a:r>
          </a:p>
          <a:p>
            <a:pPr lvl="1"/>
            <a:endParaRPr lang="en-US" sz="2400" dirty="0"/>
          </a:p>
        </p:txBody>
      </p:sp>
      <p:sp>
        <p:nvSpPr>
          <p:cNvPr id="4"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kern="0" dirty="0">
                <a:solidFill>
                  <a:srgbClr val="FFFFFF"/>
                </a:solidFill>
              </a:rPr>
              <a:t>MA PBIS Academy Year 3 Goals</a:t>
            </a:r>
          </a:p>
        </p:txBody>
      </p:sp>
      <p:pic>
        <p:nvPicPr>
          <p:cNvPr id="6" name="Picture 5"/>
          <p:cNvPicPr>
            <a:picLocks noChangeAspect="1"/>
          </p:cNvPicPr>
          <p:nvPr/>
        </p:nvPicPr>
        <p:blipFill>
          <a:blip r:embed="rId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37837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3200" dirty="0">
                <a:solidFill>
                  <a:srgbClr val="00B050"/>
                </a:solidFill>
              </a:rPr>
              <a:t>Training Day 10</a:t>
            </a:r>
          </a:p>
          <a:p>
            <a:pPr lvl="1"/>
            <a:r>
              <a:rPr lang="en-US" sz="2000" dirty="0"/>
              <a:t>Guest Speaker on School Climate: Dr. Tamika La Salle</a:t>
            </a:r>
          </a:p>
          <a:p>
            <a:pPr lvl="1"/>
            <a:r>
              <a:rPr lang="en-US" sz="2000" dirty="0"/>
              <a:t>PBIS Showcase</a:t>
            </a:r>
          </a:p>
          <a:p>
            <a:pPr lvl="1"/>
            <a:r>
              <a:rPr lang="en-US" sz="2000" dirty="0"/>
              <a:t>Action Planning</a:t>
            </a:r>
          </a:p>
          <a:p>
            <a:r>
              <a:rPr lang="en-US" sz="3200" dirty="0">
                <a:solidFill>
                  <a:srgbClr val="00B050"/>
                </a:solidFill>
              </a:rPr>
              <a:t>Training Day 11</a:t>
            </a:r>
          </a:p>
          <a:p>
            <a:pPr lvl="1"/>
            <a:r>
              <a:rPr lang="en-US" sz="2000" dirty="0"/>
              <a:t>Guest Speaker on Sustainability: Dr. Adam Feinberg</a:t>
            </a:r>
          </a:p>
          <a:p>
            <a:pPr lvl="1"/>
            <a:r>
              <a:rPr lang="en-US" sz="2000" dirty="0"/>
              <a:t>Poster Session</a:t>
            </a:r>
          </a:p>
          <a:p>
            <a:pPr lvl="1"/>
            <a:r>
              <a:rPr lang="en-US" sz="2000" dirty="0"/>
              <a:t>Action Planning</a:t>
            </a:r>
            <a:endParaRPr lang="en-US" sz="2400" dirty="0"/>
          </a:p>
        </p:txBody>
      </p:sp>
      <p:sp>
        <p:nvSpPr>
          <p:cNvPr id="4"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MA PBIS Academy Year 3 Activities</a:t>
            </a:r>
          </a:p>
        </p:txBody>
      </p:sp>
      <p:sp>
        <p:nvSpPr>
          <p:cNvPr id="5" name="Rounded Rectangle 4"/>
          <p:cNvSpPr/>
          <p:nvPr/>
        </p:nvSpPr>
        <p:spPr bwMode="auto">
          <a:xfrm>
            <a:off x="1066800" y="2514600"/>
            <a:ext cx="6400800" cy="457200"/>
          </a:xfrm>
          <a:prstGeom prst="roundRect">
            <a:avLst/>
          </a:prstGeom>
          <a:solidFill>
            <a:srgbClr val="FFFF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pic>
        <p:nvPicPr>
          <p:cNvPr id="6" name="Picture 5"/>
          <p:cNvPicPr>
            <a:picLocks noChangeAspect="1"/>
          </p:cNvPicPr>
          <p:nvPr/>
        </p:nvPicPr>
        <p:blipFill>
          <a:blip r:embed="rId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122805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5800" y="1447800"/>
            <a:ext cx="7772400" cy="1905000"/>
          </a:xfrm>
        </p:spPr>
        <p:txBody>
          <a:bodyPr/>
          <a:lstStyle/>
          <a:p>
            <a:r>
              <a:rPr lang="en-US" sz="2800" dirty="0">
                <a:solidFill>
                  <a:srgbClr val="00B050"/>
                </a:solidFill>
              </a:rPr>
              <a:t>Target Goal:</a:t>
            </a:r>
          </a:p>
          <a:p>
            <a:pPr lvl="1"/>
            <a:r>
              <a:rPr lang="en-US" sz="2000" dirty="0"/>
              <a:t>Networking across districts and schools through sharing examples of PBIS framework implementation</a:t>
            </a:r>
          </a:p>
          <a:p>
            <a:r>
              <a:rPr lang="en-US" sz="2800" dirty="0">
                <a:solidFill>
                  <a:srgbClr val="00B050"/>
                </a:solidFill>
              </a:rPr>
              <a:t>Afternoon Brief (30-Minutes) Presentations Topics</a:t>
            </a:r>
          </a:p>
        </p:txBody>
      </p:sp>
      <p:sp>
        <p:nvSpPr>
          <p:cNvPr id="4"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PBIS Showcase</a:t>
            </a:r>
          </a:p>
        </p:txBody>
      </p:sp>
      <p:pic>
        <p:nvPicPr>
          <p:cNvPr id="5" name="Picture 4"/>
          <p:cNvPicPr>
            <a:picLocks noChangeAspect="1"/>
          </p:cNvPicPr>
          <p:nvPr/>
        </p:nvPicPr>
        <p:blipFill>
          <a:blip r:embed="rId2"/>
          <a:stretch>
            <a:fillRect/>
          </a:stretch>
        </p:blipFill>
        <p:spPr>
          <a:xfrm>
            <a:off x="8229600" y="1066800"/>
            <a:ext cx="914400" cy="914400"/>
          </a:xfrm>
          <a:prstGeom prst="rect">
            <a:avLst/>
          </a:prstGeom>
        </p:spPr>
      </p:pic>
      <p:graphicFrame>
        <p:nvGraphicFramePr>
          <p:cNvPr id="8" name="Diagram 7"/>
          <p:cNvGraphicFramePr/>
          <p:nvPr>
            <p:extLst>
              <p:ext uri="{D42A27DB-BD31-4B8C-83A1-F6EECF244321}">
                <p14:modId xmlns:p14="http://schemas.microsoft.com/office/powerpoint/2010/main" val="2039245368"/>
              </p:ext>
            </p:extLst>
          </p:nvPr>
        </p:nvGraphicFramePr>
        <p:xfrm>
          <a:off x="1219200" y="3886200"/>
          <a:ext cx="70866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8294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pic>
        <p:nvPicPr>
          <p:cNvPr id="4" name="Picture 3"/>
          <p:cNvPicPr>
            <a:picLocks noChangeAspect="1"/>
          </p:cNvPicPr>
          <p:nvPr/>
        </p:nvPicPr>
        <p:blipFill>
          <a:blip r:embed="rId2"/>
          <a:stretch>
            <a:fillRect/>
          </a:stretch>
        </p:blipFill>
        <p:spPr>
          <a:xfrm>
            <a:off x="8077200" y="838200"/>
            <a:ext cx="1066800" cy="1066800"/>
          </a:xfrm>
          <a:prstGeom prst="rect">
            <a:avLst/>
          </a:prstGeom>
        </p:spPr>
      </p:pic>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r>
              <a:rPr lang="en-US" sz="2400" b="1" dirty="0">
                <a:solidFill>
                  <a:srgbClr val="008000"/>
                </a:solidFill>
                <a:latin typeface="+mj-lt"/>
              </a:rPr>
              <a:t>Introduction and Focus on Coaching</a:t>
            </a:r>
          </a:p>
          <a:p>
            <a:pPr eaLnBrk="1" hangingPunct="1">
              <a:buFontTx/>
              <a:buNone/>
            </a:pPr>
            <a:r>
              <a:rPr lang="en-US" sz="2400" dirty="0">
                <a:solidFill>
                  <a:srgbClr val="000000"/>
                </a:solidFill>
              </a:rPr>
              <a:t>	</a:t>
            </a:r>
            <a:r>
              <a:rPr lang="en-US" sz="2400" i="1" dirty="0">
                <a:solidFill>
                  <a:srgbClr val="000000"/>
                </a:solidFill>
              </a:rPr>
              <a:t>Quick Review and Focus on Year 3 training activities</a:t>
            </a:r>
            <a:endParaRPr lang="en-US" sz="24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Coaching Self-Assessment and Reports </a:t>
            </a:r>
          </a:p>
          <a:p>
            <a:pPr eaLnBrk="1" hangingPunct="1">
              <a:buFontTx/>
              <a:buNone/>
            </a:pPr>
            <a:r>
              <a:rPr lang="en-US" sz="2400" dirty="0">
                <a:solidFill>
                  <a:srgbClr val="000000"/>
                </a:solidFill>
              </a:rPr>
              <a:t>	</a:t>
            </a:r>
            <a:r>
              <a:rPr lang="en-US" sz="2400" i="1" dirty="0">
                <a:solidFill>
                  <a:srgbClr val="000000"/>
                </a:solidFill>
              </a:rPr>
              <a:t>Share information on implementation of the PBIS Framework</a:t>
            </a:r>
          </a:p>
          <a:p>
            <a:pPr eaLnBrk="1" hangingPunct="1"/>
            <a:endParaRPr lang="en-US" sz="900" b="1" dirty="0">
              <a:solidFill>
                <a:srgbClr val="000000"/>
              </a:solidFill>
            </a:endParaRPr>
          </a:p>
          <a:p>
            <a:pPr eaLnBrk="1" hangingPunct="1"/>
            <a:r>
              <a:rPr lang="en-US" sz="2400" dirty="0">
                <a:solidFill>
                  <a:srgbClr val="008000"/>
                </a:solidFill>
                <a:latin typeface="+mj-lt"/>
              </a:rPr>
              <a:t>Advanced Skill Building</a:t>
            </a:r>
          </a:p>
          <a:p>
            <a:pPr eaLnBrk="1" hangingPunct="1">
              <a:buFontTx/>
              <a:buNone/>
            </a:pPr>
            <a:r>
              <a:rPr lang="en-US" sz="2400" dirty="0">
                <a:solidFill>
                  <a:srgbClr val="000000"/>
                </a:solidFill>
              </a:rPr>
              <a:t>	</a:t>
            </a:r>
            <a:r>
              <a:rPr lang="en-US" sz="2400" i="1" dirty="0">
                <a:solidFill>
                  <a:srgbClr val="000000"/>
                </a:solidFill>
              </a:rPr>
              <a:t> Efficient Data Systems with TIPS</a:t>
            </a:r>
          </a:p>
          <a:p>
            <a:pPr eaLnBrk="1" hangingPunct="1"/>
            <a:endParaRPr lang="en-US" sz="9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Preparation for Next Training Event</a:t>
            </a:r>
            <a:endParaRPr lang="en-US" sz="2400" dirty="0">
              <a:solidFill>
                <a:srgbClr val="008000"/>
              </a:solidFill>
              <a:latin typeface="+mj-lt"/>
            </a:endParaRPr>
          </a:p>
          <a:p>
            <a:pPr eaLnBrk="1" hangingPunct="1">
              <a:lnSpc>
                <a:spcPct val="90000"/>
              </a:lnSpc>
            </a:pPr>
            <a:endParaRPr lang="en-US" sz="2400" dirty="0">
              <a:solidFill>
                <a:srgbClr val="000000"/>
              </a:solidFill>
              <a:latin typeface="+mj-lt"/>
            </a:endParaRPr>
          </a:p>
        </p:txBody>
      </p:sp>
    </p:spTree>
    <p:extLst>
      <p:ext uri="{BB962C8B-B14F-4D97-AF65-F5344CB8AC3E}">
        <p14:creationId xmlns:p14="http://schemas.microsoft.com/office/powerpoint/2010/main" val="58508287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5800" y="1447800"/>
            <a:ext cx="7772400" cy="3581400"/>
          </a:xfrm>
        </p:spPr>
        <p:txBody>
          <a:bodyPr/>
          <a:lstStyle/>
          <a:p>
            <a:r>
              <a:rPr lang="en-US" sz="2800" dirty="0">
                <a:solidFill>
                  <a:srgbClr val="00B050"/>
                </a:solidFill>
              </a:rPr>
              <a:t>Structure (Three 30 Minute Presentations)</a:t>
            </a:r>
          </a:p>
          <a:p>
            <a:pPr lvl="1"/>
            <a:r>
              <a:rPr lang="en-US" sz="2000" dirty="0"/>
              <a:t>12 total presentations across four content areas</a:t>
            </a:r>
          </a:p>
          <a:p>
            <a:pPr lvl="1"/>
            <a:r>
              <a:rPr lang="en-US" sz="2000" dirty="0"/>
              <a:t>30 minute presentations</a:t>
            </a:r>
          </a:p>
          <a:p>
            <a:pPr lvl="2"/>
            <a:r>
              <a:rPr lang="en-US" sz="1800" dirty="0"/>
              <a:t>15-min school example on the topic</a:t>
            </a:r>
          </a:p>
          <a:p>
            <a:pPr lvl="2"/>
            <a:r>
              <a:rPr lang="en-US" sz="1800" dirty="0"/>
              <a:t>15-min school Q &amp; A</a:t>
            </a:r>
          </a:p>
          <a:p>
            <a:pPr lvl="1"/>
            <a:r>
              <a:rPr lang="en-US" sz="2400" dirty="0"/>
              <a:t>Repeat</a:t>
            </a:r>
          </a:p>
        </p:txBody>
      </p:sp>
      <p:sp>
        <p:nvSpPr>
          <p:cNvPr id="4"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PBIS Showcase</a:t>
            </a:r>
          </a:p>
        </p:txBody>
      </p:sp>
      <p:pic>
        <p:nvPicPr>
          <p:cNvPr id="5" name="Picture 4"/>
          <p:cNvPicPr>
            <a:picLocks noChangeAspect="1"/>
          </p:cNvPicPr>
          <p:nvPr/>
        </p:nvPicPr>
        <p:blipFill>
          <a:blip r:embed="rId2"/>
          <a:stretch>
            <a:fillRect/>
          </a:stretch>
        </p:blipFill>
        <p:spPr>
          <a:xfrm>
            <a:off x="8229600" y="1066800"/>
            <a:ext cx="914400" cy="914400"/>
          </a:xfrm>
          <a:prstGeom prst="rect">
            <a:avLst/>
          </a:prstGeom>
        </p:spPr>
      </p:pic>
      <p:graphicFrame>
        <p:nvGraphicFramePr>
          <p:cNvPr id="6" name="Diagram 5"/>
          <p:cNvGraphicFramePr/>
          <p:nvPr>
            <p:extLst>
              <p:ext uri="{D42A27DB-BD31-4B8C-83A1-F6EECF244321}">
                <p14:modId xmlns:p14="http://schemas.microsoft.com/office/powerpoint/2010/main" val="2652008181"/>
              </p:ext>
            </p:extLst>
          </p:nvPr>
        </p:nvGraphicFramePr>
        <p:xfrm>
          <a:off x="0" y="5044440"/>
          <a:ext cx="9144000"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4976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PBIS Showcase Format</a:t>
            </a:r>
          </a:p>
        </p:txBody>
      </p:sp>
      <p:pic>
        <p:nvPicPr>
          <p:cNvPr id="6" name="Picture 5"/>
          <p:cNvPicPr>
            <a:picLocks noChangeAspect="1"/>
          </p:cNvPicPr>
          <p:nvPr/>
        </p:nvPicPr>
        <p:blipFill>
          <a:blip r:embed="rId3"/>
          <a:stretch>
            <a:fillRect/>
          </a:stretch>
        </p:blipFill>
        <p:spPr>
          <a:xfrm>
            <a:off x="8229600" y="1066800"/>
            <a:ext cx="914400" cy="914400"/>
          </a:xfrm>
          <a:prstGeom prst="rect">
            <a:avLst/>
          </a:prstGeom>
        </p:spPr>
      </p:pic>
      <p:sp>
        <p:nvSpPr>
          <p:cNvPr id="5" name="Rounded Rectangle 4"/>
          <p:cNvSpPr/>
          <p:nvPr/>
        </p:nvSpPr>
        <p:spPr bwMode="auto">
          <a:xfrm>
            <a:off x="228600" y="5638800"/>
            <a:ext cx="8686800" cy="838200"/>
          </a:xfrm>
          <a:prstGeom prst="roundRect">
            <a:avLst>
              <a:gd name="adj" fmla="val 50000"/>
            </a:avLst>
          </a:prstGeom>
          <a:gradFill>
            <a:gsLst>
              <a:gs pos="0">
                <a:srgbClr val="00B050"/>
              </a:gs>
              <a:gs pos="100000">
                <a:srgbClr val="92D050"/>
              </a:gs>
            </a:gsLst>
            <a:lin ang="162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2"/>
            <a:r>
              <a:rPr lang="is-IS" sz="2000" dirty="0">
                <a:solidFill>
                  <a:schemeClr val="bg1"/>
                </a:solidFill>
                <a:latin typeface="+mn-lt"/>
              </a:rPr>
              <a:t>Asking questions of school exemplar discussion leaders on the content initially reviewed.</a:t>
            </a:r>
          </a:p>
        </p:txBody>
      </p:sp>
      <p:graphicFrame>
        <p:nvGraphicFramePr>
          <p:cNvPr id="10" name="Table 9">
            <a:extLst>
              <a:ext uri="{FF2B5EF4-FFF2-40B4-BE49-F238E27FC236}">
                <a16:creationId xmlns:a16="http://schemas.microsoft.com/office/drawing/2014/main" id="{65AFECD3-A9E1-FA40-B653-474074C0DEA9}"/>
              </a:ext>
            </a:extLst>
          </p:cNvPr>
          <p:cNvGraphicFramePr>
            <a:graphicFrameLocks noGrp="1"/>
          </p:cNvGraphicFramePr>
          <p:nvPr>
            <p:extLst>
              <p:ext uri="{D42A27DB-BD31-4B8C-83A1-F6EECF244321}">
                <p14:modId xmlns:p14="http://schemas.microsoft.com/office/powerpoint/2010/main" val="1947621906"/>
              </p:ext>
            </p:extLst>
          </p:nvPr>
        </p:nvGraphicFramePr>
        <p:xfrm>
          <a:off x="457200" y="1905000"/>
          <a:ext cx="8305800" cy="3383280"/>
        </p:xfrm>
        <a:graphic>
          <a:graphicData uri="http://schemas.openxmlformats.org/drawingml/2006/table">
            <a:tbl>
              <a:tblPr/>
              <a:tblGrid>
                <a:gridCol w="1661160">
                  <a:extLst>
                    <a:ext uri="{9D8B030D-6E8A-4147-A177-3AD203B41FA5}">
                      <a16:colId xmlns:a16="http://schemas.microsoft.com/office/drawing/2014/main" val="3004907496"/>
                    </a:ext>
                  </a:extLst>
                </a:gridCol>
                <a:gridCol w="1661160">
                  <a:extLst>
                    <a:ext uri="{9D8B030D-6E8A-4147-A177-3AD203B41FA5}">
                      <a16:colId xmlns:a16="http://schemas.microsoft.com/office/drawing/2014/main" val="1227746603"/>
                    </a:ext>
                  </a:extLst>
                </a:gridCol>
                <a:gridCol w="1661160">
                  <a:extLst>
                    <a:ext uri="{9D8B030D-6E8A-4147-A177-3AD203B41FA5}">
                      <a16:colId xmlns:a16="http://schemas.microsoft.com/office/drawing/2014/main" val="1476211768"/>
                    </a:ext>
                  </a:extLst>
                </a:gridCol>
                <a:gridCol w="1661160">
                  <a:extLst>
                    <a:ext uri="{9D8B030D-6E8A-4147-A177-3AD203B41FA5}">
                      <a16:colId xmlns:a16="http://schemas.microsoft.com/office/drawing/2014/main" val="2145603845"/>
                    </a:ext>
                  </a:extLst>
                </a:gridCol>
                <a:gridCol w="1661160">
                  <a:extLst>
                    <a:ext uri="{9D8B030D-6E8A-4147-A177-3AD203B41FA5}">
                      <a16:colId xmlns:a16="http://schemas.microsoft.com/office/drawing/2014/main" val="213738324"/>
                    </a:ext>
                  </a:extLst>
                </a:gridCol>
              </a:tblGrid>
              <a:tr h="0">
                <a:tc>
                  <a:txBody>
                    <a:bodyPr/>
                    <a:lstStyle/>
                    <a:p>
                      <a:pPr fontAlgn="t"/>
                      <a:br>
                        <a:rPr lang="en-US">
                          <a:effectLst/>
                        </a:rPr>
                      </a:br>
                      <a:endParaRPr lang="en-US">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1" i="0" u="none" strike="noStrike" dirty="0">
                          <a:solidFill>
                            <a:schemeClr val="bg1"/>
                          </a:solidFill>
                          <a:effectLst/>
                          <a:latin typeface="Raleway" panose="020B0503030101060003" pitchFamily="34" charset="77"/>
                        </a:rPr>
                        <a:t>Practices</a:t>
                      </a:r>
                      <a:endParaRPr lang="en-US" sz="3200" dirty="0">
                        <a:solidFill>
                          <a:schemeClr val="bg1"/>
                        </a:solidFill>
                        <a:effectLst/>
                      </a:endParaRPr>
                    </a:p>
                  </a:txBody>
                  <a:tcPr marL="68580" marR="6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051"/>
                    </a:solidFill>
                  </a:tcPr>
                </a:tc>
                <a:tc>
                  <a:txBody>
                    <a:bodyPr/>
                    <a:lstStyle/>
                    <a:p>
                      <a:pPr rtl="0" fontAlgn="t">
                        <a:spcBef>
                          <a:spcPts val="0"/>
                        </a:spcBef>
                        <a:spcAft>
                          <a:spcPts val="0"/>
                        </a:spcAft>
                      </a:pPr>
                      <a:r>
                        <a:rPr lang="en-US" sz="1800" b="1" i="0" u="none" strike="noStrike" dirty="0">
                          <a:solidFill>
                            <a:schemeClr val="bg1"/>
                          </a:solidFill>
                          <a:effectLst/>
                          <a:latin typeface="Raleway" panose="020B0503030101060003" pitchFamily="34" charset="77"/>
                        </a:rPr>
                        <a:t>Systems</a:t>
                      </a:r>
                      <a:endParaRPr lang="en-US" sz="3200" dirty="0">
                        <a:solidFill>
                          <a:schemeClr val="bg1"/>
                        </a:solidFill>
                        <a:effectLst/>
                      </a:endParaRPr>
                    </a:p>
                  </a:txBody>
                  <a:tcPr marL="68580" marR="6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051"/>
                    </a:solidFill>
                  </a:tcPr>
                </a:tc>
                <a:tc>
                  <a:txBody>
                    <a:bodyPr/>
                    <a:lstStyle/>
                    <a:p>
                      <a:pPr rtl="0" fontAlgn="t">
                        <a:spcBef>
                          <a:spcPts val="0"/>
                        </a:spcBef>
                        <a:spcAft>
                          <a:spcPts val="0"/>
                        </a:spcAft>
                      </a:pPr>
                      <a:r>
                        <a:rPr lang="en-US" sz="1800" b="1" i="0" u="none" strike="noStrike" dirty="0">
                          <a:solidFill>
                            <a:schemeClr val="bg1"/>
                          </a:solidFill>
                          <a:effectLst/>
                          <a:latin typeface="Raleway" panose="020B0503030101060003" pitchFamily="34" charset="77"/>
                        </a:rPr>
                        <a:t>Data</a:t>
                      </a:r>
                      <a:endParaRPr lang="en-US" sz="3200" dirty="0">
                        <a:solidFill>
                          <a:schemeClr val="bg1"/>
                        </a:solidFill>
                        <a:effectLst/>
                      </a:endParaRPr>
                    </a:p>
                  </a:txBody>
                  <a:tcPr marL="68580" marR="6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051"/>
                    </a:solidFill>
                  </a:tcPr>
                </a:tc>
                <a:tc>
                  <a:txBody>
                    <a:bodyPr/>
                    <a:lstStyle/>
                    <a:p>
                      <a:pPr rtl="0" fontAlgn="t">
                        <a:spcBef>
                          <a:spcPts val="0"/>
                        </a:spcBef>
                        <a:spcAft>
                          <a:spcPts val="0"/>
                        </a:spcAft>
                      </a:pPr>
                      <a:r>
                        <a:rPr lang="en-US" sz="1800" b="1" i="0" u="none" strike="noStrike" dirty="0">
                          <a:solidFill>
                            <a:schemeClr val="bg1"/>
                          </a:solidFill>
                          <a:effectLst/>
                          <a:latin typeface="Raleway" panose="020B0503030101060003" pitchFamily="34" charset="77"/>
                        </a:rPr>
                        <a:t>Secondary</a:t>
                      </a:r>
                      <a:endParaRPr lang="en-US" sz="3200" dirty="0">
                        <a:solidFill>
                          <a:schemeClr val="bg1"/>
                        </a:solidFill>
                        <a:effectLst/>
                      </a:endParaRPr>
                    </a:p>
                  </a:txBody>
                  <a:tcPr marL="68580" marR="6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051"/>
                    </a:solidFill>
                  </a:tcPr>
                </a:tc>
                <a:extLst>
                  <a:ext uri="{0D108BD9-81ED-4DB2-BD59-A6C34878D82A}">
                    <a16:rowId xmlns:a16="http://schemas.microsoft.com/office/drawing/2014/main" val="325740841"/>
                  </a:ext>
                </a:extLst>
              </a:tr>
              <a:tr h="0">
                <a:tc>
                  <a:txBody>
                    <a:bodyPr/>
                    <a:lstStyle/>
                    <a:p>
                      <a:pPr rtl="0" fontAlgn="t">
                        <a:spcBef>
                          <a:spcPts val="0"/>
                        </a:spcBef>
                        <a:spcAft>
                          <a:spcPts val="0"/>
                        </a:spcAft>
                      </a:pPr>
                      <a:r>
                        <a:rPr lang="en-US" sz="1200" b="1" i="0" u="none" strike="noStrike" dirty="0">
                          <a:solidFill>
                            <a:srgbClr val="000000"/>
                          </a:solidFill>
                          <a:effectLst/>
                          <a:latin typeface="Raleway" panose="020B0503030101060003" pitchFamily="34" charset="77"/>
                        </a:rPr>
                        <a:t>1:00 – 1:15</a:t>
                      </a:r>
                      <a:endParaRPr lang="en-US"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Team #1 Presentation</a:t>
                      </a:r>
                      <a:endParaRPr lang="en-US"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Team #1 Presentation</a:t>
                      </a:r>
                      <a:endParaRPr lang="en-US"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Raleway" panose="020B0503030101060003" pitchFamily="34" charset="77"/>
                        </a:rPr>
                        <a:t>Team #1 Presentation</a:t>
                      </a:r>
                      <a:endParaRPr lang="en-US"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Raleway" panose="020B0503030101060003" pitchFamily="34" charset="77"/>
                        </a:rPr>
                        <a:t>Team #1 Presentation</a:t>
                      </a:r>
                      <a:endParaRPr lang="en-US"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82099"/>
                  </a:ext>
                </a:extLst>
              </a:tr>
              <a:tr h="0">
                <a:tc>
                  <a:txBody>
                    <a:bodyPr/>
                    <a:lstStyle/>
                    <a:p>
                      <a:pPr rtl="0" fontAlgn="t">
                        <a:spcBef>
                          <a:spcPts val="0"/>
                        </a:spcBef>
                        <a:spcAft>
                          <a:spcPts val="0"/>
                        </a:spcAft>
                      </a:pPr>
                      <a:r>
                        <a:rPr lang="en-US" sz="1200" b="1" i="0" u="none" strike="noStrike">
                          <a:solidFill>
                            <a:srgbClr val="000000"/>
                          </a:solidFill>
                          <a:effectLst/>
                          <a:latin typeface="Raleway" panose="020B0503030101060003" pitchFamily="34" charset="77"/>
                        </a:rPr>
                        <a:t>1:15 – 1:30</a:t>
                      </a:r>
                      <a:endParaRPr lang="en-US"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Team #1 Q&amp;A</a:t>
                      </a:r>
                      <a:endParaRPr lang="en-US"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Team #1 Q&amp;A</a:t>
                      </a:r>
                      <a:endParaRPr lang="en-US"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Team #1 Q&amp;A</a:t>
                      </a:r>
                      <a:endParaRPr lang="en-US"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Team #1 Q&amp;A</a:t>
                      </a:r>
                      <a:endParaRPr lang="en-US"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8109520"/>
                  </a:ext>
                </a:extLst>
              </a:tr>
              <a:tr h="0">
                <a:tc>
                  <a:txBody>
                    <a:bodyPr/>
                    <a:lstStyle/>
                    <a:p>
                      <a:pPr rtl="0" fontAlgn="t">
                        <a:spcBef>
                          <a:spcPts val="0"/>
                        </a:spcBef>
                        <a:spcAft>
                          <a:spcPts val="0"/>
                        </a:spcAft>
                      </a:pPr>
                      <a:r>
                        <a:rPr lang="en-US" sz="1200" b="1" i="0" u="none" strike="noStrike">
                          <a:solidFill>
                            <a:srgbClr val="000000"/>
                          </a:solidFill>
                          <a:effectLst/>
                          <a:latin typeface="Raleway" panose="020B0503030101060003" pitchFamily="34" charset="77"/>
                        </a:rPr>
                        <a:t>1:30 – 1:45</a:t>
                      </a:r>
                      <a:endParaRPr lang="en-US"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Team #2 Presentation</a:t>
                      </a:r>
                      <a:endParaRPr lang="en-US"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Team #2 Presentation</a:t>
                      </a:r>
                      <a:endParaRPr lang="en-US"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Raleway" panose="020B0503030101060003" pitchFamily="34" charset="77"/>
                        </a:rPr>
                        <a:t>Team #2 Presentation</a:t>
                      </a:r>
                      <a:endParaRPr lang="en-US"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Raleway" panose="020B0503030101060003" pitchFamily="34" charset="77"/>
                        </a:rPr>
                        <a:t>Team #2 Presentation</a:t>
                      </a:r>
                      <a:endParaRPr lang="en-US"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3641589"/>
                  </a:ext>
                </a:extLst>
              </a:tr>
              <a:tr h="0">
                <a:tc>
                  <a:txBody>
                    <a:bodyPr/>
                    <a:lstStyle/>
                    <a:p>
                      <a:pPr rtl="0" fontAlgn="t">
                        <a:spcBef>
                          <a:spcPts val="0"/>
                        </a:spcBef>
                        <a:spcAft>
                          <a:spcPts val="0"/>
                        </a:spcAft>
                      </a:pPr>
                      <a:r>
                        <a:rPr lang="en-US" sz="1200" b="1" i="0" u="none" strike="noStrike">
                          <a:solidFill>
                            <a:srgbClr val="000000"/>
                          </a:solidFill>
                          <a:effectLst/>
                          <a:latin typeface="Raleway" panose="020B0503030101060003" pitchFamily="34" charset="77"/>
                        </a:rPr>
                        <a:t>1:45 – 2:00</a:t>
                      </a:r>
                      <a:endParaRPr lang="en-US"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Team #2 Q&amp;A</a:t>
                      </a:r>
                      <a:endParaRPr lang="en-US"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Team #2 Q&amp;A</a:t>
                      </a:r>
                      <a:endParaRPr lang="en-US"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Team #2 Q&amp;A</a:t>
                      </a:r>
                      <a:endParaRPr lang="en-US"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Team #2 Q&amp;A</a:t>
                      </a:r>
                      <a:endParaRPr lang="en-US"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5988513"/>
                  </a:ext>
                </a:extLst>
              </a:tr>
              <a:tr h="0">
                <a:tc>
                  <a:txBody>
                    <a:bodyPr/>
                    <a:lstStyle/>
                    <a:p>
                      <a:pPr rtl="0" fontAlgn="t">
                        <a:spcBef>
                          <a:spcPts val="0"/>
                        </a:spcBef>
                        <a:spcAft>
                          <a:spcPts val="0"/>
                        </a:spcAft>
                      </a:pPr>
                      <a:r>
                        <a:rPr lang="en-US" sz="1200" b="1" i="0" u="none" strike="noStrike">
                          <a:solidFill>
                            <a:srgbClr val="000000"/>
                          </a:solidFill>
                          <a:effectLst/>
                          <a:latin typeface="Raleway" panose="020B0503030101060003" pitchFamily="34" charset="77"/>
                        </a:rPr>
                        <a:t>2:00 – 2:15</a:t>
                      </a:r>
                      <a:endParaRPr lang="en-US"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Break</a:t>
                      </a:r>
                      <a:endParaRPr lang="en-US"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fontAlgn="t"/>
                      <a:endParaRPr lang="en-US"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fontAlgn="t"/>
                      <a:endParaRPr lang="en-US"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fontAlgn="t"/>
                      <a:endParaRPr lang="en-US"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1462806"/>
                  </a:ext>
                </a:extLst>
              </a:tr>
              <a:tr h="0">
                <a:tc>
                  <a:txBody>
                    <a:bodyPr/>
                    <a:lstStyle/>
                    <a:p>
                      <a:pPr rtl="0" fontAlgn="t">
                        <a:spcBef>
                          <a:spcPts val="0"/>
                        </a:spcBef>
                        <a:spcAft>
                          <a:spcPts val="0"/>
                        </a:spcAft>
                      </a:pPr>
                      <a:r>
                        <a:rPr lang="en-US" sz="1200" b="1" i="0" u="none" strike="noStrike">
                          <a:solidFill>
                            <a:srgbClr val="000000"/>
                          </a:solidFill>
                          <a:effectLst/>
                          <a:latin typeface="Raleway" panose="020B0503030101060003" pitchFamily="34" charset="77"/>
                        </a:rPr>
                        <a:t>2:15 – 2:30</a:t>
                      </a:r>
                      <a:endParaRPr lang="en-US"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Team #3 Presentation</a:t>
                      </a:r>
                      <a:endParaRPr lang="en-US"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Raleway" panose="020B0503030101060003" pitchFamily="34" charset="77"/>
                        </a:rPr>
                        <a:t>Team #3 Presentation</a:t>
                      </a:r>
                      <a:endParaRPr lang="en-US"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Team #3 Presentation</a:t>
                      </a:r>
                      <a:endParaRPr lang="en-US"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Raleway" panose="020B0503030101060003" pitchFamily="34" charset="77"/>
                        </a:rPr>
                        <a:t>Team #3 Presentation</a:t>
                      </a:r>
                      <a:endParaRPr lang="en-US"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3789517"/>
                  </a:ext>
                </a:extLst>
              </a:tr>
              <a:tr h="0">
                <a:tc>
                  <a:txBody>
                    <a:bodyPr/>
                    <a:lstStyle/>
                    <a:p>
                      <a:pPr rtl="0" fontAlgn="t">
                        <a:spcBef>
                          <a:spcPts val="0"/>
                        </a:spcBef>
                        <a:spcAft>
                          <a:spcPts val="0"/>
                        </a:spcAft>
                      </a:pPr>
                      <a:r>
                        <a:rPr lang="en-US" sz="1200" b="1" i="0" u="none" strike="noStrike">
                          <a:solidFill>
                            <a:srgbClr val="000000"/>
                          </a:solidFill>
                          <a:effectLst/>
                          <a:latin typeface="Raleway" panose="020B0503030101060003" pitchFamily="34" charset="77"/>
                        </a:rPr>
                        <a:t>2:30 – 2:45</a:t>
                      </a:r>
                      <a:endParaRPr lang="en-US"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Team #3 Q&amp;A</a:t>
                      </a:r>
                      <a:endParaRPr lang="en-US"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Team #3 Q&amp;A</a:t>
                      </a:r>
                      <a:endParaRPr lang="en-US"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Team #3 Q&amp;A</a:t>
                      </a:r>
                      <a:endParaRPr lang="en-US"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Team #3 Q&amp;A</a:t>
                      </a:r>
                      <a:endParaRPr lang="en-US"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03087"/>
                  </a:ext>
                </a:extLst>
              </a:tr>
              <a:tr h="0">
                <a:tc>
                  <a:txBody>
                    <a:bodyPr/>
                    <a:lstStyle/>
                    <a:p>
                      <a:pPr rtl="0" fontAlgn="t">
                        <a:spcBef>
                          <a:spcPts val="0"/>
                        </a:spcBef>
                        <a:spcAft>
                          <a:spcPts val="0"/>
                        </a:spcAft>
                      </a:pPr>
                      <a:r>
                        <a:rPr lang="en-US" sz="1200" b="1" i="0" u="none" strike="noStrike" dirty="0">
                          <a:solidFill>
                            <a:srgbClr val="000000"/>
                          </a:solidFill>
                          <a:effectLst/>
                          <a:latin typeface="Raleway" panose="020B0503030101060003" pitchFamily="34" charset="77"/>
                        </a:rPr>
                        <a:t>2:45 – 3:30</a:t>
                      </a:r>
                      <a:endParaRPr lang="en-US"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Wrap up  &amp; Action Planning</a:t>
                      </a:r>
                      <a:endParaRPr lang="en-US"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0496452"/>
                  </a:ext>
                </a:extLst>
              </a:tr>
            </a:tbl>
          </a:graphicData>
        </a:graphic>
      </p:graphicFrame>
      <p:sp>
        <p:nvSpPr>
          <p:cNvPr id="11" name="Rectangle 1">
            <a:extLst>
              <a:ext uri="{FF2B5EF4-FFF2-40B4-BE49-F238E27FC236}">
                <a16:creationId xmlns:a16="http://schemas.microsoft.com/office/drawing/2014/main" id="{F3A061B3-A6D5-AA48-BAE5-CEF3556E7BAB}"/>
              </a:ext>
            </a:extLst>
          </p:cNvPr>
          <p:cNvSpPr>
            <a:spLocks noChangeArrowheads="1"/>
          </p:cNvSpPr>
          <p:nvPr/>
        </p:nvSpPr>
        <p:spPr bwMode="auto">
          <a:xfrm>
            <a:off x="236526" y="1107738"/>
            <a:ext cx="1275770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9138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5800" y="1447800"/>
            <a:ext cx="7772400" cy="5257800"/>
          </a:xfrm>
        </p:spPr>
        <p:txBody>
          <a:bodyPr/>
          <a:lstStyle/>
          <a:p>
            <a:r>
              <a:rPr lang="en-US" sz="3200" dirty="0">
                <a:solidFill>
                  <a:srgbClr val="00B050"/>
                </a:solidFill>
              </a:rPr>
              <a:t>Plan ahead!</a:t>
            </a:r>
          </a:p>
          <a:p>
            <a:pPr lvl="1"/>
            <a:r>
              <a:rPr lang="is-IS" sz="2400" dirty="0"/>
              <a:t>Consider which team members will attend which presentations...</a:t>
            </a:r>
          </a:p>
          <a:p>
            <a:pPr lvl="1"/>
            <a:r>
              <a:rPr lang="is-IS" sz="2400" dirty="0"/>
              <a:t>Consider questions you may want to ask other </a:t>
            </a:r>
            <a:r>
              <a:rPr lang="is-IS" sz="2400"/>
              <a:t>teams.</a:t>
            </a:r>
            <a:endParaRPr lang="is-IS" sz="2400" dirty="0"/>
          </a:p>
        </p:txBody>
      </p:sp>
      <p:sp>
        <p:nvSpPr>
          <p:cNvPr id="4"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PBIS Showcase Discussions</a:t>
            </a:r>
          </a:p>
        </p:txBody>
      </p:sp>
      <p:pic>
        <p:nvPicPr>
          <p:cNvPr id="6" name="Picture 5"/>
          <p:cNvPicPr>
            <a:picLocks noChangeAspect="1"/>
          </p:cNvPicPr>
          <p:nvPr/>
        </p:nvPicPr>
        <p:blipFill>
          <a:blip r:embed="rId3"/>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946118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PBIS Showcase full day Agenda</a:t>
            </a:r>
          </a:p>
        </p:txBody>
      </p:sp>
      <p:pic>
        <p:nvPicPr>
          <p:cNvPr id="6" name="Picture 5"/>
          <p:cNvPicPr>
            <a:picLocks noChangeAspect="1"/>
          </p:cNvPicPr>
          <p:nvPr/>
        </p:nvPicPr>
        <p:blipFill>
          <a:blip r:embed="rId3"/>
          <a:stretch>
            <a:fillRect/>
          </a:stretch>
        </p:blipFill>
        <p:spPr>
          <a:xfrm>
            <a:off x="8229600" y="1066800"/>
            <a:ext cx="914400" cy="914400"/>
          </a:xfrm>
          <a:prstGeom prst="rect">
            <a:avLst/>
          </a:prstGeom>
        </p:spPr>
      </p:pic>
      <p:graphicFrame>
        <p:nvGraphicFramePr>
          <p:cNvPr id="15" name="Table 14">
            <a:extLst>
              <a:ext uri="{FF2B5EF4-FFF2-40B4-BE49-F238E27FC236}">
                <a16:creationId xmlns:a16="http://schemas.microsoft.com/office/drawing/2014/main" id="{8763898B-DF55-814A-B6B5-C98B6C8905C4}"/>
              </a:ext>
            </a:extLst>
          </p:cNvPr>
          <p:cNvGraphicFramePr>
            <a:graphicFrameLocks noGrp="1"/>
          </p:cNvGraphicFramePr>
          <p:nvPr>
            <p:extLst>
              <p:ext uri="{D42A27DB-BD31-4B8C-83A1-F6EECF244321}">
                <p14:modId xmlns:p14="http://schemas.microsoft.com/office/powerpoint/2010/main" val="3267595029"/>
              </p:ext>
            </p:extLst>
          </p:nvPr>
        </p:nvGraphicFramePr>
        <p:xfrm>
          <a:off x="228602" y="1447802"/>
          <a:ext cx="8763000" cy="5190636"/>
        </p:xfrm>
        <a:graphic>
          <a:graphicData uri="http://schemas.openxmlformats.org/drawingml/2006/table">
            <a:tbl>
              <a:tblPr/>
              <a:tblGrid>
                <a:gridCol w="1219198">
                  <a:extLst>
                    <a:ext uri="{9D8B030D-6E8A-4147-A177-3AD203B41FA5}">
                      <a16:colId xmlns:a16="http://schemas.microsoft.com/office/drawing/2014/main" val="3772235482"/>
                    </a:ext>
                  </a:extLst>
                </a:gridCol>
                <a:gridCol w="2286002">
                  <a:extLst>
                    <a:ext uri="{9D8B030D-6E8A-4147-A177-3AD203B41FA5}">
                      <a16:colId xmlns:a16="http://schemas.microsoft.com/office/drawing/2014/main" val="749310299"/>
                    </a:ext>
                  </a:extLst>
                </a:gridCol>
                <a:gridCol w="1752600">
                  <a:extLst>
                    <a:ext uri="{9D8B030D-6E8A-4147-A177-3AD203B41FA5}">
                      <a16:colId xmlns:a16="http://schemas.microsoft.com/office/drawing/2014/main" val="3930136974"/>
                    </a:ext>
                  </a:extLst>
                </a:gridCol>
                <a:gridCol w="1752600">
                  <a:extLst>
                    <a:ext uri="{9D8B030D-6E8A-4147-A177-3AD203B41FA5}">
                      <a16:colId xmlns:a16="http://schemas.microsoft.com/office/drawing/2014/main" val="1506928963"/>
                    </a:ext>
                  </a:extLst>
                </a:gridCol>
                <a:gridCol w="1752600">
                  <a:extLst>
                    <a:ext uri="{9D8B030D-6E8A-4147-A177-3AD203B41FA5}">
                      <a16:colId xmlns:a16="http://schemas.microsoft.com/office/drawing/2014/main" val="1582037852"/>
                    </a:ext>
                  </a:extLst>
                </a:gridCol>
              </a:tblGrid>
              <a:tr h="191330">
                <a:tc>
                  <a:txBody>
                    <a:bodyPr/>
                    <a:lstStyle/>
                    <a:p>
                      <a:pPr rtl="0" fontAlgn="t">
                        <a:spcBef>
                          <a:spcPts val="0"/>
                        </a:spcBef>
                        <a:spcAft>
                          <a:spcPts val="0"/>
                        </a:spcAft>
                      </a:pPr>
                      <a:r>
                        <a:rPr lang="en-US" sz="1200" b="1" i="0" u="none" strike="noStrike" dirty="0">
                          <a:solidFill>
                            <a:srgbClr val="000000"/>
                          </a:solidFill>
                          <a:effectLst/>
                          <a:latin typeface="Raleway" panose="020B0503030101060003" pitchFamily="34" charset="77"/>
                        </a:rPr>
                        <a:t>Time</a:t>
                      </a:r>
                      <a:endParaRPr lang="en-US" sz="12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1" i="0" u="none" strike="noStrike" dirty="0">
                          <a:solidFill>
                            <a:schemeClr val="bg1"/>
                          </a:solidFill>
                          <a:effectLst/>
                          <a:latin typeface="Raleway" panose="020B0503030101060003" pitchFamily="34" charset="77"/>
                        </a:rPr>
                        <a:t>Main Rm</a:t>
                      </a:r>
                      <a:endParaRPr lang="en-US" sz="2800" dirty="0">
                        <a:solidFill>
                          <a:schemeClr val="bg1"/>
                        </a:solidFill>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051"/>
                    </a:solidFill>
                  </a:tcPr>
                </a:tc>
                <a:tc>
                  <a:txBody>
                    <a:bodyPr/>
                    <a:lstStyle/>
                    <a:p>
                      <a:pPr rtl="0" fontAlgn="t">
                        <a:spcBef>
                          <a:spcPts val="0"/>
                        </a:spcBef>
                        <a:spcAft>
                          <a:spcPts val="0"/>
                        </a:spcAft>
                      </a:pPr>
                      <a:r>
                        <a:rPr lang="en-US" sz="1400" b="1" i="0" u="none" strike="noStrike" dirty="0">
                          <a:solidFill>
                            <a:schemeClr val="bg1"/>
                          </a:solidFill>
                          <a:effectLst/>
                          <a:latin typeface="Raleway" panose="020B0503030101060003" pitchFamily="34" charset="77"/>
                        </a:rPr>
                        <a:t>Room 2</a:t>
                      </a:r>
                      <a:endParaRPr lang="en-US" sz="2800" dirty="0">
                        <a:solidFill>
                          <a:schemeClr val="bg1"/>
                        </a:solidFill>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051"/>
                    </a:solidFill>
                  </a:tcPr>
                </a:tc>
                <a:tc>
                  <a:txBody>
                    <a:bodyPr/>
                    <a:lstStyle/>
                    <a:p>
                      <a:pPr rtl="0" fontAlgn="t">
                        <a:spcBef>
                          <a:spcPts val="0"/>
                        </a:spcBef>
                        <a:spcAft>
                          <a:spcPts val="0"/>
                        </a:spcAft>
                      </a:pPr>
                      <a:r>
                        <a:rPr lang="en-US" sz="1400" b="1" i="0" u="none" strike="noStrike" dirty="0">
                          <a:solidFill>
                            <a:schemeClr val="bg1"/>
                          </a:solidFill>
                          <a:effectLst/>
                          <a:latin typeface="Raleway" panose="020B0503030101060003" pitchFamily="34" charset="77"/>
                        </a:rPr>
                        <a:t>Room 3</a:t>
                      </a:r>
                      <a:endParaRPr lang="en-US" sz="2800" dirty="0">
                        <a:solidFill>
                          <a:schemeClr val="bg1"/>
                        </a:solidFill>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051"/>
                    </a:solidFill>
                  </a:tcPr>
                </a:tc>
                <a:tc>
                  <a:txBody>
                    <a:bodyPr/>
                    <a:lstStyle/>
                    <a:p>
                      <a:pPr rtl="0" fontAlgn="t">
                        <a:spcBef>
                          <a:spcPts val="0"/>
                        </a:spcBef>
                        <a:spcAft>
                          <a:spcPts val="0"/>
                        </a:spcAft>
                      </a:pPr>
                      <a:r>
                        <a:rPr lang="en-US" sz="1400" b="1" i="0" u="none" strike="noStrike" dirty="0">
                          <a:solidFill>
                            <a:schemeClr val="bg1"/>
                          </a:solidFill>
                          <a:effectLst/>
                          <a:latin typeface="Raleway" panose="020B0503030101060003" pitchFamily="34" charset="77"/>
                        </a:rPr>
                        <a:t>Room 4</a:t>
                      </a:r>
                      <a:endParaRPr lang="en-US" sz="2800" dirty="0">
                        <a:solidFill>
                          <a:schemeClr val="bg1"/>
                        </a:solidFill>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051"/>
                    </a:solidFill>
                  </a:tcPr>
                </a:tc>
                <a:extLst>
                  <a:ext uri="{0D108BD9-81ED-4DB2-BD59-A6C34878D82A}">
                    <a16:rowId xmlns:a16="http://schemas.microsoft.com/office/drawing/2014/main" val="987216384"/>
                  </a:ext>
                </a:extLst>
              </a:tr>
              <a:tr h="191330">
                <a:tc>
                  <a:txBody>
                    <a:bodyPr/>
                    <a:lstStyle/>
                    <a:p>
                      <a:pPr rtl="0" fontAlgn="t">
                        <a:spcBef>
                          <a:spcPts val="0"/>
                        </a:spcBef>
                        <a:spcAft>
                          <a:spcPts val="0"/>
                        </a:spcAft>
                      </a:pPr>
                      <a:r>
                        <a:rPr lang="en-US" sz="1200" b="1" i="0" u="none" strike="noStrike" dirty="0">
                          <a:solidFill>
                            <a:srgbClr val="000000"/>
                          </a:solidFill>
                          <a:effectLst/>
                          <a:latin typeface="Raleway" panose="020B0503030101060003" pitchFamily="34" charset="77"/>
                        </a:rPr>
                        <a:t>8:30 – 9:00</a:t>
                      </a:r>
                      <a:endParaRPr lang="en-US" sz="12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Introductions and Overview of the Day</a:t>
                      </a:r>
                      <a:endParaRPr lang="en-US" sz="24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3633614"/>
                  </a:ext>
                </a:extLst>
              </a:tr>
              <a:tr h="315132">
                <a:tc>
                  <a:txBody>
                    <a:bodyPr/>
                    <a:lstStyle/>
                    <a:p>
                      <a:pPr rtl="0" fontAlgn="t">
                        <a:spcBef>
                          <a:spcPts val="0"/>
                        </a:spcBef>
                        <a:spcAft>
                          <a:spcPts val="0"/>
                        </a:spcAft>
                      </a:pPr>
                      <a:r>
                        <a:rPr lang="en-US" sz="1200" b="1" i="0" u="none" strike="noStrike" dirty="0">
                          <a:solidFill>
                            <a:srgbClr val="000000"/>
                          </a:solidFill>
                          <a:effectLst/>
                          <a:latin typeface="Raleway" panose="020B0503030101060003" pitchFamily="34" charset="77"/>
                        </a:rPr>
                        <a:t>9 – 10:30</a:t>
                      </a:r>
                      <a:endParaRPr lang="en-US" sz="12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School Climate Guest Speaker: Dr. Tamika LaSalle</a:t>
                      </a:r>
                      <a:endParaRPr lang="en-US" sz="24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Raleway" panose="020B0503030101060003" pitchFamily="34" charset="77"/>
                        </a:rPr>
                        <a:t>PBIS 101 Booster</a:t>
                      </a:r>
                      <a:endParaRPr lang="en-US" sz="240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Raleway" panose="020B0503030101060003" pitchFamily="34" charset="77"/>
                        </a:rPr>
                        <a:t>SWIS Training (Part 1)</a:t>
                      </a:r>
                      <a:endParaRPr lang="en-US" sz="240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Raleway" panose="020B0503030101060003" pitchFamily="34" charset="77"/>
                        </a:rPr>
                        <a:t>District Team Training</a:t>
                      </a:r>
                      <a:endParaRPr lang="en-US" sz="240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4252237"/>
                  </a:ext>
                </a:extLst>
              </a:tr>
              <a:tr h="191330">
                <a:tc>
                  <a:txBody>
                    <a:bodyPr/>
                    <a:lstStyle/>
                    <a:p>
                      <a:pPr rtl="0" fontAlgn="t">
                        <a:spcBef>
                          <a:spcPts val="0"/>
                        </a:spcBef>
                        <a:spcAft>
                          <a:spcPts val="0"/>
                        </a:spcAft>
                      </a:pPr>
                      <a:r>
                        <a:rPr lang="en-US" sz="1200" b="1" i="0" u="none" strike="noStrike" dirty="0">
                          <a:solidFill>
                            <a:srgbClr val="000000"/>
                          </a:solidFill>
                          <a:effectLst/>
                          <a:latin typeface="Raleway" panose="020B0503030101060003" pitchFamily="34" charset="77"/>
                        </a:rPr>
                        <a:t>10:30 – 10:45</a:t>
                      </a:r>
                      <a:endParaRPr lang="en-US" sz="12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Break</a:t>
                      </a:r>
                      <a:endParaRPr lang="en-US" sz="24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7785696"/>
                  </a:ext>
                </a:extLst>
              </a:tr>
              <a:tr h="438934">
                <a:tc>
                  <a:txBody>
                    <a:bodyPr/>
                    <a:lstStyle/>
                    <a:p>
                      <a:pPr rtl="0" fontAlgn="t">
                        <a:spcBef>
                          <a:spcPts val="0"/>
                        </a:spcBef>
                        <a:spcAft>
                          <a:spcPts val="0"/>
                        </a:spcAft>
                      </a:pPr>
                      <a:r>
                        <a:rPr lang="en-US" sz="1200" b="1" i="0" u="none" strike="noStrike" dirty="0">
                          <a:solidFill>
                            <a:srgbClr val="000000"/>
                          </a:solidFill>
                          <a:effectLst/>
                          <a:latin typeface="Raleway" panose="020B0503030101060003" pitchFamily="34" charset="77"/>
                        </a:rPr>
                        <a:t>10:45 – 12noon</a:t>
                      </a:r>
                      <a:endParaRPr lang="en-US" sz="12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Action Planning</a:t>
                      </a:r>
                      <a:endParaRPr lang="en-US" sz="24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PBIS 101 Booster</a:t>
                      </a:r>
                      <a:endParaRPr lang="en-US" sz="24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SWIS Training (Part 2)</a:t>
                      </a:r>
                      <a:endParaRPr lang="en-US" sz="24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Raleway" panose="020B0503030101060003" pitchFamily="34" charset="77"/>
                        </a:rPr>
                        <a:t>District Team Training: Guest Speaker</a:t>
                      </a:r>
                      <a:endParaRPr lang="en-US" sz="240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2946367"/>
                  </a:ext>
                </a:extLst>
              </a:tr>
              <a:tr h="191330">
                <a:tc>
                  <a:txBody>
                    <a:bodyPr/>
                    <a:lstStyle/>
                    <a:p>
                      <a:pPr rtl="0" fontAlgn="t">
                        <a:spcBef>
                          <a:spcPts val="0"/>
                        </a:spcBef>
                        <a:spcAft>
                          <a:spcPts val="0"/>
                        </a:spcAft>
                      </a:pPr>
                      <a:r>
                        <a:rPr lang="en-US" sz="1200" b="1" i="0" u="none" strike="noStrike" dirty="0">
                          <a:solidFill>
                            <a:srgbClr val="000000"/>
                          </a:solidFill>
                          <a:effectLst/>
                          <a:latin typeface="Raleway" panose="020B0503030101060003" pitchFamily="34" charset="77"/>
                        </a:rPr>
                        <a:t>12- 1:00</a:t>
                      </a:r>
                      <a:endParaRPr lang="en-US" sz="12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Lunch</a:t>
                      </a:r>
                      <a:endParaRPr lang="en-US" sz="24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6882144"/>
                  </a:ext>
                </a:extLst>
              </a:tr>
              <a:tr h="185352">
                <a:tc>
                  <a:txBody>
                    <a:bodyPr/>
                    <a:lstStyle/>
                    <a:p>
                      <a:pPr fontAlgn="t"/>
                      <a:br>
                        <a:rPr lang="en-US" sz="1200" dirty="0">
                          <a:effectLst/>
                        </a:rPr>
                      </a:br>
                      <a:endParaRPr lang="en-US" sz="12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rtl="0" fontAlgn="t">
                        <a:spcBef>
                          <a:spcPts val="0"/>
                        </a:spcBef>
                        <a:spcAft>
                          <a:spcPts val="0"/>
                        </a:spcAft>
                      </a:pPr>
                      <a:r>
                        <a:rPr lang="en-US" sz="1400" b="1" i="0" u="none" strike="noStrike" dirty="0">
                          <a:solidFill>
                            <a:schemeClr val="bg1"/>
                          </a:solidFill>
                          <a:effectLst/>
                          <a:latin typeface="Raleway" panose="020B0503030101060003" pitchFamily="34" charset="77"/>
                        </a:rPr>
                        <a:t>PBIS Showcase</a:t>
                      </a:r>
                      <a:endParaRPr lang="en-US" sz="1400" dirty="0">
                        <a:solidFill>
                          <a:schemeClr val="bg1"/>
                        </a:solidFill>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05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80545520"/>
                  </a:ext>
                </a:extLst>
              </a:tr>
              <a:tr h="0">
                <a:tc>
                  <a:txBody>
                    <a:bodyPr/>
                    <a:lstStyle/>
                    <a:p>
                      <a:pPr fontAlgn="t"/>
                      <a:br>
                        <a:rPr lang="en-US" sz="1200" dirty="0">
                          <a:effectLst/>
                        </a:rPr>
                      </a:br>
                      <a:endParaRPr lang="en-US" sz="12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1" i="0" u="none" strike="noStrike" dirty="0">
                          <a:solidFill>
                            <a:schemeClr val="bg1"/>
                          </a:solidFill>
                          <a:effectLst/>
                          <a:latin typeface="Raleway" panose="020B0503030101060003" pitchFamily="34" charset="77"/>
                        </a:rPr>
                        <a:t>Practices</a:t>
                      </a:r>
                      <a:endParaRPr lang="en-US" sz="1400" dirty="0">
                        <a:solidFill>
                          <a:schemeClr val="bg1"/>
                        </a:solidFill>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051"/>
                    </a:solidFill>
                  </a:tcPr>
                </a:tc>
                <a:tc>
                  <a:txBody>
                    <a:bodyPr/>
                    <a:lstStyle/>
                    <a:p>
                      <a:pPr rtl="0" fontAlgn="t">
                        <a:spcBef>
                          <a:spcPts val="0"/>
                        </a:spcBef>
                        <a:spcAft>
                          <a:spcPts val="0"/>
                        </a:spcAft>
                      </a:pPr>
                      <a:r>
                        <a:rPr lang="en-US" sz="1400" b="1" i="0" u="none" strike="noStrike" dirty="0">
                          <a:solidFill>
                            <a:schemeClr val="bg1"/>
                          </a:solidFill>
                          <a:effectLst/>
                          <a:latin typeface="Raleway" panose="020B0503030101060003" pitchFamily="34" charset="77"/>
                        </a:rPr>
                        <a:t>Systems</a:t>
                      </a:r>
                      <a:endParaRPr lang="en-US" sz="1400" dirty="0">
                        <a:solidFill>
                          <a:schemeClr val="bg1"/>
                        </a:solidFill>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051"/>
                    </a:solidFill>
                  </a:tcPr>
                </a:tc>
                <a:tc>
                  <a:txBody>
                    <a:bodyPr/>
                    <a:lstStyle/>
                    <a:p>
                      <a:pPr rtl="0" fontAlgn="t">
                        <a:spcBef>
                          <a:spcPts val="0"/>
                        </a:spcBef>
                        <a:spcAft>
                          <a:spcPts val="0"/>
                        </a:spcAft>
                      </a:pPr>
                      <a:r>
                        <a:rPr lang="en-US" sz="1400" b="1" i="0" u="none" strike="noStrike" dirty="0">
                          <a:solidFill>
                            <a:schemeClr val="bg1"/>
                          </a:solidFill>
                          <a:effectLst/>
                          <a:latin typeface="Raleway" panose="020B0503030101060003" pitchFamily="34" charset="77"/>
                        </a:rPr>
                        <a:t>Data</a:t>
                      </a:r>
                      <a:endParaRPr lang="en-US" sz="1400" dirty="0">
                        <a:solidFill>
                          <a:schemeClr val="bg1"/>
                        </a:solidFill>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051"/>
                    </a:solidFill>
                  </a:tcPr>
                </a:tc>
                <a:tc>
                  <a:txBody>
                    <a:bodyPr/>
                    <a:lstStyle/>
                    <a:p>
                      <a:pPr rtl="0" fontAlgn="t">
                        <a:spcBef>
                          <a:spcPts val="0"/>
                        </a:spcBef>
                        <a:spcAft>
                          <a:spcPts val="0"/>
                        </a:spcAft>
                      </a:pPr>
                      <a:r>
                        <a:rPr lang="en-US" sz="1400" b="1" i="0" u="none" strike="noStrike" dirty="0">
                          <a:solidFill>
                            <a:schemeClr val="bg1"/>
                          </a:solidFill>
                          <a:effectLst/>
                          <a:latin typeface="Raleway" panose="020B0503030101060003" pitchFamily="34" charset="77"/>
                        </a:rPr>
                        <a:t>Secondary</a:t>
                      </a:r>
                      <a:endParaRPr lang="en-US" sz="1400" dirty="0">
                        <a:solidFill>
                          <a:schemeClr val="bg1"/>
                        </a:solidFill>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051"/>
                    </a:solidFill>
                  </a:tcPr>
                </a:tc>
                <a:extLst>
                  <a:ext uri="{0D108BD9-81ED-4DB2-BD59-A6C34878D82A}">
                    <a16:rowId xmlns:a16="http://schemas.microsoft.com/office/drawing/2014/main" val="3088192905"/>
                  </a:ext>
                </a:extLst>
              </a:tr>
              <a:tr h="315132">
                <a:tc>
                  <a:txBody>
                    <a:bodyPr/>
                    <a:lstStyle/>
                    <a:p>
                      <a:pPr rtl="0" fontAlgn="t">
                        <a:spcBef>
                          <a:spcPts val="0"/>
                        </a:spcBef>
                        <a:spcAft>
                          <a:spcPts val="0"/>
                        </a:spcAft>
                      </a:pPr>
                      <a:r>
                        <a:rPr lang="en-US" sz="1200" b="1" i="0" u="none" strike="noStrike" dirty="0">
                          <a:solidFill>
                            <a:srgbClr val="000000"/>
                          </a:solidFill>
                          <a:effectLst/>
                          <a:latin typeface="Raleway" panose="020B0503030101060003" pitchFamily="34" charset="77"/>
                        </a:rPr>
                        <a:t>1:00 – 1:15</a:t>
                      </a:r>
                      <a:endParaRPr lang="en-US" sz="12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Team #1 Presentation</a:t>
                      </a:r>
                      <a:endParaRPr lang="en-US" sz="12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Raleway" panose="020B0503030101060003" pitchFamily="34" charset="77"/>
                        </a:rPr>
                        <a:t>Team #1 Presentation</a:t>
                      </a:r>
                      <a:endParaRPr lang="en-US" sz="120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Raleway" panose="020B0503030101060003" pitchFamily="34" charset="77"/>
                        </a:rPr>
                        <a:t>Team #1 Presentation</a:t>
                      </a:r>
                      <a:endParaRPr lang="en-US" sz="120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Raleway" panose="020B0503030101060003" pitchFamily="34" charset="77"/>
                        </a:rPr>
                        <a:t>Team #1 Presentation</a:t>
                      </a:r>
                      <a:endParaRPr lang="en-US" sz="120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0879705"/>
                  </a:ext>
                </a:extLst>
              </a:tr>
              <a:tr h="191330">
                <a:tc>
                  <a:txBody>
                    <a:bodyPr/>
                    <a:lstStyle/>
                    <a:p>
                      <a:pPr rtl="0" fontAlgn="t">
                        <a:spcBef>
                          <a:spcPts val="0"/>
                        </a:spcBef>
                        <a:spcAft>
                          <a:spcPts val="0"/>
                        </a:spcAft>
                      </a:pPr>
                      <a:r>
                        <a:rPr lang="en-US" sz="1200" b="1" i="0" u="none" strike="noStrike" dirty="0">
                          <a:solidFill>
                            <a:srgbClr val="000000"/>
                          </a:solidFill>
                          <a:effectLst/>
                          <a:latin typeface="Raleway" panose="020B0503030101060003" pitchFamily="34" charset="77"/>
                        </a:rPr>
                        <a:t>1:15 – 1:30</a:t>
                      </a:r>
                      <a:endParaRPr lang="en-US" sz="12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Raleway" panose="020B0503030101060003" pitchFamily="34" charset="77"/>
                        </a:rPr>
                        <a:t>Q&amp;A</a:t>
                      </a:r>
                      <a:endParaRPr lang="en-US" sz="120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Q&amp;A</a:t>
                      </a:r>
                      <a:endParaRPr lang="en-US" sz="12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Raleway" panose="020B0503030101060003" pitchFamily="34" charset="77"/>
                        </a:rPr>
                        <a:t>Q&amp;A</a:t>
                      </a:r>
                      <a:endParaRPr lang="en-US" sz="120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Raleway" panose="020B0503030101060003" pitchFamily="34" charset="77"/>
                        </a:rPr>
                        <a:t>Q&amp;A</a:t>
                      </a:r>
                      <a:endParaRPr lang="en-US" sz="120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1604262"/>
                  </a:ext>
                </a:extLst>
              </a:tr>
              <a:tr h="315132">
                <a:tc>
                  <a:txBody>
                    <a:bodyPr/>
                    <a:lstStyle/>
                    <a:p>
                      <a:pPr rtl="0" fontAlgn="t">
                        <a:spcBef>
                          <a:spcPts val="0"/>
                        </a:spcBef>
                        <a:spcAft>
                          <a:spcPts val="0"/>
                        </a:spcAft>
                      </a:pPr>
                      <a:r>
                        <a:rPr lang="en-US" sz="1200" b="1" i="0" u="none" strike="noStrike" dirty="0">
                          <a:solidFill>
                            <a:srgbClr val="000000"/>
                          </a:solidFill>
                          <a:effectLst/>
                          <a:latin typeface="Raleway" panose="020B0503030101060003" pitchFamily="34" charset="77"/>
                        </a:rPr>
                        <a:t>1:30 – 1:45</a:t>
                      </a:r>
                      <a:endParaRPr lang="en-US" sz="12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Raleway" panose="020B0503030101060003" pitchFamily="34" charset="77"/>
                        </a:rPr>
                        <a:t>Team #2 Presentation</a:t>
                      </a:r>
                      <a:endParaRPr lang="en-US" sz="120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Team #2 Presentation</a:t>
                      </a:r>
                      <a:endParaRPr lang="en-US" sz="12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Raleway" panose="020B0503030101060003" pitchFamily="34" charset="77"/>
                        </a:rPr>
                        <a:t>Team #2 Presentation</a:t>
                      </a:r>
                      <a:endParaRPr lang="en-US" sz="120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Raleway" panose="020B0503030101060003" pitchFamily="34" charset="77"/>
                        </a:rPr>
                        <a:t>Team #2 Presentation</a:t>
                      </a:r>
                      <a:endParaRPr lang="en-US" sz="120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7570944"/>
                  </a:ext>
                </a:extLst>
              </a:tr>
              <a:tr h="191330">
                <a:tc>
                  <a:txBody>
                    <a:bodyPr/>
                    <a:lstStyle/>
                    <a:p>
                      <a:pPr rtl="0" fontAlgn="t">
                        <a:spcBef>
                          <a:spcPts val="0"/>
                        </a:spcBef>
                        <a:spcAft>
                          <a:spcPts val="0"/>
                        </a:spcAft>
                      </a:pPr>
                      <a:r>
                        <a:rPr lang="en-US" sz="1200" b="1" i="0" u="none" strike="noStrike" dirty="0">
                          <a:solidFill>
                            <a:srgbClr val="000000"/>
                          </a:solidFill>
                          <a:effectLst/>
                          <a:latin typeface="Raleway" panose="020B0503030101060003" pitchFamily="34" charset="77"/>
                        </a:rPr>
                        <a:t>1:45 – 2:00</a:t>
                      </a:r>
                      <a:endParaRPr lang="en-US" sz="12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Raleway" panose="020B0503030101060003" pitchFamily="34" charset="77"/>
                        </a:rPr>
                        <a:t>Q&amp;A</a:t>
                      </a:r>
                      <a:endParaRPr lang="en-US" sz="120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Q&amp;A</a:t>
                      </a:r>
                      <a:endParaRPr lang="en-US" sz="12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Q&amp;A</a:t>
                      </a:r>
                      <a:endParaRPr lang="en-US" sz="12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Raleway" panose="020B0503030101060003" pitchFamily="34" charset="77"/>
                        </a:rPr>
                        <a:t>Q&amp;A</a:t>
                      </a:r>
                      <a:endParaRPr lang="en-US" sz="120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4505286"/>
                  </a:ext>
                </a:extLst>
              </a:tr>
              <a:tr h="472698">
                <a:tc>
                  <a:txBody>
                    <a:bodyPr/>
                    <a:lstStyle/>
                    <a:p>
                      <a:pPr rtl="0" fontAlgn="t">
                        <a:spcBef>
                          <a:spcPts val="0"/>
                        </a:spcBef>
                        <a:spcAft>
                          <a:spcPts val="0"/>
                        </a:spcAft>
                      </a:pPr>
                      <a:r>
                        <a:rPr lang="en-US" sz="1200" b="1" i="0" u="none" strike="noStrike" dirty="0">
                          <a:solidFill>
                            <a:srgbClr val="000000"/>
                          </a:solidFill>
                          <a:effectLst/>
                          <a:latin typeface="Raleway" panose="020B0503030101060003" pitchFamily="34" charset="77"/>
                        </a:rPr>
                        <a:t>2:00 – 2:15</a:t>
                      </a:r>
                      <a:endParaRPr lang="en-US" sz="12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Raleway" panose="020B0503030101060003" pitchFamily="34" charset="77"/>
                        </a:rPr>
                        <a:t>Break</a:t>
                      </a:r>
                      <a:endParaRPr lang="en-US" sz="120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n-US" sz="1200">
                          <a:effectLst/>
                        </a:rPr>
                      </a:br>
                      <a:endParaRPr lang="en-US" sz="120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n-US" sz="1200" dirty="0">
                          <a:effectLst/>
                        </a:rPr>
                      </a:br>
                      <a:endParaRPr lang="en-US" sz="12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n-US" sz="1200">
                          <a:effectLst/>
                        </a:rPr>
                      </a:br>
                      <a:endParaRPr lang="en-US" sz="120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168932"/>
                  </a:ext>
                </a:extLst>
              </a:tr>
              <a:tr h="315132">
                <a:tc>
                  <a:txBody>
                    <a:bodyPr/>
                    <a:lstStyle/>
                    <a:p>
                      <a:pPr rtl="0" fontAlgn="t">
                        <a:spcBef>
                          <a:spcPts val="0"/>
                        </a:spcBef>
                        <a:spcAft>
                          <a:spcPts val="0"/>
                        </a:spcAft>
                      </a:pPr>
                      <a:r>
                        <a:rPr lang="en-US" sz="1200" b="1" i="0" u="none" strike="noStrike" dirty="0">
                          <a:solidFill>
                            <a:srgbClr val="000000"/>
                          </a:solidFill>
                          <a:effectLst/>
                          <a:latin typeface="Raleway" panose="020B0503030101060003" pitchFamily="34" charset="77"/>
                        </a:rPr>
                        <a:t>2:15 – 2:30</a:t>
                      </a:r>
                      <a:endParaRPr lang="en-US" sz="12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Raleway" panose="020B0503030101060003" pitchFamily="34" charset="77"/>
                        </a:rPr>
                        <a:t>Team #3 Presentation</a:t>
                      </a:r>
                      <a:endParaRPr lang="en-US" sz="120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Raleway" panose="020B0503030101060003" pitchFamily="34" charset="77"/>
                        </a:rPr>
                        <a:t>Team #3 Presentation</a:t>
                      </a:r>
                      <a:endParaRPr lang="en-US" sz="120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Team #3 Presentation</a:t>
                      </a:r>
                      <a:endParaRPr lang="en-US" sz="12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Team #3 Presentation</a:t>
                      </a:r>
                      <a:endParaRPr lang="en-US" sz="12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6351001"/>
                  </a:ext>
                </a:extLst>
              </a:tr>
              <a:tr h="191330">
                <a:tc>
                  <a:txBody>
                    <a:bodyPr/>
                    <a:lstStyle/>
                    <a:p>
                      <a:pPr rtl="0" fontAlgn="t">
                        <a:spcBef>
                          <a:spcPts val="0"/>
                        </a:spcBef>
                        <a:spcAft>
                          <a:spcPts val="0"/>
                        </a:spcAft>
                      </a:pPr>
                      <a:r>
                        <a:rPr lang="en-US" sz="1200" b="1" i="0" u="none" strike="noStrike" dirty="0">
                          <a:solidFill>
                            <a:srgbClr val="000000"/>
                          </a:solidFill>
                          <a:effectLst/>
                          <a:latin typeface="Raleway" panose="020B0503030101060003" pitchFamily="34" charset="77"/>
                        </a:rPr>
                        <a:t>2:30 – 2:45</a:t>
                      </a:r>
                      <a:endParaRPr lang="en-US" sz="12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Raleway" panose="020B0503030101060003" pitchFamily="34" charset="77"/>
                        </a:rPr>
                        <a:t>Q&amp;A</a:t>
                      </a:r>
                      <a:endParaRPr lang="en-US" sz="120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Raleway" panose="020B0503030101060003" pitchFamily="34" charset="77"/>
                        </a:rPr>
                        <a:t>Q&amp;A</a:t>
                      </a:r>
                      <a:endParaRPr lang="en-US" sz="120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Raleway" panose="020B0503030101060003" pitchFamily="34" charset="77"/>
                        </a:rPr>
                        <a:t>Q&amp;A</a:t>
                      </a:r>
                      <a:endParaRPr lang="en-US" sz="120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Q&amp;A</a:t>
                      </a:r>
                      <a:endParaRPr lang="en-US" sz="12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6118930"/>
                  </a:ext>
                </a:extLst>
              </a:tr>
              <a:tr h="191330">
                <a:tc>
                  <a:txBody>
                    <a:bodyPr/>
                    <a:lstStyle/>
                    <a:p>
                      <a:pPr rtl="0" fontAlgn="t">
                        <a:spcBef>
                          <a:spcPts val="0"/>
                        </a:spcBef>
                        <a:spcAft>
                          <a:spcPts val="0"/>
                        </a:spcAft>
                      </a:pPr>
                      <a:r>
                        <a:rPr lang="en-US" sz="1200" b="1" i="0" u="none" strike="noStrike" dirty="0">
                          <a:solidFill>
                            <a:srgbClr val="000000"/>
                          </a:solidFill>
                          <a:effectLst/>
                          <a:latin typeface="Raleway" panose="020B0503030101060003" pitchFamily="34" charset="77"/>
                        </a:rPr>
                        <a:t>2:45 – 3:30</a:t>
                      </a:r>
                      <a:endParaRPr lang="en-US" sz="12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rtl="0" fontAlgn="t">
                        <a:spcBef>
                          <a:spcPts val="0"/>
                        </a:spcBef>
                        <a:spcAft>
                          <a:spcPts val="0"/>
                        </a:spcAft>
                      </a:pPr>
                      <a:r>
                        <a:rPr lang="en-US" sz="1200" b="0" i="0" u="none" strike="noStrike" dirty="0">
                          <a:solidFill>
                            <a:srgbClr val="000000"/>
                          </a:solidFill>
                          <a:effectLst/>
                          <a:latin typeface="Raleway" panose="020B0503030101060003" pitchFamily="34" charset="77"/>
                        </a:rPr>
                        <a:t>Wrap up  &amp; Action Planning</a:t>
                      </a:r>
                      <a:endParaRPr lang="en-US" sz="1200" dirty="0">
                        <a:effectLst/>
                      </a:endParaRPr>
                    </a:p>
                  </a:txBody>
                  <a:tcPr marL="50646" marR="50646" marT="33764" marB="337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14593"/>
                  </a:ext>
                </a:extLst>
              </a:tr>
            </a:tbl>
          </a:graphicData>
        </a:graphic>
      </p:graphicFrame>
      <p:sp>
        <p:nvSpPr>
          <p:cNvPr id="16" name="Rectangle 4">
            <a:extLst>
              <a:ext uri="{FF2B5EF4-FFF2-40B4-BE49-F238E27FC236}">
                <a16:creationId xmlns:a16="http://schemas.microsoft.com/office/drawing/2014/main" id="{00FAC889-570F-B446-A2C0-0D047BDEB613}"/>
              </a:ext>
            </a:extLst>
          </p:cNvPr>
          <p:cNvSpPr>
            <a:spLocks noChangeArrowheads="1"/>
          </p:cNvSpPr>
          <p:nvPr/>
        </p:nvSpPr>
        <p:spPr bwMode="auto">
          <a:xfrm>
            <a:off x="-2088506" y="1076236"/>
            <a:ext cx="1822612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207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3200" dirty="0">
                <a:solidFill>
                  <a:srgbClr val="00B050"/>
                </a:solidFill>
              </a:rPr>
              <a:t>Training Day 10</a:t>
            </a:r>
          </a:p>
          <a:p>
            <a:pPr lvl="1"/>
            <a:r>
              <a:rPr lang="en-US" sz="2000" dirty="0"/>
              <a:t>Guest Speaker on School Climate: Dr. Tamika La Salle</a:t>
            </a:r>
          </a:p>
          <a:p>
            <a:pPr lvl="1"/>
            <a:r>
              <a:rPr lang="en-US" sz="2000"/>
              <a:t>PBIS Showcase</a:t>
            </a:r>
            <a:endParaRPr lang="en-US" sz="2000" dirty="0"/>
          </a:p>
          <a:p>
            <a:pPr lvl="1"/>
            <a:r>
              <a:rPr lang="en-US" sz="2000" dirty="0"/>
              <a:t>Action Planning</a:t>
            </a:r>
          </a:p>
          <a:p>
            <a:r>
              <a:rPr lang="en-US" sz="3200" dirty="0">
                <a:solidFill>
                  <a:srgbClr val="00B050"/>
                </a:solidFill>
              </a:rPr>
              <a:t>Training Day 11</a:t>
            </a:r>
          </a:p>
          <a:p>
            <a:pPr lvl="1"/>
            <a:r>
              <a:rPr lang="en-US" sz="2000" dirty="0"/>
              <a:t>Guest Speaker on Sustainability: Dr. Adam Feinberg</a:t>
            </a:r>
          </a:p>
          <a:p>
            <a:pPr lvl="1"/>
            <a:r>
              <a:rPr lang="en-US" sz="2000" dirty="0"/>
              <a:t>Poster Session</a:t>
            </a:r>
          </a:p>
          <a:p>
            <a:pPr lvl="1"/>
            <a:r>
              <a:rPr lang="en-US" sz="2000" dirty="0"/>
              <a:t>Action Planning</a:t>
            </a:r>
            <a:endParaRPr lang="en-US" sz="2400" dirty="0"/>
          </a:p>
        </p:txBody>
      </p:sp>
      <p:sp>
        <p:nvSpPr>
          <p:cNvPr id="4"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MA PBIS Academy Year 3 Activities</a:t>
            </a:r>
          </a:p>
        </p:txBody>
      </p:sp>
      <p:sp>
        <p:nvSpPr>
          <p:cNvPr id="5" name="Rounded Rectangle 4"/>
          <p:cNvSpPr/>
          <p:nvPr/>
        </p:nvSpPr>
        <p:spPr bwMode="auto">
          <a:xfrm>
            <a:off x="1066800" y="4495800"/>
            <a:ext cx="6400800" cy="457200"/>
          </a:xfrm>
          <a:prstGeom prst="roundRect">
            <a:avLst/>
          </a:prstGeom>
          <a:solidFill>
            <a:srgbClr val="FFFF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pic>
        <p:nvPicPr>
          <p:cNvPr id="6" name="Picture 5"/>
          <p:cNvPicPr>
            <a:picLocks noChangeAspect="1"/>
          </p:cNvPicPr>
          <p:nvPr/>
        </p:nvPicPr>
        <p:blipFill>
          <a:blip r:embed="rId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82879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1447800"/>
            <a:ext cx="8686800" cy="4648200"/>
          </a:xfrm>
        </p:spPr>
        <p:txBody>
          <a:bodyPr/>
          <a:lstStyle/>
          <a:p>
            <a:r>
              <a:rPr lang="en-US" sz="2800" dirty="0">
                <a:solidFill>
                  <a:srgbClr val="00B050"/>
                </a:solidFill>
              </a:rPr>
              <a:t>Target Goal:</a:t>
            </a:r>
          </a:p>
          <a:p>
            <a:pPr lvl="1"/>
            <a:r>
              <a:rPr lang="en-US" sz="2000" dirty="0"/>
              <a:t>Share examples of implementation of the PBIS Framework across districts and schools</a:t>
            </a:r>
          </a:p>
          <a:p>
            <a:r>
              <a:rPr lang="en-US" sz="2800" dirty="0">
                <a:solidFill>
                  <a:srgbClr val="00B050"/>
                </a:solidFill>
              </a:rPr>
              <a:t>Structure</a:t>
            </a:r>
          </a:p>
          <a:p>
            <a:pPr lvl="1"/>
            <a:r>
              <a:rPr lang="en-US" sz="2000" b="1" dirty="0">
                <a:solidFill>
                  <a:srgbClr val="C00000"/>
                </a:solidFill>
              </a:rPr>
              <a:t>Show off!</a:t>
            </a:r>
            <a:r>
              <a:rPr lang="en-US" sz="2000" dirty="0">
                <a:solidFill>
                  <a:srgbClr val="C00000"/>
                </a:solidFill>
              </a:rPr>
              <a:t> </a:t>
            </a:r>
            <a:r>
              <a:rPr lang="en-US" sz="2000" dirty="0"/>
              <a:t>Each school will present a </a:t>
            </a:r>
            <a:br>
              <a:rPr lang="en-US" sz="2000" dirty="0"/>
            </a:br>
            <a:r>
              <a:rPr lang="en-US" sz="2000" dirty="0"/>
              <a:t>poster and have at least 1 or 2 team</a:t>
            </a:r>
            <a:br>
              <a:rPr lang="en-US" sz="2000" dirty="0"/>
            </a:br>
            <a:r>
              <a:rPr lang="en-US" sz="2000" dirty="0"/>
              <a:t>members  present at poster during the</a:t>
            </a:r>
            <a:br>
              <a:rPr lang="en-US" sz="2000" dirty="0"/>
            </a:br>
            <a:r>
              <a:rPr lang="en-US" sz="2000" dirty="0"/>
              <a:t>session</a:t>
            </a:r>
          </a:p>
          <a:p>
            <a:pPr lvl="1"/>
            <a:r>
              <a:rPr lang="en-US" sz="2000" b="1" dirty="0">
                <a:solidFill>
                  <a:srgbClr val="C00000"/>
                </a:solidFill>
              </a:rPr>
              <a:t>Take turns!</a:t>
            </a:r>
            <a:r>
              <a:rPr lang="en-US" sz="2000" dirty="0"/>
              <a:t> Other team members walk</a:t>
            </a:r>
            <a:br>
              <a:rPr lang="en-US" sz="2000" dirty="0"/>
            </a:br>
            <a:r>
              <a:rPr lang="en-US" sz="2000" dirty="0"/>
              <a:t>around browse other posters to review </a:t>
            </a:r>
            <a:br>
              <a:rPr lang="en-US" sz="2000" dirty="0"/>
            </a:br>
            <a:r>
              <a:rPr lang="en-US" sz="2000" dirty="0"/>
              <a:t>PBIS features of other schools</a:t>
            </a:r>
          </a:p>
          <a:p>
            <a:pPr lvl="1"/>
            <a:r>
              <a:rPr lang="en-US" sz="2000" b="1" dirty="0">
                <a:solidFill>
                  <a:srgbClr val="C00000"/>
                </a:solidFill>
              </a:rPr>
              <a:t>Get ideas! </a:t>
            </a:r>
            <a:r>
              <a:rPr lang="en-US" sz="2000" dirty="0"/>
              <a:t>Bring ideas back to your</a:t>
            </a:r>
            <a:br>
              <a:rPr lang="en-US" sz="2000" dirty="0"/>
            </a:br>
            <a:r>
              <a:rPr lang="en-US" sz="2000" dirty="0"/>
              <a:t>school for follow up action planning</a:t>
            </a:r>
            <a:endParaRPr lang="en-US" sz="2000" b="1" dirty="0">
              <a:solidFill>
                <a:srgbClr val="C00000"/>
              </a:solidFill>
            </a:endParaRPr>
          </a:p>
        </p:txBody>
      </p:sp>
      <p:sp>
        <p:nvSpPr>
          <p:cNvPr id="4"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Poster Session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352800"/>
            <a:ext cx="3247799" cy="2425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1537063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1447800"/>
            <a:ext cx="8229600" cy="4648200"/>
          </a:xfrm>
        </p:spPr>
        <p:txBody>
          <a:bodyPr/>
          <a:lstStyle/>
          <a:p>
            <a:r>
              <a:rPr lang="en-US" sz="2800" dirty="0">
                <a:solidFill>
                  <a:srgbClr val="00B050"/>
                </a:solidFill>
              </a:rPr>
              <a:t>Ideas Examples of Systems, Data, and Practices!</a:t>
            </a:r>
          </a:p>
          <a:p>
            <a:pPr lvl="1"/>
            <a:r>
              <a:rPr lang="en-US" sz="2400" dirty="0"/>
              <a:t>Data Examples:</a:t>
            </a:r>
          </a:p>
          <a:p>
            <a:pPr lvl="2"/>
            <a:r>
              <a:rPr lang="en-US" sz="2000" dirty="0"/>
              <a:t>Fidelity Data (e.g., TFI or TIC)</a:t>
            </a:r>
          </a:p>
          <a:p>
            <a:pPr lvl="2"/>
            <a:r>
              <a:rPr lang="en-US" sz="2000" dirty="0"/>
              <a:t>Outcome Data (e.g., ODR or attendance)</a:t>
            </a:r>
          </a:p>
          <a:p>
            <a:pPr lvl="1"/>
            <a:r>
              <a:rPr lang="en-US" sz="2400" dirty="0"/>
              <a:t>System Examples</a:t>
            </a:r>
          </a:p>
          <a:p>
            <a:pPr lvl="2"/>
            <a:r>
              <a:rPr lang="en-US" sz="2000" dirty="0"/>
              <a:t>Team action plans</a:t>
            </a:r>
          </a:p>
          <a:p>
            <a:pPr lvl="2"/>
            <a:r>
              <a:rPr lang="en-US" sz="2000" dirty="0"/>
              <a:t>Staff Survey</a:t>
            </a:r>
          </a:p>
          <a:p>
            <a:pPr lvl="1"/>
            <a:r>
              <a:rPr lang="en-US" sz="2400" dirty="0"/>
              <a:t>Practice Examples</a:t>
            </a:r>
          </a:p>
          <a:p>
            <a:pPr lvl="2"/>
            <a:r>
              <a:rPr lang="en-US" sz="2000" dirty="0"/>
              <a:t>Lesson plan</a:t>
            </a:r>
          </a:p>
          <a:p>
            <a:pPr lvl="2"/>
            <a:r>
              <a:rPr lang="en-US" sz="2000" dirty="0"/>
              <a:t>Teaching Matrix</a:t>
            </a:r>
          </a:p>
          <a:p>
            <a:pPr lvl="2"/>
            <a:r>
              <a:rPr lang="en-US" sz="2000" dirty="0"/>
              <a:t>Consequence Flow-chart</a:t>
            </a:r>
          </a:p>
        </p:txBody>
      </p:sp>
      <p:sp>
        <p:nvSpPr>
          <p:cNvPr id="4"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What to include in your Poster?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9921" y="3454400"/>
            <a:ext cx="3757925" cy="2806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ounded Rectangle 6"/>
          <p:cNvSpPr/>
          <p:nvPr/>
        </p:nvSpPr>
        <p:spPr bwMode="auto">
          <a:xfrm>
            <a:off x="685800" y="1981200"/>
            <a:ext cx="5181599" cy="1473200"/>
          </a:xfrm>
          <a:prstGeom prst="roundRect">
            <a:avLst/>
          </a:prstGeom>
          <a:solidFill>
            <a:srgbClr val="FFFF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pic>
        <p:nvPicPr>
          <p:cNvPr id="9" name="Picture 8"/>
          <p:cNvPicPr>
            <a:picLocks noChangeAspect="1"/>
          </p:cNvPicPr>
          <p:nvPr/>
        </p:nvPicPr>
        <p:blipFill>
          <a:blip r:embed="rId4"/>
          <a:stretch>
            <a:fillRect/>
          </a:stretch>
        </p:blipFill>
        <p:spPr>
          <a:xfrm>
            <a:off x="8229600" y="1066800"/>
            <a:ext cx="914400" cy="914400"/>
          </a:xfrm>
          <a:prstGeom prst="rect">
            <a:avLst/>
          </a:prstGeom>
        </p:spPr>
      </p:pic>
      <p:sp>
        <p:nvSpPr>
          <p:cNvPr id="8" name="Rounded Rectangle 7"/>
          <p:cNvSpPr/>
          <p:nvPr/>
        </p:nvSpPr>
        <p:spPr bwMode="auto">
          <a:xfrm>
            <a:off x="738421" y="2051050"/>
            <a:ext cx="5052779" cy="1301750"/>
          </a:xfrm>
          <a:prstGeom prst="round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a:solidFill>
                  <a:schemeClr val="bg1"/>
                </a:solidFill>
                <a:latin typeface="Times New Roman" pitchFamily="-108" charset="0"/>
              </a:rPr>
              <a:t>Please include data as part of your poster!</a:t>
            </a:r>
            <a:endParaRPr kumimoji="0" lang="en-US" sz="2800" b="0" i="0" u="none" strike="noStrike" cap="none" normalizeH="0" baseline="0" dirty="0">
              <a:ln>
                <a:noFill/>
              </a:ln>
              <a:solidFill>
                <a:schemeClr val="bg1"/>
              </a:solidFill>
              <a:effectLst/>
              <a:latin typeface="Times New Roman" pitchFamily="-108" charset="0"/>
            </a:endParaRPr>
          </a:p>
        </p:txBody>
      </p:sp>
    </p:spTree>
    <p:extLst>
      <p:ext uri="{BB962C8B-B14F-4D97-AF65-F5344CB8AC3E}">
        <p14:creationId xmlns:p14="http://schemas.microsoft.com/office/powerpoint/2010/main" val="67752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500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1447800"/>
            <a:ext cx="8229600" cy="4648200"/>
          </a:xfrm>
        </p:spPr>
        <p:txBody>
          <a:bodyPr/>
          <a:lstStyle/>
          <a:p>
            <a:r>
              <a:rPr lang="en-US" sz="2800" dirty="0">
                <a:solidFill>
                  <a:srgbClr val="00B050"/>
                </a:solidFill>
              </a:rPr>
              <a:t>Invite your colleagues and administrators:</a:t>
            </a:r>
          </a:p>
          <a:p>
            <a:pPr lvl="1"/>
            <a:r>
              <a:rPr lang="en-US" sz="2000" dirty="0"/>
              <a:t>We will email you in the winter to </a:t>
            </a:r>
            <a:br>
              <a:rPr lang="en-US" sz="2000" dirty="0"/>
            </a:br>
            <a:r>
              <a:rPr lang="en-US" sz="2000" dirty="0"/>
              <a:t>alert you of the time of the poster </a:t>
            </a:r>
            <a:br>
              <a:rPr lang="en-US" sz="2000" dirty="0"/>
            </a:br>
            <a:r>
              <a:rPr lang="en-US" sz="2000" dirty="0"/>
              <a:t>sessions. </a:t>
            </a:r>
          </a:p>
          <a:p>
            <a:pPr lvl="1"/>
            <a:r>
              <a:rPr lang="en-US" sz="2000" dirty="0"/>
              <a:t>Please invite colleagues with whom</a:t>
            </a:r>
            <a:br>
              <a:rPr lang="en-US" sz="2000" dirty="0"/>
            </a:br>
            <a:r>
              <a:rPr lang="en-US" sz="2000" dirty="0"/>
              <a:t>you want to share your work with.</a:t>
            </a:r>
            <a:br>
              <a:rPr lang="en-US" sz="2000" dirty="0"/>
            </a:br>
            <a:r>
              <a:rPr lang="en-US" sz="2000" dirty="0"/>
              <a:t>Consider important stakeholders!</a:t>
            </a:r>
            <a:br>
              <a:rPr lang="en-US" sz="2000" dirty="0"/>
            </a:br>
            <a:r>
              <a:rPr lang="en-US" sz="2000" dirty="0"/>
              <a:t>(e.g., school board, PTO, etc.)</a:t>
            </a:r>
          </a:p>
          <a:p>
            <a:pPr lvl="1"/>
            <a:r>
              <a:rPr lang="en-US" sz="2000" dirty="0"/>
              <a:t>Consider inviting relevant </a:t>
            </a:r>
            <a:br>
              <a:rPr lang="en-US" sz="2000" dirty="0"/>
            </a:br>
            <a:r>
              <a:rPr lang="en-US" sz="2000" dirty="0"/>
              <a:t>administrators</a:t>
            </a:r>
            <a:endParaRPr lang="en-US" sz="1400" dirty="0"/>
          </a:p>
        </p:txBody>
      </p:sp>
      <p:sp>
        <p:nvSpPr>
          <p:cNvPr id="4"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Poster Session</a:t>
            </a:r>
          </a:p>
        </p:txBody>
      </p:sp>
      <p:pic>
        <p:nvPicPr>
          <p:cNvPr id="9" name="Picture 8"/>
          <p:cNvPicPr>
            <a:picLocks noChangeAspect="1"/>
          </p:cNvPicPr>
          <p:nvPr/>
        </p:nvPicPr>
        <p:blipFill>
          <a:blip r:embed="rId2"/>
          <a:stretch>
            <a:fillRect/>
          </a:stretch>
        </p:blipFill>
        <p:spPr>
          <a:xfrm>
            <a:off x="8229600" y="1066800"/>
            <a:ext cx="914400" cy="914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0927" y="2133600"/>
            <a:ext cx="3345873" cy="2499078"/>
          </a:xfrm>
          <a:prstGeom prst="rect">
            <a:avLst/>
          </a:prstGeom>
          <a:ln>
            <a:solidFill>
              <a:schemeClr val="accent4"/>
            </a:solidFill>
          </a:ln>
        </p:spPr>
      </p:pic>
    </p:spTree>
    <p:extLst>
      <p:ext uri="{BB962C8B-B14F-4D97-AF65-F5344CB8AC3E}">
        <p14:creationId xmlns:p14="http://schemas.microsoft.com/office/powerpoint/2010/main" val="751913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gn="l">
              <a:lnSpc>
                <a:spcPct val="90000"/>
              </a:lnSpc>
              <a:spcBef>
                <a:spcPct val="20000"/>
              </a:spcBef>
              <a:buFontTx/>
              <a:buChar char="•"/>
            </a:pPr>
            <a:r>
              <a:rPr lang="en-US" sz="2200" dirty="0">
                <a:latin typeface="+mj-lt"/>
              </a:rPr>
              <a:t>Work individually (or with partner coach) for 15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dirty="0">
                <a:solidFill>
                  <a:srgbClr val="3366FF"/>
                </a:solidFill>
              </a:rPr>
              <a:t>Poster Planning</a:t>
            </a:r>
            <a:endParaRPr lang="en-US" sz="4000" b="1" i="1" dirty="0">
              <a:solidFill>
                <a:srgbClr val="3366FF"/>
              </a:solidFill>
            </a:endParaRPr>
          </a:p>
        </p:txBody>
      </p:sp>
      <p:sp>
        <p:nvSpPr>
          <p:cNvPr id="139268" name="Rectangle 3"/>
          <p:cNvSpPr>
            <a:spLocks noGrp="1" noChangeArrowheads="1"/>
          </p:cNvSpPr>
          <p:nvPr>
            <p:ph idx="1"/>
          </p:nvPr>
        </p:nvSpPr>
        <p:spPr>
          <a:xfrm>
            <a:off x="2362200" y="1600200"/>
            <a:ext cx="6477000" cy="4648200"/>
          </a:xfrm>
          <a:solidFill>
            <a:srgbClr val="FFFFFF"/>
          </a:solidFill>
        </p:spPr>
        <p:txBody>
          <a:bodyPr/>
          <a:lstStyle/>
          <a:p>
            <a:pPr eaLnBrk="1" hangingPunct="1">
              <a:lnSpc>
                <a:spcPct val="90000"/>
              </a:lnSpc>
            </a:pPr>
            <a:r>
              <a:rPr lang="en-US" sz="2400" dirty="0"/>
              <a:t>Review </a:t>
            </a:r>
            <a:r>
              <a:rPr lang="en-US" sz="2400" b="1" dirty="0"/>
              <a:t>Round table and Poster format</a:t>
            </a:r>
            <a:endParaRPr lang="en-US" sz="2400" dirty="0"/>
          </a:p>
          <a:p>
            <a:pPr eaLnBrk="1" hangingPunct="1">
              <a:lnSpc>
                <a:spcPct val="90000"/>
              </a:lnSpc>
            </a:pPr>
            <a:endParaRPr lang="en-US" sz="800" b="1" dirty="0"/>
          </a:p>
          <a:p>
            <a:pPr eaLnBrk="1" hangingPunct="1">
              <a:lnSpc>
                <a:spcPct val="90000"/>
              </a:lnSpc>
            </a:pPr>
            <a:r>
              <a:rPr lang="en-US" sz="2400" dirty="0"/>
              <a:t>Discuss with your fellow coach what your school may show on your poster in the Spring. </a:t>
            </a:r>
          </a:p>
          <a:p>
            <a:pPr eaLnBrk="1" hangingPunct="1">
              <a:lnSpc>
                <a:spcPct val="90000"/>
              </a:lnSpc>
            </a:pPr>
            <a:endParaRPr lang="en-US" sz="900" dirty="0"/>
          </a:p>
          <a:p>
            <a:pPr eaLnBrk="1" hangingPunct="1">
              <a:lnSpc>
                <a:spcPct val="90000"/>
              </a:lnSpc>
            </a:pPr>
            <a:r>
              <a:rPr lang="en-US" sz="2400" dirty="0"/>
              <a:t>Discuss what potential steps may need to be completed between now and the Spring training session to complete a poster.</a:t>
            </a:r>
          </a:p>
          <a:p>
            <a:pPr eaLnBrk="1" hangingPunct="1">
              <a:lnSpc>
                <a:spcPct val="90000"/>
              </a:lnSpc>
            </a:pPr>
            <a:r>
              <a:rPr lang="en-US" sz="2400" dirty="0"/>
              <a:t>Be </a:t>
            </a:r>
            <a:r>
              <a:rPr lang="en-US" sz="2400" b="1" dirty="0"/>
              <a:t>prepared to share any ideas and bring up any potential barriers for problem solving.</a:t>
            </a:r>
            <a:endParaRPr lang="en-US" sz="2400" dirty="0"/>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84688182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pic>
        <p:nvPicPr>
          <p:cNvPr id="4" name="Picture 3"/>
          <p:cNvPicPr>
            <a:picLocks noChangeAspect="1"/>
          </p:cNvPicPr>
          <p:nvPr/>
        </p:nvPicPr>
        <p:blipFill>
          <a:blip r:embed="rId2"/>
          <a:stretch>
            <a:fillRect/>
          </a:stretch>
        </p:blipFill>
        <p:spPr>
          <a:xfrm>
            <a:off x="8077200" y="838200"/>
            <a:ext cx="1066800" cy="1066800"/>
          </a:xfrm>
          <a:prstGeom prst="rect">
            <a:avLst/>
          </a:prstGeom>
        </p:spPr>
      </p:pic>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r>
              <a:rPr lang="en-US" sz="2400" b="1" dirty="0">
                <a:solidFill>
                  <a:srgbClr val="008000"/>
                </a:solidFill>
                <a:latin typeface="+mj-lt"/>
              </a:rPr>
              <a:t>Introduction and Focus on Coaching</a:t>
            </a:r>
          </a:p>
          <a:p>
            <a:pPr eaLnBrk="1" hangingPunct="1">
              <a:buFontTx/>
              <a:buNone/>
            </a:pPr>
            <a:r>
              <a:rPr lang="en-US" sz="2400" dirty="0">
                <a:solidFill>
                  <a:srgbClr val="000000"/>
                </a:solidFill>
              </a:rPr>
              <a:t>	</a:t>
            </a:r>
            <a:r>
              <a:rPr lang="en-US" sz="2400" i="1" dirty="0">
                <a:solidFill>
                  <a:srgbClr val="000000"/>
                </a:solidFill>
              </a:rPr>
              <a:t>Quick Review and Focus on Year 3 training activities</a:t>
            </a:r>
            <a:endParaRPr lang="en-US" sz="24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Coaching Self-Assessment and Reports </a:t>
            </a:r>
          </a:p>
          <a:p>
            <a:pPr eaLnBrk="1" hangingPunct="1">
              <a:buFontTx/>
              <a:buNone/>
            </a:pPr>
            <a:r>
              <a:rPr lang="en-US" sz="2400" dirty="0">
                <a:solidFill>
                  <a:srgbClr val="000000"/>
                </a:solidFill>
              </a:rPr>
              <a:t>	</a:t>
            </a:r>
            <a:r>
              <a:rPr lang="en-US" sz="2400" i="1" dirty="0">
                <a:solidFill>
                  <a:srgbClr val="000000"/>
                </a:solidFill>
              </a:rPr>
              <a:t>Share information on implementation of the PBIS Framework</a:t>
            </a:r>
          </a:p>
          <a:p>
            <a:pPr eaLnBrk="1" hangingPunct="1"/>
            <a:endParaRPr lang="en-US" sz="900" b="1" dirty="0">
              <a:solidFill>
                <a:srgbClr val="000000"/>
              </a:solidFill>
            </a:endParaRPr>
          </a:p>
          <a:p>
            <a:pPr eaLnBrk="1" hangingPunct="1"/>
            <a:r>
              <a:rPr lang="en-US" sz="2400" dirty="0">
                <a:solidFill>
                  <a:srgbClr val="008000"/>
                </a:solidFill>
                <a:latin typeface="+mj-lt"/>
              </a:rPr>
              <a:t>Advanced Skill Building</a:t>
            </a:r>
          </a:p>
          <a:p>
            <a:pPr eaLnBrk="1" hangingPunct="1">
              <a:buFontTx/>
              <a:buNone/>
            </a:pPr>
            <a:r>
              <a:rPr lang="en-US" sz="2400" dirty="0">
                <a:solidFill>
                  <a:srgbClr val="000000"/>
                </a:solidFill>
              </a:rPr>
              <a:t>	</a:t>
            </a:r>
            <a:r>
              <a:rPr lang="en-US" sz="2400" i="1" dirty="0">
                <a:solidFill>
                  <a:srgbClr val="000000"/>
                </a:solidFill>
              </a:rPr>
              <a:t> Efficient Data Systems with TIPS</a:t>
            </a:r>
          </a:p>
          <a:p>
            <a:pPr eaLnBrk="1" hangingPunct="1"/>
            <a:endParaRPr lang="en-US" sz="9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Preparation for Next Training Event</a:t>
            </a:r>
            <a:endParaRPr lang="en-US" sz="2400" dirty="0">
              <a:solidFill>
                <a:srgbClr val="008000"/>
              </a:solidFill>
              <a:latin typeface="+mj-lt"/>
            </a:endParaRPr>
          </a:p>
          <a:p>
            <a:pPr eaLnBrk="1" hangingPunct="1">
              <a:lnSpc>
                <a:spcPct val="90000"/>
              </a:lnSpc>
            </a:pPr>
            <a:endParaRPr lang="en-US" sz="2400" dirty="0">
              <a:solidFill>
                <a:srgbClr val="000000"/>
              </a:solidFill>
              <a:latin typeface="+mj-lt"/>
            </a:endParaRPr>
          </a:p>
        </p:txBody>
      </p:sp>
      <p:sp>
        <p:nvSpPr>
          <p:cNvPr id="5" name="Rounded Rectangle 4"/>
          <p:cNvSpPr/>
          <p:nvPr/>
        </p:nvSpPr>
        <p:spPr bwMode="auto">
          <a:xfrm>
            <a:off x="457200" y="2743200"/>
            <a:ext cx="8305800" cy="1371600"/>
          </a:xfrm>
          <a:prstGeom prst="roundRect">
            <a:avLst/>
          </a:prstGeom>
          <a:solidFill>
            <a:srgbClr val="FFFF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Tree>
    <p:extLst>
      <p:ext uri="{BB962C8B-B14F-4D97-AF65-F5344CB8AC3E}">
        <p14:creationId xmlns:p14="http://schemas.microsoft.com/office/powerpoint/2010/main" val="10051673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914400"/>
          </a:xfrm>
          <a:ln w="57150" cap="flat" cmpd="sng" algn="ctr">
            <a:solidFill>
              <a:srgbClr val="008000"/>
            </a:solidFill>
            <a:prstDash val="solid"/>
            <a:miter lim="800000"/>
            <a:headEnd type="none" w="med" len="med"/>
            <a:tailEnd type="none" w="med" len="med"/>
          </a:ln>
        </p:spPr>
        <p:txBody>
          <a:bodyPr/>
          <a:lstStyle/>
          <a:p>
            <a:pPr eaLnBrk="1" hangingPunct="1"/>
            <a:r>
              <a:rPr lang="en-US" sz="4000" b="1" dirty="0">
                <a:latin typeface="+mj-lt"/>
                <a:ea typeface="ＭＳ Ｐゴシック" pitchFamily="-108" charset="-128"/>
                <a:cs typeface="ＭＳ Ｐゴシック" pitchFamily="-108" charset="-128"/>
              </a:rPr>
              <a:t>Main Coaching Objectives</a:t>
            </a:r>
          </a:p>
        </p:txBody>
      </p:sp>
      <p:sp>
        <p:nvSpPr>
          <p:cNvPr id="24579" name="Rectangle 3"/>
          <p:cNvSpPr>
            <a:spLocks noGrp="1" noChangeArrowheads="1"/>
          </p:cNvSpPr>
          <p:nvPr>
            <p:ph idx="1"/>
          </p:nvPr>
        </p:nvSpPr>
        <p:spPr>
          <a:xfrm>
            <a:off x="685800" y="1371600"/>
            <a:ext cx="7772400" cy="4800600"/>
          </a:xfrm>
        </p:spPr>
        <p:txBody>
          <a:bodyPr/>
          <a:lstStyle/>
          <a:p>
            <a:pPr marL="0" indent="0" eaLnBrk="1" hangingPunct="1">
              <a:buFontTx/>
              <a:buNone/>
            </a:pPr>
            <a:r>
              <a:rPr lang="en-US" sz="2800" dirty="0"/>
              <a:t>By the end of today’s meeting, you will be able to…</a:t>
            </a:r>
          </a:p>
          <a:p>
            <a:pPr marL="0" indent="0" eaLnBrk="1" hangingPunct="1"/>
            <a:endParaRPr lang="en-US" sz="1200" dirty="0"/>
          </a:p>
          <a:p>
            <a:pPr lvl="1" eaLnBrk="1" hangingPunct="1"/>
            <a:r>
              <a:rPr lang="en-US" sz="2400" b="1" dirty="0"/>
              <a:t>…Describe</a:t>
            </a:r>
            <a:r>
              <a:rPr lang="en-US" sz="2400" dirty="0"/>
              <a:t> your role as a coach.</a:t>
            </a:r>
          </a:p>
          <a:p>
            <a:pPr lvl="1" eaLnBrk="1" hangingPunct="1"/>
            <a:endParaRPr lang="en-US" sz="1200" b="1" dirty="0"/>
          </a:p>
          <a:p>
            <a:pPr lvl="1" eaLnBrk="1" hangingPunct="1"/>
            <a:r>
              <a:rPr lang="en-US" sz="2400" b="1" dirty="0"/>
              <a:t>…Articulate</a:t>
            </a:r>
            <a:r>
              <a:rPr lang="en-US" sz="2400" dirty="0"/>
              <a:t> the basic elements of SWPBS.</a:t>
            </a:r>
          </a:p>
          <a:p>
            <a:pPr lvl="1" eaLnBrk="1" hangingPunct="1"/>
            <a:endParaRPr lang="en-US" sz="1200" b="1" dirty="0"/>
          </a:p>
          <a:p>
            <a:pPr lvl="1" eaLnBrk="1" hangingPunct="1"/>
            <a:r>
              <a:rPr lang="en-US" sz="2400" b="1" dirty="0"/>
              <a:t>…Identify</a:t>
            </a:r>
            <a:r>
              <a:rPr lang="en-US" sz="2400" dirty="0"/>
              <a:t> resources for SWPBS.</a:t>
            </a:r>
          </a:p>
          <a:p>
            <a:pPr lvl="1" eaLnBrk="1" hangingPunct="1"/>
            <a:endParaRPr lang="en-US" sz="1200" b="1" dirty="0"/>
          </a:p>
          <a:p>
            <a:pPr lvl="1" eaLnBrk="1" hangingPunct="1"/>
            <a:r>
              <a:rPr lang="en-US" sz="2400" b="1" dirty="0"/>
              <a:t>…Problem solve </a:t>
            </a:r>
            <a:r>
              <a:rPr lang="en-US" sz="2400" dirty="0"/>
              <a:t>roadblocks in coaching</a:t>
            </a:r>
          </a:p>
          <a:p>
            <a:pPr lvl="1" eaLnBrk="1" hangingPunct="1"/>
            <a:endParaRPr lang="en-US" sz="1200" b="1" dirty="0"/>
          </a:p>
          <a:p>
            <a:pPr lvl="1" eaLnBrk="1" hangingPunct="1"/>
            <a:r>
              <a:rPr lang="en-US" sz="2400" b="1" dirty="0"/>
              <a:t>…Facilitate</a:t>
            </a:r>
            <a:r>
              <a:rPr lang="en-US" sz="2400" dirty="0"/>
              <a:t> your team’s activities at the next SWPBS team training.</a:t>
            </a:r>
            <a:endParaRPr lang="en-US" sz="1100" dirty="0"/>
          </a:p>
        </p:txBody>
      </p:sp>
      <p:pic>
        <p:nvPicPr>
          <p:cNvPr id="6" name="Picture 5"/>
          <p:cNvPicPr>
            <a:picLocks noChangeAspect="1"/>
          </p:cNvPicPr>
          <p:nvPr/>
        </p:nvPicPr>
        <p:blipFill>
          <a:blip r:embed="rId3"/>
          <a:stretch>
            <a:fillRect/>
          </a:stretch>
        </p:blipFill>
        <p:spPr>
          <a:xfrm>
            <a:off x="8077200" y="685800"/>
            <a:ext cx="1066800" cy="1066800"/>
          </a:xfrm>
          <a:prstGeom prst="rect">
            <a:avLst/>
          </a:prstGeom>
        </p:spPr>
      </p:pic>
    </p:spTree>
    <p:extLst>
      <p:ext uri="{BB962C8B-B14F-4D97-AF65-F5344CB8AC3E}">
        <p14:creationId xmlns:p14="http://schemas.microsoft.com/office/powerpoint/2010/main" val="230501939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676400"/>
          </a:xfrm>
        </p:spPr>
        <p:txBody>
          <a:bodyPr/>
          <a:lstStyle/>
          <a:p>
            <a:pPr eaLnBrk="1" hangingPunct="1"/>
            <a:r>
              <a:rPr lang="en-US"/>
              <a:t>A reminder you’ll see throughout</a:t>
            </a:r>
            <a:br>
              <a:rPr lang="en-US"/>
            </a:br>
            <a:r>
              <a:rPr lang="en-US"/>
              <a:t>to help us remember the role.</a:t>
            </a:r>
          </a:p>
        </p:txBody>
      </p:sp>
      <p:grpSp>
        <p:nvGrpSpPr>
          <p:cNvPr id="20483" name="Group 6"/>
          <p:cNvGrpSpPr>
            <a:grpSpLocks/>
          </p:cNvGrpSpPr>
          <p:nvPr/>
        </p:nvGrpSpPr>
        <p:grpSpPr bwMode="auto">
          <a:xfrm rot="1593903">
            <a:off x="1905000" y="2057400"/>
            <a:ext cx="5191125" cy="4337050"/>
            <a:chOff x="1056" y="1296"/>
            <a:chExt cx="3270" cy="2732"/>
          </a:xfrm>
        </p:grpSpPr>
        <p:pic>
          <p:nvPicPr>
            <p:cNvPr id="20484" name="Picture 4" descr="MCj02937980000[1]"/>
            <p:cNvPicPr>
              <a:picLocks noChangeAspect="1" noChangeArrowheads="1"/>
            </p:cNvPicPr>
            <p:nvPr/>
          </p:nvPicPr>
          <p:blipFill>
            <a:blip r:embed="rId2"/>
            <a:srcRect/>
            <a:stretch>
              <a:fillRect/>
            </a:stretch>
          </p:blipFill>
          <p:spPr bwMode="auto">
            <a:xfrm rot="-1670284">
              <a:off x="1056" y="1296"/>
              <a:ext cx="3270" cy="2732"/>
            </a:xfrm>
            <a:prstGeom prst="rect">
              <a:avLst/>
            </a:prstGeom>
            <a:noFill/>
            <a:ln w="9525">
              <a:noFill/>
              <a:miter lim="800000"/>
              <a:headEnd/>
              <a:tailEnd/>
            </a:ln>
          </p:spPr>
        </p:pic>
        <p:sp>
          <p:nvSpPr>
            <p:cNvPr id="20485" name="WordArt 5"/>
            <p:cNvSpPr>
              <a:spLocks noChangeArrowheads="1" noChangeShapeType="1" noTextEdit="1"/>
            </p:cNvSpPr>
            <p:nvPr/>
          </p:nvSpPr>
          <p:spPr bwMode="auto">
            <a:xfrm rot="-1786787">
              <a:off x="1749" y="2441"/>
              <a:ext cx="1599" cy="180"/>
            </a:xfrm>
            <a:prstGeom prst="rect">
              <a:avLst/>
            </a:prstGeom>
          </p:spPr>
          <p:txBody>
            <a:bodyPr spcFirstLastPara="1" wrap="none" fromWordArt="1">
              <a:prstTxWarp prst="textArchDown">
                <a:avLst>
                  <a:gd name="adj" fmla="val 21478008"/>
                </a:avLst>
              </a:prstTxWarp>
            </a:bodyPr>
            <a:lstStyle/>
            <a:p>
              <a:r>
                <a:rPr lang="en-US" sz="3600" kern="10">
                  <a:ln w="9525">
                    <a:solidFill>
                      <a:srgbClr val="000000"/>
                    </a:solidFill>
                    <a:round/>
                    <a:headEnd/>
                    <a:tailEnd/>
                  </a:ln>
                  <a:solidFill>
                    <a:srgbClr val="000000"/>
                  </a:solidFill>
                  <a:latin typeface="Arial Black"/>
                  <a:ea typeface="Arial Black"/>
                  <a:cs typeface="Arial Black"/>
                </a:rPr>
                <a:t>Coach</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838200"/>
            <a:ext cx="7772400" cy="1470025"/>
          </a:xfrm>
          <a:solidFill>
            <a:schemeClr val="bg1"/>
          </a:solidFill>
        </p:spPr>
        <p:txBody>
          <a:bodyPr/>
          <a:lstStyle/>
          <a:p>
            <a:pPr eaLnBrk="1" hangingPunct="1"/>
            <a:r>
              <a:rPr lang="en-US" sz="4800" b="0" dirty="0">
                <a:solidFill>
                  <a:srgbClr val="3366FF"/>
                </a:solidFill>
              </a:rPr>
              <a:t>Coaching Reports</a:t>
            </a:r>
            <a:br>
              <a:rPr lang="en-US" sz="4800" b="0" dirty="0">
                <a:solidFill>
                  <a:srgbClr val="3366FF"/>
                </a:solidFill>
              </a:rPr>
            </a:br>
            <a:r>
              <a:rPr lang="en-US" sz="4000" dirty="0">
                <a:solidFill>
                  <a:srgbClr val="3366FF"/>
                </a:solidFill>
              </a:rPr>
              <a:t> </a:t>
            </a:r>
            <a:r>
              <a:rPr lang="en-US" sz="4000" b="0" dirty="0">
                <a:solidFill>
                  <a:srgbClr val="3366FF"/>
                </a:solidFill>
              </a:rPr>
              <a:t>(</a:t>
            </a:r>
            <a:r>
              <a:rPr lang="en-US" sz="4800" b="0" dirty="0">
                <a:solidFill>
                  <a:srgbClr val="3366FF"/>
                </a:solidFill>
              </a:rPr>
              <a:t>+ </a:t>
            </a:r>
            <a:r>
              <a:rPr lang="en-US" sz="2800" b="0" dirty="0">
                <a:solidFill>
                  <a:srgbClr val="3366FF"/>
                </a:solidFill>
              </a:rPr>
              <a:t>or</a:t>
            </a:r>
            <a:r>
              <a:rPr lang="en-US" sz="4800" b="0" dirty="0">
                <a:solidFill>
                  <a:srgbClr val="3366FF"/>
                </a:solidFill>
              </a:rPr>
              <a:t> </a:t>
            </a:r>
            <a:r>
              <a:rPr lang="el-GR" sz="4000" b="0" dirty="0">
                <a:solidFill>
                  <a:srgbClr val="3366FF"/>
                </a:solidFill>
              </a:rPr>
              <a:t>Δ</a:t>
            </a:r>
            <a:r>
              <a:rPr lang="en-US" sz="4000" b="0" dirty="0">
                <a:solidFill>
                  <a:srgbClr val="3366FF"/>
                </a:solidFill>
              </a:rPr>
              <a:t>)</a:t>
            </a:r>
          </a:p>
        </p:txBody>
      </p:sp>
      <p:sp>
        <p:nvSpPr>
          <p:cNvPr id="21507" name="Rectangle 3"/>
          <p:cNvSpPr>
            <a:spLocks noChangeArrowheads="1"/>
          </p:cNvSpPr>
          <p:nvPr/>
        </p:nvSpPr>
        <p:spPr bwMode="auto">
          <a:xfrm>
            <a:off x="685800" y="2895600"/>
            <a:ext cx="7772400" cy="3200400"/>
          </a:xfrm>
          <a:prstGeom prst="rect">
            <a:avLst/>
          </a:prstGeom>
          <a:solidFill>
            <a:srgbClr val="FFFFFF"/>
          </a:solidFill>
          <a:ln w="9525">
            <a:noFill/>
            <a:miter lim="800000"/>
            <a:headEnd/>
            <a:tailEnd/>
          </a:ln>
        </p:spPr>
        <p:txBody>
          <a:bodyPr>
            <a:prstTxWarp prst="textNoShape">
              <a:avLst/>
            </a:prstTxWarp>
          </a:bodyPr>
          <a:lstStyle/>
          <a:p>
            <a:pPr marL="466725" lvl="3" algn="l"/>
            <a:endParaRPr lang="en-US" sz="2400" dirty="0">
              <a:solidFill>
                <a:srgbClr val="3366FF"/>
              </a:solidFill>
              <a:latin typeface="Arial" pitchFamily="-1" charset="0"/>
            </a:endParaRPr>
          </a:p>
          <a:p>
            <a:pPr marL="466725" lvl="3" algn="l"/>
            <a:r>
              <a:rPr lang="en-US" sz="2400">
                <a:solidFill>
                  <a:srgbClr val="3366FF"/>
                </a:solidFill>
                <a:latin typeface="Arial" pitchFamily="-1" charset="0"/>
              </a:rPr>
              <a:t>Complete </a:t>
            </a:r>
            <a:r>
              <a:rPr lang="en-US" sz="2400" dirty="0">
                <a:solidFill>
                  <a:srgbClr val="3366FF"/>
                </a:solidFill>
                <a:latin typeface="Arial" pitchFamily="-1" charset="0"/>
              </a:rPr>
              <a:t>Coaches</a:t>
            </a:r>
            <a:r>
              <a:rPr lang="en-US" sz="2400">
                <a:solidFill>
                  <a:srgbClr val="3366FF"/>
                </a:solidFill>
                <a:latin typeface="Arial" pitchFamily="-1" charset="0"/>
              </a:rPr>
              <a:t>’ Self-Assessment and Prepare:</a:t>
            </a:r>
          </a:p>
          <a:p>
            <a:pPr lvl="3" algn="l"/>
            <a:endParaRPr lang="en-US" sz="2400" dirty="0">
              <a:solidFill>
                <a:srgbClr val="3366FF"/>
              </a:solidFill>
              <a:latin typeface="Arial" pitchFamily="-1" charset="0"/>
            </a:endParaRPr>
          </a:p>
          <a:p>
            <a:pPr lvl="3" algn="l"/>
            <a:r>
              <a:rPr lang="en-US" sz="2400" dirty="0">
                <a:solidFill>
                  <a:srgbClr val="3366FF"/>
                </a:solidFill>
                <a:latin typeface="Arial" pitchFamily="-1" charset="0"/>
              </a:rPr>
              <a:t>1-2	 Details to introduce yourself  </a:t>
            </a:r>
          </a:p>
          <a:p>
            <a:pPr lvl="3" algn="l"/>
            <a:endParaRPr lang="en-US" sz="1200" dirty="0">
              <a:solidFill>
                <a:srgbClr val="3366FF"/>
              </a:solidFill>
              <a:latin typeface="Arial" pitchFamily="-1" charset="0"/>
            </a:endParaRPr>
          </a:p>
          <a:p>
            <a:pPr lvl="3" algn="l"/>
            <a:r>
              <a:rPr lang="en-US" sz="2400" dirty="0">
                <a:solidFill>
                  <a:srgbClr val="3366FF"/>
                </a:solidFill>
                <a:latin typeface="Arial" pitchFamily="-1" charset="0"/>
              </a:rPr>
              <a:t>1-2 Strengths </a:t>
            </a:r>
          </a:p>
          <a:p>
            <a:pPr lvl="3" algn="l"/>
            <a:r>
              <a:rPr lang="en-US" sz="1400" dirty="0">
                <a:solidFill>
                  <a:srgbClr val="3366FF"/>
                </a:solidFill>
                <a:latin typeface="Arial" pitchFamily="-1" charset="0"/>
              </a:rPr>
              <a:t>	  </a:t>
            </a:r>
            <a:r>
              <a:rPr lang="en-US" dirty="0">
                <a:solidFill>
                  <a:srgbClr val="3366FF"/>
                </a:solidFill>
                <a:latin typeface="Arial" pitchFamily="-1" charset="0"/>
              </a:rPr>
              <a:t>(with respect to coaching)</a:t>
            </a:r>
          </a:p>
          <a:p>
            <a:pPr lvl="3" algn="l"/>
            <a:endParaRPr lang="en-US" sz="1200" dirty="0">
              <a:solidFill>
                <a:srgbClr val="3366FF"/>
              </a:solidFill>
              <a:latin typeface="Arial" pitchFamily="-1" charset="0"/>
            </a:endParaRPr>
          </a:p>
          <a:p>
            <a:pPr lvl="3" algn="l"/>
            <a:r>
              <a:rPr lang="en-US" sz="2400" dirty="0">
                <a:solidFill>
                  <a:srgbClr val="3366FF"/>
                </a:solidFill>
                <a:latin typeface="Arial" pitchFamily="-1" charset="0"/>
              </a:rPr>
              <a:t>1-2 Concerns or challenges</a:t>
            </a:r>
          </a:p>
          <a:p>
            <a:pPr lvl="3" algn="l"/>
            <a:r>
              <a:rPr lang="en-US" dirty="0">
                <a:solidFill>
                  <a:srgbClr val="3366FF"/>
                </a:solidFill>
                <a:latin typeface="Arial" pitchFamily="-1" charset="0"/>
              </a:rPr>
              <a:t>	  (with respect to coaching)</a:t>
            </a:r>
          </a:p>
        </p:txBody>
      </p:sp>
      <p:grpSp>
        <p:nvGrpSpPr>
          <p:cNvPr id="21508" name="Group 15"/>
          <p:cNvGrpSpPr>
            <a:grpSpLocks/>
          </p:cNvGrpSpPr>
          <p:nvPr/>
        </p:nvGrpSpPr>
        <p:grpSpPr bwMode="auto">
          <a:xfrm rot="1594624">
            <a:off x="0" y="0"/>
            <a:ext cx="1447800" cy="1441450"/>
            <a:chOff x="1056" y="1296"/>
            <a:chExt cx="3270" cy="2732"/>
          </a:xfrm>
        </p:grpSpPr>
        <p:pic>
          <p:nvPicPr>
            <p:cNvPr id="21509" name="Picture 16" descr="MCj02937980000[1]"/>
            <p:cNvPicPr>
              <a:picLocks noChangeAspect="1" noChangeArrowheads="1"/>
            </p:cNvPicPr>
            <p:nvPr/>
          </p:nvPicPr>
          <p:blipFill>
            <a:blip r:embed="rId2"/>
            <a:srcRect/>
            <a:stretch>
              <a:fillRect/>
            </a:stretch>
          </p:blipFill>
          <p:spPr bwMode="auto">
            <a:xfrm rot="-1670284">
              <a:off x="1056" y="1296"/>
              <a:ext cx="3270" cy="2732"/>
            </a:xfrm>
            <a:prstGeom prst="rect">
              <a:avLst/>
            </a:prstGeom>
            <a:noFill/>
            <a:ln w="9525">
              <a:noFill/>
              <a:miter lim="800000"/>
              <a:headEnd/>
              <a:tailEnd/>
            </a:ln>
          </p:spPr>
        </p:pic>
        <p:sp>
          <p:nvSpPr>
            <p:cNvPr id="21510" name="WordArt 17"/>
            <p:cNvSpPr>
              <a:spLocks noChangeArrowheads="1" noChangeShapeType="1" noTextEdit="1"/>
            </p:cNvSpPr>
            <p:nvPr/>
          </p:nvSpPr>
          <p:spPr bwMode="auto">
            <a:xfrm rot="-1786787">
              <a:off x="1749" y="2441"/>
              <a:ext cx="1599" cy="180"/>
            </a:xfrm>
            <a:prstGeom prst="rect">
              <a:avLst/>
            </a:prstGeom>
          </p:spPr>
          <p:txBody>
            <a:bodyPr spcFirstLastPara="1" wrap="none" fromWordArt="1">
              <a:prstTxWarp prst="textArchDown">
                <a:avLst>
                  <a:gd name="adj" fmla="val 21478008"/>
                </a:avLst>
              </a:prstTxWarp>
            </a:bodyPr>
            <a:lstStyle/>
            <a:p>
              <a:r>
                <a:rPr lang="en-US" sz="3600" kern="10">
                  <a:ln w="9525">
                    <a:solidFill>
                      <a:srgbClr val="000000"/>
                    </a:solidFill>
                    <a:round/>
                    <a:headEnd/>
                    <a:tailEnd/>
                  </a:ln>
                  <a:solidFill>
                    <a:srgbClr val="000000"/>
                  </a:solidFill>
                  <a:latin typeface="Arial Black"/>
                  <a:ea typeface="Arial Black"/>
                  <a:cs typeface="Arial Black"/>
                </a:rPr>
                <a:t>Coach</a:t>
              </a:r>
            </a:p>
          </p:txBody>
        </p:sp>
      </p:gr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gn="l">
              <a:lnSpc>
                <a:spcPct val="90000"/>
              </a:lnSpc>
              <a:spcBef>
                <a:spcPct val="20000"/>
              </a:spcBef>
              <a:buFontTx/>
              <a:buChar char="•"/>
            </a:pPr>
            <a:r>
              <a:rPr lang="en-US" sz="2200" dirty="0">
                <a:latin typeface="+mj-lt"/>
              </a:rPr>
              <a:t>Work individually (or with partner coach) for 20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Coaching Implementation Review</a:t>
            </a:r>
            <a:endParaRPr lang="en-US" sz="4000" b="1" i="1" dirty="0">
              <a:solidFill>
                <a:srgbClr val="3366FF"/>
              </a:solidFill>
            </a:endParaRPr>
          </a:p>
        </p:txBody>
      </p:sp>
      <p:sp>
        <p:nvSpPr>
          <p:cNvPr id="139268" name="Rectangle 3"/>
          <p:cNvSpPr>
            <a:spLocks noGrp="1" noChangeArrowheads="1"/>
          </p:cNvSpPr>
          <p:nvPr>
            <p:ph idx="1"/>
          </p:nvPr>
        </p:nvSpPr>
        <p:spPr>
          <a:xfrm>
            <a:off x="2362200" y="1600200"/>
            <a:ext cx="6477000" cy="4648200"/>
          </a:xfrm>
          <a:solidFill>
            <a:srgbClr val="FFFFFF"/>
          </a:solidFill>
        </p:spPr>
        <p:txBody>
          <a:bodyPr/>
          <a:lstStyle/>
          <a:p>
            <a:pPr eaLnBrk="1" hangingPunct="1">
              <a:lnSpc>
                <a:spcPct val="90000"/>
              </a:lnSpc>
            </a:pPr>
            <a:r>
              <a:rPr lang="en-US" sz="2400" dirty="0"/>
              <a:t>Review </a:t>
            </a:r>
            <a:r>
              <a:rPr lang="en-US" sz="2400" b="1" dirty="0"/>
              <a:t>Coaches Implementation Activity </a:t>
            </a:r>
            <a:r>
              <a:rPr lang="en-US" sz="2400" dirty="0"/>
              <a:t>as well as the </a:t>
            </a:r>
            <a:r>
              <a:rPr lang="en-US" sz="2400" b="1" dirty="0"/>
              <a:t>TFI Tier 1 Features</a:t>
            </a:r>
          </a:p>
          <a:p>
            <a:pPr eaLnBrk="1" hangingPunct="1">
              <a:lnSpc>
                <a:spcPct val="90000"/>
              </a:lnSpc>
            </a:pPr>
            <a:r>
              <a:rPr lang="en-US" sz="2400" b="1" dirty="0"/>
              <a:t>Review your TFI results from </a:t>
            </a:r>
            <a:r>
              <a:rPr lang="en-US" sz="2400" b="1" dirty="0">
                <a:hlinkClick r:id="rId3"/>
              </a:rPr>
              <a:t>PBISApps.org</a:t>
            </a:r>
            <a:endParaRPr lang="en-US" sz="2400" b="1" dirty="0"/>
          </a:p>
          <a:p>
            <a:pPr eaLnBrk="1" hangingPunct="1">
              <a:lnSpc>
                <a:spcPct val="90000"/>
              </a:lnSpc>
            </a:pPr>
            <a:r>
              <a:rPr lang="en-US" sz="2400" dirty="0"/>
              <a:t>Review what is / is not in place in your school </a:t>
            </a:r>
          </a:p>
          <a:p>
            <a:pPr eaLnBrk="1" hangingPunct="1">
              <a:lnSpc>
                <a:spcPct val="90000"/>
              </a:lnSpc>
            </a:pPr>
            <a:r>
              <a:rPr lang="en-US" sz="2400" dirty="0"/>
              <a:t>Based on your school’s level of implementation, identify what other schools are doing that could be effective for your school</a:t>
            </a:r>
          </a:p>
          <a:p>
            <a:pPr eaLnBrk="1" hangingPunct="1">
              <a:lnSpc>
                <a:spcPct val="90000"/>
              </a:lnSpc>
            </a:pPr>
            <a:r>
              <a:rPr lang="en-US" sz="2400" dirty="0"/>
              <a:t>Be </a:t>
            </a:r>
            <a:r>
              <a:rPr lang="en-US" sz="2400" b="1" dirty="0"/>
              <a:t>prepared to share out </a:t>
            </a:r>
            <a:r>
              <a:rPr lang="en-US" sz="2400" dirty="0"/>
              <a:t>1-2 ideas per domain during the upcoming discussion</a:t>
            </a:r>
          </a:p>
        </p:txBody>
      </p:sp>
      <p:pic>
        <p:nvPicPr>
          <p:cNvPr id="10" name="Picture 9"/>
          <p:cNvPicPr>
            <a:picLocks noChangeAspect="1"/>
          </p:cNvPicPr>
          <p:nvPr/>
        </p:nvPicPr>
        <p:blipFill>
          <a:blip r:embed="rId4"/>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258221763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440295784"/>
              </p:ext>
            </p:extLst>
          </p:nvPr>
        </p:nvGraphicFramePr>
        <p:xfrm>
          <a:off x="685800" y="1447800"/>
          <a:ext cx="381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p:cNvGraphicFramePr>
            <a:graphicFrameLocks noGrp="1"/>
          </p:cNvGraphicFramePr>
          <p:nvPr>
            <p:ph sz="half" idx="2"/>
            <p:extLst>
              <p:ext uri="{D42A27DB-BD31-4B8C-83A1-F6EECF244321}">
                <p14:modId xmlns:p14="http://schemas.microsoft.com/office/powerpoint/2010/main" val="707758109"/>
              </p:ext>
            </p:extLst>
          </p:nvPr>
        </p:nvGraphicFramePr>
        <p:xfrm>
          <a:off x="4648200" y="1447800"/>
          <a:ext cx="38100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2"/>
          <p:cNvSpPr txBox="1">
            <a:spLocks noChangeArrowheads="1"/>
          </p:cNvSpPr>
          <p:nvPr/>
        </p:nvSpPr>
        <p:spPr bwMode="auto">
          <a:xfrm>
            <a:off x="228600" y="152400"/>
            <a:ext cx="8763000" cy="9144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Implementation Planning</a:t>
            </a:r>
          </a:p>
        </p:txBody>
      </p:sp>
      <p:pic>
        <p:nvPicPr>
          <p:cNvPr id="9" name="Picture 8"/>
          <p:cNvPicPr>
            <a:picLocks noChangeAspect="1"/>
          </p:cNvPicPr>
          <p:nvPr/>
        </p:nvPicPr>
        <p:blipFill>
          <a:blip r:embed="rId1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551489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184310655"/>
              </p:ext>
            </p:extLst>
          </p:nvPr>
        </p:nvGraphicFramePr>
        <p:xfrm>
          <a:off x="685800" y="1447800"/>
          <a:ext cx="381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p:cNvGraphicFramePr>
            <a:graphicFrameLocks noGrp="1"/>
          </p:cNvGraphicFramePr>
          <p:nvPr>
            <p:ph sz="half" idx="2"/>
          </p:nvPr>
        </p:nvGraphicFramePr>
        <p:xfrm>
          <a:off x="4648200" y="1447800"/>
          <a:ext cx="38100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2"/>
          <p:cNvSpPr txBox="1">
            <a:spLocks noChangeArrowheads="1"/>
          </p:cNvSpPr>
          <p:nvPr/>
        </p:nvSpPr>
        <p:spPr bwMode="auto">
          <a:xfrm>
            <a:off x="228600" y="152400"/>
            <a:ext cx="8763000" cy="9144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Implementation Planning</a:t>
            </a:r>
          </a:p>
        </p:txBody>
      </p:sp>
      <p:pic>
        <p:nvPicPr>
          <p:cNvPr id="9" name="Picture 8"/>
          <p:cNvPicPr>
            <a:picLocks noChangeAspect="1"/>
          </p:cNvPicPr>
          <p:nvPr/>
        </p:nvPicPr>
        <p:blipFill>
          <a:blip r:embed="rId1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134735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495311408"/>
              </p:ext>
            </p:extLst>
          </p:nvPr>
        </p:nvGraphicFramePr>
        <p:xfrm>
          <a:off x="685800" y="1447800"/>
          <a:ext cx="381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p:cNvGraphicFramePr>
            <a:graphicFrameLocks noGrp="1"/>
          </p:cNvGraphicFramePr>
          <p:nvPr>
            <p:ph sz="half" idx="2"/>
          </p:nvPr>
        </p:nvGraphicFramePr>
        <p:xfrm>
          <a:off x="4648200" y="1447800"/>
          <a:ext cx="38100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2"/>
          <p:cNvSpPr txBox="1">
            <a:spLocks noChangeArrowheads="1"/>
          </p:cNvSpPr>
          <p:nvPr/>
        </p:nvSpPr>
        <p:spPr bwMode="auto">
          <a:xfrm>
            <a:off x="228600" y="152400"/>
            <a:ext cx="8763000" cy="9144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Implementation Planning</a:t>
            </a:r>
          </a:p>
        </p:txBody>
      </p:sp>
      <p:pic>
        <p:nvPicPr>
          <p:cNvPr id="9" name="Picture 8"/>
          <p:cNvPicPr>
            <a:picLocks noChangeAspect="1"/>
          </p:cNvPicPr>
          <p:nvPr/>
        </p:nvPicPr>
        <p:blipFill>
          <a:blip r:embed="rId1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1047952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969137079"/>
              </p:ext>
            </p:extLst>
          </p:nvPr>
        </p:nvGraphicFramePr>
        <p:xfrm>
          <a:off x="685800" y="1447800"/>
          <a:ext cx="381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p:cNvGraphicFramePr>
            <a:graphicFrameLocks noGrp="1"/>
          </p:cNvGraphicFramePr>
          <p:nvPr>
            <p:ph sz="half" idx="2"/>
          </p:nvPr>
        </p:nvGraphicFramePr>
        <p:xfrm>
          <a:off x="4648200" y="1447800"/>
          <a:ext cx="38100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2"/>
          <p:cNvSpPr txBox="1">
            <a:spLocks noChangeArrowheads="1"/>
          </p:cNvSpPr>
          <p:nvPr/>
        </p:nvSpPr>
        <p:spPr bwMode="auto">
          <a:xfrm>
            <a:off x="228600" y="152400"/>
            <a:ext cx="8763000" cy="9144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Implementation Planning</a:t>
            </a:r>
          </a:p>
        </p:txBody>
      </p:sp>
      <p:pic>
        <p:nvPicPr>
          <p:cNvPr id="9" name="Picture 8"/>
          <p:cNvPicPr>
            <a:picLocks noChangeAspect="1"/>
          </p:cNvPicPr>
          <p:nvPr/>
        </p:nvPicPr>
        <p:blipFill>
          <a:blip r:embed="rId1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1425387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290460679"/>
              </p:ext>
            </p:extLst>
          </p:nvPr>
        </p:nvGraphicFramePr>
        <p:xfrm>
          <a:off x="685800" y="1447800"/>
          <a:ext cx="381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p:cNvGraphicFramePr>
            <a:graphicFrameLocks noGrp="1"/>
          </p:cNvGraphicFramePr>
          <p:nvPr>
            <p:ph sz="half" idx="2"/>
          </p:nvPr>
        </p:nvGraphicFramePr>
        <p:xfrm>
          <a:off x="4648200" y="1447800"/>
          <a:ext cx="38100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2"/>
          <p:cNvSpPr txBox="1">
            <a:spLocks noChangeArrowheads="1"/>
          </p:cNvSpPr>
          <p:nvPr/>
        </p:nvSpPr>
        <p:spPr bwMode="auto">
          <a:xfrm>
            <a:off x="228600" y="152400"/>
            <a:ext cx="8763000" cy="9144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Implementation Planning</a:t>
            </a:r>
          </a:p>
        </p:txBody>
      </p:sp>
      <p:pic>
        <p:nvPicPr>
          <p:cNvPr id="9" name="Picture 8"/>
          <p:cNvPicPr>
            <a:picLocks noChangeAspect="1"/>
          </p:cNvPicPr>
          <p:nvPr/>
        </p:nvPicPr>
        <p:blipFill>
          <a:blip r:embed="rId1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1311243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1593271066"/>
              </p:ext>
            </p:extLst>
          </p:nvPr>
        </p:nvGraphicFramePr>
        <p:xfrm>
          <a:off x="685800" y="1447800"/>
          <a:ext cx="381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p:cNvGraphicFramePr>
            <a:graphicFrameLocks noGrp="1"/>
          </p:cNvGraphicFramePr>
          <p:nvPr>
            <p:ph sz="half" idx="2"/>
          </p:nvPr>
        </p:nvGraphicFramePr>
        <p:xfrm>
          <a:off x="4648200" y="1447800"/>
          <a:ext cx="38100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2"/>
          <p:cNvSpPr txBox="1">
            <a:spLocks noChangeArrowheads="1"/>
          </p:cNvSpPr>
          <p:nvPr/>
        </p:nvSpPr>
        <p:spPr bwMode="auto">
          <a:xfrm>
            <a:off x="228600" y="152400"/>
            <a:ext cx="8763000" cy="9144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Implementation Planning</a:t>
            </a:r>
          </a:p>
        </p:txBody>
      </p:sp>
      <p:pic>
        <p:nvPicPr>
          <p:cNvPr id="9" name="Picture 8"/>
          <p:cNvPicPr>
            <a:picLocks noChangeAspect="1"/>
          </p:cNvPicPr>
          <p:nvPr/>
        </p:nvPicPr>
        <p:blipFill>
          <a:blip r:embed="rId1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596016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1311499780"/>
              </p:ext>
            </p:extLst>
          </p:nvPr>
        </p:nvGraphicFramePr>
        <p:xfrm>
          <a:off x="685800" y="1447800"/>
          <a:ext cx="381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p:cNvGraphicFramePr>
            <a:graphicFrameLocks noGrp="1"/>
          </p:cNvGraphicFramePr>
          <p:nvPr>
            <p:ph sz="half" idx="2"/>
          </p:nvPr>
        </p:nvGraphicFramePr>
        <p:xfrm>
          <a:off x="4648200" y="1447800"/>
          <a:ext cx="38100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2"/>
          <p:cNvSpPr txBox="1">
            <a:spLocks noChangeArrowheads="1"/>
          </p:cNvSpPr>
          <p:nvPr/>
        </p:nvSpPr>
        <p:spPr bwMode="auto">
          <a:xfrm>
            <a:off x="228600" y="152400"/>
            <a:ext cx="8763000" cy="9144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Implementation Planning</a:t>
            </a:r>
          </a:p>
        </p:txBody>
      </p:sp>
      <p:pic>
        <p:nvPicPr>
          <p:cNvPr id="9" name="Picture 8"/>
          <p:cNvPicPr>
            <a:picLocks noChangeAspect="1"/>
          </p:cNvPicPr>
          <p:nvPr/>
        </p:nvPicPr>
        <p:blipFill>
          <a:blip r:embed="rId1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1386022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66846125"/>
              </p:ext>
            </p:extLst>
          </p:nvPr>
        </p:nvGraphicFramePr>
        <p:xfrm>
          <a:off x="304800" y="1828800"/>
          <a:ext cx="8567272" cy="4998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457200" y="228600"/>
            <a:ext cx="8229600" cy="685800"/>
          </a:xfrm>
          <a:ln w="57150" cap="flat" cmpd="sng" algn="ctr">
            <a:solidFill>
              <a:srgbClr val="008000"/>
            </a:solidFill>
            <a:prstDash val="solid"/>
            <a:miter lim="800000"/>
            <a:headEnd type="none" w="med" len="med"/>
            <a:tailEnd type="none" w="med" len="med"/>
          </a:ln>
        </p:spPr>
        <p:txBody>
          <a:bodyPr/>
          <a:lstStyle/>
          <a:p>
            <a:r>
              <a:rPr lang="en-US" sz="5400" b="1" cap="small" dirty="0">
                <a:latin typeface="+mj-lt"/>
              </a:rPr>
              <a:t>Training Expectations:</a:t>
            </a:r>
          </a:p>
        </p:txBody>
      </p:sp>
      <p:sp>
        <p:nvSpPr>
          <p:cNvPr id="6" name="TextBox 5"/>
          <p:cNvSpPr txBox="1"/>
          <p:nvPr/>
        </p:nvSpPr>
        <p:spPr>
          <a:xfrm>
            <a:off x="457200" y="1066800"/>
            <a:ext cx="2830998" cy="769441"/>
          </a:xfrm>
          <a:prstGeom prst="rect">
            <a:avLst/>
          </a:prstGeom>
          <a:noFill/>
        </p:spPr>
        <p:txBody>
          <a:bodyPr wrap="none" rtlCol="0">
            <a:spAutoFit/>
          </a:bodyPr>
          <a:lstStyle/>
          <a:p>
            <a:r>
              <a:rPr lang="en-US" sz="4400" cap="small" dirty="0">
                <a:solidFill>
                  <a:srgbClr val="008000"/>
                </a:solidFill>
                <a:latin typeface="+mj-lt"/>
              </a:rPr>
              <a:t>RESPECT…</a:t>
            </a:r>
          </a:p>
        </p:txBody>
      </p:sp>
      <p:pic>
        <p:nvPicPr>
          <p:cNvPr id="10" name="Picture 9"/>
          <p:cNvPicPr>
            <a:picLocks noChangeAspect="1"/>
          </p:cNvPicPr>
          <p:nvPr/>
        </p:nvPicPr>
        <p:blipFill>
          <a:blip r:embed="rId8"/>
          <a:stretch>
            <a:fillRect/>
          </a:stretch>
        </p:blipFill>
        <p:spPr>
          <a:xfrm>
            <a:off x="8077200" y="533400"/>
            <a:ext cx="1066800" cy="1066800"/>
          </a:xfrm>
          <a:prstGeom prst="rect">
            <a:avLst/>
          </a:prstGeom>
        </p:spPr>
      </p:pic>
    </p:spTree>
    <p:extLst>
      <p:ext uri="{BB962C8B-B14F-4D97-AF65-F5344CB8AC3E}">
        <p14:creationId xmlns:p14="http://schemas.microsoft.com/office/powerpoint/2010/main" val="1938313409"/>
      </p:ext>
    </p:extLst>
  </p:cSld>
  <p:clrMapOvr>
    <a:masterClrMapping/>
  </p:clrMapOvr>
  <p:transition>
    <p:circl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246047331"/>
              </p:ext>
            </p:extLst>
          </p:nvPr>
        </p:nvGraphicFramePr>
        <p:xfrm>
          <a:off x="685800" y="1447800"/>
          <a:ext cx="381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p:cNvGraphicFramePr>
            <a:graphicFrameLocks noGrp="1"/>
          </p:cNvGraphicFramePr>
          <p:nvPr>
            <p:ph sz="half" idx="2"/>
          </p:nvPr>
        </p:nvGraphicFramePr>
        <p:xfrm>
          <a:off x="4648200" y="1447800"/>
          <a:ext cx="38100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2"/>
          <p:cNvSpPr txBox="1">
            <a:spLocks noChangeArrowheads="1"/>
          </p:cNvSpPr>
          <p:nvPr/>
        </p:nvSpPr>
        <p:spPr bwMode="auto">
          <a:xfrm>
            <a:off x="228600" y="152400"/>
            <a:ext cx="8763000" cy="9144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Implementation Planning</a:t>
            </a:r>
          </a:p>
        </p:txBody>
      </p:sp>
      <p:pic>
        <p:nvPicPr>
          <p:cNvPr id="9" name="Picture 8"/>
          <p:cNvPicPr>
            <a:picLocks noChangeAspect="1"/>
          </p:cNvPicPr>
          <p:nvPr/>
        </p:nvPicPr>
        <p:blipFill>
          <a:blip r:embed="rId1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1131324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858243988"/>
              </p:ext>
            </p:extLst>
          </p:nvPr>
        </p:nvGraphicFramePr>
        <p:xfrm>
          <a:off x="685800" y="1447800"/>
          <a:ext cx="381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p:cNvGraphicFramePr>
            <a:graphicFrameLocks noGrp="1"/>
          </p:cNvGraphicFramePr>
          <p:nvPr>
            <p:ph sz="half" idx="2"/>
          </p:nvPr>
        </p:nvGraphicFramePr>
        <p:xfrm>
          <a:off x="4648200" y="1447800"/>
          <a:ext cx="38100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2"/>
          <p:cNvSpPr txBox="1">
            <a:spLocks noChangeArrowheads="1"/>
          </p:cNvSpPr>
          <p:nvPr/>
        </p:nvSpPr>
        <p:spPr bwMode="auto">
          <a:xfrm>
            <a:off x="228600" y="152400"/>
            <a:ext cx="8763000" cy="9144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Implementation Planning</a:t>
            </a:r>
          </a:p>
        </p:txBody>
      </p:sp>
      <p:pic>
        <p:nvPicPr>
          <p:cNvPr id="9" name="Picture 8"/>
          <p:cNvPicPr>
            <a:picLocks noChangeAspect="1"/>
          </p:cNvPicPr>
          <p:nvPr/>
        </p:nvPicPr>
        <p:blipFill>
          <a:blip r:embed="rId1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3474508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1766439718"/>
              </p:ext>
            </p:extLst>
          </p:nvPr>
        </p:nvGraphicFramePr>
        <p:xfrm>
          <a:off x="685800" y="1447800"/>
          <a:ext cx="381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p:cNvGraphicFramePr>
            <a:graphicFrameLocks noGrp="1"/>
          </p:cNvGraphicFramePr>
          <p:nvPr>
            <p:ph sz="half" idx="2"/>
          </p:nvPr>
        </p:nvGraphicFramePr>
        <p:xfrm>
          <a:off x="4648200" y="1447800"/>
          <a:ext cx="38100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2"/>
          <p:cNvSpPr txBox="1">
            <a:spLocks noChangeArrowheads="1"/>
          </p:cNvSpPr>
          <p:nvPr/>
        </p:nvSpPr>
        <p:spPr bwMode="auto">
          <a:xfrm>
            <a:off x="228600" y="152400"/>
            <a:ext cx="8763000" cy="9144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Implementation Planning</a:t>
            </a:r>
          </a:p>
        </p:txBody>
      </p:sp>
      <p:pic>
        <p:nvPicPr>
          <p:cNvPr id="9" name="Picture 8"/>
          <p:cNvPicPr>
            <a:picLocks noChangeAspect="1"/>
          </p:cNvPicPr>
          <p:nvPr/>
        </p:nvPicPr>
        <p:blipFill>
          <a:blip r:embed="rId1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5979795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1493619021"/>
              </p:ext>
            </p:extLst>
          </p:nvPr>
        </p:nvGraphicFramePr>
        <p:xfrm>
          <a:off x="685800" y="1447800"/>
          <a:ext cx="381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p:cNvGraphicFramePr>
            <a:graphicFrameLocks noGrp="1"/>
          </p:cNvGraphicFramePr>
          <p:nvPr>
            <p:ph sz="half" idx="2"/>
          </p:nvPr>
        </p:nvGraphicFramePr>
        <p:xfrm>
          <a:off x="4648200" y="1447800"/>
          <a:ext cx="38100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2"/>
          <p:cNvSpPr txBox="1">
            <a:spLocks noChangeArrowheads="1"/>
          </p:cNvSpPr>
          <p:nvPr/>
        </p:nvSpPr>
        <p:spPr bwMode="auto">
          <a:xfrm>
            <a:off x="228600" y="152400"/>
            <a:ext cx="8763000" cy="9144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Implementation Planning</a:t>
            </a:r>
          </a:p>
        </p:txBody>
      </p:sp>
      <p:pic>
        <p:nvPicPr>
          <p:cNvPr id="9" name="Picture 8"/>
          <p:cNvPicPr>
            <a:picLocks noChangeAspect="1"/>
          </p:cNvPicPr>
          <p:nvPr/>
        </p:nvPicPr>
        <p:blipFill>
          <a:blip r:embed="rId1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193667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53736851"/>
              </p:ext>
            </p:extLst>
          </p:nvPr>
        </p:nvGraphicFramePr>
        <p:xfrm>
          <a:off x="685800" y="1447800"/>
          <a:ext cx="381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p:cNvGraphicFramePr>
            <a:graphicFrameLocks noGrp="1"/>
          </p:cNvGraphicFramePr>
          <p:nvPr>
            <p:ph sz="half" idx="2"/>
          </p:nvPr>
        </p:nvGraphicFramePr>
        <p:xfrm>
          <a:off x="4648200" y="1447800"/>
          <a:ext cx="38100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2"/>
          <p:cNvSpPr txBox="1">
            <a:spLocks noChangeArrowheads="1"/>
          </p:cNvSpPr>
          <p:nvPr/>
        </p:nvSpPr>
        <p:spPr bwMode="auto">
          <a:xfrm>
            <a:off x="228600" y="152400"/>
            <a:ext cx="8763000" cy="9144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Implementation Planning</a:t>
            </a:r>
          </a:p>
        </p:txBody>
      </p:sp>
      <p:pic>
        <p:nvPicPr>
          <p:cNvPr id="9" name="Picture 8"/>
          <p:cNvPicPr>
            <a:picLocks noChangeAspect="1"/>
          </p:cNvPicPr>
          <p:nvPr/>
        </p:nvPicPr>
        <p:blipFill>
          <a:blip r:embed="rId1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12263315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1718632747"/>
              </p:ext>
            </p:extLst>
          </p:nvPr>
        </p:nvGraphicFramePr>
        <p:xfrm>
          <a:off x="685800" y="1447800"/>
          <a:ext cx="381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p:cNvGraphicFramePr>
            <a:graphicFrameLocks noGrp="1"/>
          </p:cNvGraphicFramePr>
          <p:nvPr>
            <p:ph sz="half" idx="2"/>
          </p:nvPr>
        </p:nvGraphicFramePr>
        <p:xfrm>
          <a:off x="4648200" y="1447800"/>
          <a:ext cx="38100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2"/>
          <p:cNvSpPr txBox="1">
            <a:spLocks noChangeArrowheads="1"/>
          </p:cNvSpPr>
          <p:nvPr/>
        </p:nvSpPr>
        <p:spPr bwMode="auto">
          <a:xfrm>
            <a:off x="228600" y="152400"/>
            <a:ext cx="8763000" cy="9144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Implementation Planning</a:t>
            </a:r>
          </a:p>
        </p:txBody>
      </p:sp>
      <p:pic>
        <p:nvPicPr>
          <p:cNvPr id="9" name="Picture 8"/>
          <p:cNvPicPr>
            <a:picLocks noChangeAspect="1"/>
          </p:cNvPicPr>
          <p:nvPr/>
        </p:nvPicPr>
        <p:blipFill>
          <a:blip r:embed="rId1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15529770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1416637520"/>
              </p:ext>
            </p:extLst>
          </p:nvPr>
        </p:nvGraphicFramePr>
        <p:xfrm>
          <a:off x="685800" y="1447800"/>
          <a:ext cx="381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p:cNvGraphicFramePr>
            <a:graphicFrameLocks noGrp="1"/>
          </p:cNvGraphicFramePr>
          <p:nvPr>
            <p:ph sz="half" idx="2"/>
          </p:nvPr>
        </p:nvGraphicFramePr>
        <p:xfrm>
          <a:off x="4648200" y="1447800"/>
          <a:ext cx="38100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2"/>
          <p:cNvSpPr txBox="1">
            <a:spLocks noChangeArrowheads="1"/>
          </p:cNvSpPr>
          <p:nvPr/>
        </p:nvSpPr>
        <p:spPr bwMode="auto">
          <a:xfrm>
            <a:off x="228600" y="152400"/>
            <a:ext cx="8763000" cy="9144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Implementation Planning</a:t>
            </a:r>
          </a:p>
        </p:txBody>
      </p:sp>
      <p:pic>
        <p:nvPicPr>
          <p:cNvPr id="9" name="Picture 8"/>
          <p:cNvPicPr>
            <a:picLocks noChangeAspect="1"/>
          </p:cNvPicPr>
          <p:nvPr/>
        </p:nvPicPr>
        <p:blipFill>
          <a:blip r:embed="rId1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3690000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935675865"/>
              </p:ext>
            </p:extLst>
          </p:nvPr>
        </p:nvGraphicFramePr>
        <p:xfrm>
          <a:off x="685800" y="1447800"/>
          <a:ext cx="381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p:cNvGraphicFramePr>
            <a:graphicFrameLocks noGrp="1"/>
          </p:cNvGraphicFramePr>
          <p:nvPr>
            <p:ph sz="half" idx="2"/>
          </p:nvPr>
        </p:nvGraphicFramePr>
        <p:xfrm>
          <a:off x="4648200" y="1447800"/>
          <a:ext cx="38100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2"/>
          <p:cNvSpPr txBox="1">
            <a:spLocks noChangeArrowheads="1"/>
          </p:cNvSpPr>
          <p:nvPr/>
        </p:nvSpPr>
        <p:spPr bwMode="auto">
          <a:xfrm>
            <a:off x="228600" y="152400"/>
            <a:ext cx="8763000" cy="9144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Implementation Planning</a:t>
            </a:r>
          </a:p>
        </p:txBody>
      </p:sp>
      <p:pic>
        <p:nvPicPr>
          <p:cNvPr id="9" name="Picture 8"/>
          <p:cNvPicPr>
            <a:picLocks noChangeAspect="1"/>
          </p:cNvPicPr>
          <p:nvPr/>
        </p:nvPicPr>
        <p:blipFill>
          <a:blip r:embed="rId1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19993581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pic>
        <p:nvPicPr>
          <p:cNvPr id="4" name="Picture 3"/>
          <p:cNvPicPr>
            <a:picLocks noChangeAspect="1"/>
          </p:cNvPicPr>
          <p:nvPr/>
        </p:nvPicPr>
        <p:blipFill>
          <a:blip r:embed="rId2"/>
          <a:stretch>
            <a:fillRect/>
          </a:stretch>
        </p:blipFill>
        <p:spPr>
          <a:xfrm>
            <a:off x="8077200" y="838200"/>
            <a:ext cx="1066800" cy="1066800"/>
          </a:xfrm>
          <a:prstGeom prst="rect">
            <a:avLst/>
          </a:prstGeom>
        </p:spPr>
      </p:pic>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r>
              <a:rPr lang="en-US" sz="2400" b="1" dirty="0">
                <a:solidFill>
                  <a:srgbClr val="008000"/>
                </a:solidFill>
                <a:latin typeface="+mj-lt"/>
              </a:rPr>
              <a:t>Introduction and Focus on Coaching</a:t>
            </a:r>
          </a:p>
          <a:p>
            <a:pPr eaLnBrk="1" hangingPunct="1">
              <a:buFontTx/>
              <a:buNone/>
            </a:pPr>
            <a:r>
              <a:rPr lang="en-US" sz="2400" dirty="0">
                <a:solidFill>
                  <a:srgbClr val="000000"/>
                </a:solidFill>
              </a:rPr>
              <a:t>	</a:t>
            </a:r>
            <a:r>
              <a:rPr lang="en-US" sz="2400" i="1" dirty="0">
                <a:solidFill>
                  <a:srgbClr val="000000"/>
                </a:solidFill>
              </a:rPr>
              <a:t>Quick Review and Focus on Year 3 training activities</a:t>
            </a:r>
            <a:endParaRPr lang="en-US" sz="24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Coaching Self-Assessment and Reports </a:t>
            </a:r>
          </a:p>
          <a:p>
            <a:pPr eaLnBrk="1" hangingPunct="1">
              <a:buFontTx/>
              <a:buNone/>
            </a:pPr>
            <a:r>
              <a:rPr lang="en-US" sz="2400" dirty="0">
                <a:solidFill>
                  <a:srgbClr val="000000"/>
                </a:solidFill>
              </a:rPr>
              <a:t>	</a:t>
            </a:r>
            <a:r>
              <a:rPr lang="en-US" sz="2400" i="1" dirty="0">
                <a:solidFill>
                  <a:srgbClr val="000000"/>
                </a:solidFill>
              </a:rPr>
              <a:t>Share information on implementation of the PBIS Framework</a:t>
            </a:r>
          </a:p>
          <a:p>
            <a:pPr eaLnBrk="1" hangingPunct="1"/>
            <a:endParaRPr lang="en-US" sz="900" b="1" dirty="0">
              <a:solidFill>
                <a:srgbClr val="000000"/>
              </a:solidFill>
            </a:endParaRPr>
          </a:p>
          <a:p>
            <a:pPr eaLnBrk="1" hangingPunct="1"/>
            <a:r>
              <a:rPr lang="en-US" sz="2400" dirty="0">
                <a:solidFill>
                  <a:srgbClr val="008000"/>
                </a:solidFill>
                <a:latin typeface="+mj-lt"/>
              </a:rPr>
              <a:t>Advanced Skill Building</a:t>
            </a:r>
          </a:p>
          <a:p>
            <a:pPr eaLnBrk="1" hangingPunct="1">
              <a:buFontTx/>
              <a:buNone/>
            </a:pPr>
            <a:r>
              <a:rPr lang="en-US" sz="2400" dirty="0">
                <a:solidFill>
                  <a:srgbClr val="000000"/>
                </a:solidFill>
              </a:rPr>
              <a:t>	</a:t>
            </a:r>
            <a:r>
              <a:rPr lang="en-US" sz="2400" i="1" dirty="0">
                <a:solidFill>
                  <a:srgbClr val="000000"/>
                </a:solidFill>
              </a:rPr>
              <a:t>Efficient Data Systems with TIPS</a:t>
            </a:r>
          </a:p>
          <a:p>
            <a:pPr eaLnBrk="1" hangingPunct="1"/>
            <a:endParaRPr lang="en-US" sz="9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Preparation for Next Training Event</a:t>
            </a:r>
            <a:endParaRPr lang="en-US" sz="2400" dirty="0">
              <a:solidFill>
                <a:srgbClr val="008000"/>
              </a:solidFill>
              <a:latin typeface="+mj-lt"/>
            </a:endParaRPr>
          </a:p>
          <a:p>
            <a:pPr eaLnBrk="1" hangingPunct="1">
              <a:lnSpc>
                <a:spcPct val="90000"/>
              </a:lnSpc>
            </a:pPr>
            <a:endParaRPr lang="en-US" sz="2400" dirty="0">
              <a:solidFill>
                <a:srgbClr val="000000"/>
              </a:solidFill>
              <a:latin typeface="+mj-lt"/>
            </a:endParaRPr>
          </a:p>
        </p:txBody>
      </p:sp>
      <p:sp>
        <p:nvSpPr>
          <p:cNvPr id="5" name="Rounded Rectangle 4"/>
          <p:cNvSpPr/>
          <p:nvPr/>
        </p:nvSpPr>
        <p:spPr bwMode="auto">
          <a:xfrm>
            <a:off x="457200" y="4267200"/>
            <a:ext cx="8305800" cy="1066800"/>
          </a:xfrm>
          <a:prstGeom prst="roundRect">
            <a:avLst/>
          </a:prstGeom>
          <a:solidFill>
            <a:srgbClr val="FFFF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itchFamily="-108" charset="0"/>
              <a:ea typeface="ＭＳ Ｐゴシック" pitchFamily="-108" charset="-128"/>
            </a:endParaRPr>
          </a:p>
        </p:txBody>
      </p:sp>
    </p:spTree>
    <p:extLst>
      <p:ext uri="{BB962C8B-B14F-4D97-AF65-F5344CB8AC3E}">
        <p14:creationId xmlns:p14="http://schemas.microsoft.com/office/powerpoint/2010/main" val="24880057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90600"/>
            <a:ext cx="8382000" cy="4343400"/>
          </a:xfrm>
          <a:prstGeom prst="rect">
            <a:avLst/>
          </a:prstGeom>
          <a:solidFill>
            <a:srgbClr val="008000">
              <a:alpha val="75000"/>
            </a:srgbClr>
          </a:solidFill>
          <a:ln w="9525">
            <a:solidFill>
              <a:schemeClr val="tx1"/>
            </a:solid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Franklin Gothic Medium"/>
                <a:ea typeface="ＭＳ Ｐゴシック" pitchFamily="-108" charset="-128"/>
                <a:cs typeface="+mn-cs"/>
              </a:rPr>
              <a:t>Setting Up Efficient Decision Systems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Franklin Gothic Medium"/>
                <a:ea typeface="ＭＳ Ｐゴシック" pitchFamily="-108" charset="-128"/>
                <a:cs typeface="+mn-cs"/>
              </a:rPr>
              <a:t>(Special Thanks to Erin Dunn &amp; </a:t>
            </a:r>
            <a:r>
              <a:rPr kumimoji="0" lang="en-US" sz="2400" b="0" i="0" u="none" strike="noStrike" kern="1200" cap="none" spc="0" normalizeH="0" baseline="0" noProof="0" dirty="0" err="1">
                <a:ln>
                  <a:noFill/>
                </a:ln>
                <a:solidFill>
                  <a:srgbClr val="FFFF00"/>
                </a:solidFill>
                <a:effectLst>
                  <a:outerShdw blurRad="38100" dist="38100" dir="2700000" algn="tl">
                    <a:srgbClr val="000000"/>
                  </a:outerShdw>
                </a:effectLst>
                <a:uLnTx/>
                <a:uFillTx/>
                <a:latin typeface="Franklin Gothic Medium"/>
                <a:ea typeface="ＭＳ Ｐゴシック" pitchFamily="-108" charset="-128"/>
                <a:cs typeface="+mn-cs"/>
              </a:rPr>
              <a:t>Ravit</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Franklin Gothic Medium"/>
                <a:ea typeface="ＭＳ Ｐゴシック" pitchFamily="-108" charset="-128"/>
                <a:cs typeface="+mn-cs"/>
              </a:rPr>
              <a:t> Stein of EASTCONN)</a:t>
            </a:r>
            <a:endParaRPr kumimoji="0" lang="en-US" sz="2400" b="0" i="1" u="none" strike="noStrike" kern="1200" cap="none" spc="0" normalizeH="0" baseline="0" noProof="0" dirty="0">
              <a:ln>
                <a:noFill/>
              </a:ln>
              <a:solidFill>
                <a:srgbClr val="FFFF00"/>
              </a:solidFill>
              <a:effectLst>
                <a:outerShdw blurRad="38100" dist="38100" dir="2700000" algn="tl">
                  <a:srgbClr val="000000"/>
                </a:outerShdw>
              </a:effectLst>
              <a:uLnTx/>
              <a:uFillTx/>
              <a:latin typeface="Franklin Gothic Medium"/>
              <a:ea typeface="ＭＳ Ｐゴシック" pitchFamily="-108" charset="-128"/>
              <a:cs typeface="+mn-cs"/>
            </a:endParaRPr>
          </a:p>
        </p:txBody>
      </p:sp>
    </p:spTree>
    <p:extLst>
      <p:ext uri="{BB962C8B-B14F-4D97-AF65-F5344CB8AC3E}">
        <p14:creationId xmlns:p14="http://schemas.microsoft.com/office/powerpoint/2010/main" val="196410254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rot="20472928">
            <a:off x="316448" y="1014456"/>
            <a:ext cx="2336321" cy="3041921"/>
          </a:xfrm>
          <a:prstGeom prst="rect">
            <a:avLst/>
          </a:prstGeom>
        </p:spPr>
      </p:pic>
      <p:pic>
        <p:nvPicPr>
          <p:cNvPr id="19" name="Picture 18"/>
          <p:cNvPicPr>
            <a:picLocks noChangeAspect="1"/>
          </p:cNvPicPr>
          <p:nvPr/>
        </p:nvPicPr>
        <p:blipFill>
          <a:blip r:embed="rId4"/>
          <a:stretch>
            <a:fillRect/>
          </a:stretch>
        </p:blipFill>
        <p:spPr>
          <a:xfrm rot="629489">
            <a:off x="3124200" y="3886200"/>
            <a:ext cx="3200400" cy="3200400"/>
          </a:xfrm>
          <a:prstGeom prst="rect">
            <a:avLst/>
          </a:prstGeom>
        </p:spPr>
      </p:pic>
      <p:grpSp>
        <p:nvGrpSpPr>
          <p:cNvPr id="2" name="Group 17"/>
          <p:cNvGrpSpPr/>
          <p:nvPr/>
        </p:nvGrpSpPr>
        <p:grpSpPr>
          <a:xfrm>
            <a:off x="2819400" y="685800"/>
            <a:ext cx="3810000" cy="3352800"/>
            <a:chOff x="3124200" y="1447800"/>
            <a:chExt cx="3810000" cy="3352800"/>
          </a:xfrm>
        </p:grpSpPr>
        <p:pic>
          <p:nvPicPr>
            <p:cNvPr id="15" name="Picture 14"/>
            <p:cNvPicPr>
              <a:picLocks noChangeAspect="1"/>
            </p:cNvPicPr>
            <p:nvPr/>
          </p:nvPicPr>
          <p:blipFill>
            <a:blip r:embed="rId5"/>
            <a:stretch>
              <a:fillRect/>
            </a:stretch>
          </p:blipFill>
          <p:spPr>
            <a:xfrm>
              <a:off x="3352800" y="1447800"/>
              <a:ext cx="3352800" cy="3352800"/>
            </a:xfrm>
            <a:prstGeom prst="rect">
              <a:avLst/>
            </a:prstGeom>
          </p:spPr>
        </p:pic>
        <p:sp>
          <p:nvSpPr>
            <p:cNvPr id="14" name="Text Placeholder 2"/>
            <p:cNvSpPr txBox="1">
              <a:spLocks/>
            </p:cNvSpPr>
            <p:nvPr/>
          </p:nvSpPr>
          <p:spPr bwMode="auto">
            <a:xfrm>
              <a:off x="3124200" y="2286000"/>
              <a:ext cx="38100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90000"/>
                </a:lnSpc>
                <a:spcBef>
                  <a:spcPct val="20000"/>
                </a:spcBef>
                <a:spcAft>
                  <a:spcPct val="0"/>
                </a:spcAft>
                <a:buClrTx/>
                <a:buSzTx/>
                <a:buFontTx/>
                <a:buNone/>
                <a:tabLst/>
                <a:defRPr/>
              </a:pPr>
              <a:r>
                <a:rPr kumimoji="0" lang="en-US" sz="3200" b="1" i="0" u="none" strike="noStrike" kern="0" cap="none" spc="0" normalizeH="0" baseline="0" noProof="0" dirty="0" err="1">
                  <a:ln>
                    <a:noFill/>
                  </a:ln>
                  <a:solidFill>
                    <a:srgbClr val="FFFFFF"/>
                  </a:solidFill>
                  <a:effectLst/>
                  <a:uLnTx/>
                  <a:uFillTx/>
                  <a:latin typeface="+mn-lt"/>
                  <a:ea typeface="ＭＳ Ｐゴシック" pitchFamily="-108" charset="-128"/>
                  <a:cs typeface="ＭＳ Ｐゴシック" pitchFamily="-108" charset="-128"/>
                </a:rPr>
                <a:t>nepbis.org</a:t>
              </a:r>
              <a:endParaRPr kumimoji="0" lang="en-US" sz="3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0" marR="0" lvl="0" indent="0" algn="ctr" defTabSz="914400" rtl="0" eaLnBrk="0" fontAlgn="base" latinLnBrk="0" hangingPunct="0">
                <a:lnSpc>
                  <a:spcPct val="90000"/>
                </a:lnSpc>
                <a:spcBef>
                  <a:spcPct val="20000"/>
                </a:spcBef>
                <a:spcAft>
                  <a:spcPct val="0"/>
                </a:spcAft>
                <a:buClrTx/>
                <a:buSzTx/>
                <a:buFontTx/>
                <a:buNone/>
                <a:tabLst/>
                <a:defRPr/>
              </a:pPr>
              <a:r>
                <a:rPr lang="en-US" sz="3200" b="1" kern="0" dirty="0" err="1">
                  <a:solidFill>
                    <a:srgbClr val="FFFFFF"/>
                  </a:solidFill>
                  <a:latin typeface="+mn-lt"/>
                </a:rPr>
                <a:t>pbis.org</a:t>
              </a:r>
              <a:endParaRPr kumimoji="0" lang="en-US" sz="3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sz="1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sz="13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p:txBody>
        </p:sp>
      </p:grpSp>
      <p:sp>
        <p:nvSpPr>
          <p:cNvPr id="13" name="Rectangle 12"/>
          <p:cNvSpPr/>
          <p:nvPr/>
        </p:nvSpPr>
        <p:spPr>
          <a:xfrm rot="1571284">
            <a:off x="5122280" y="3930001"/>
            <a:ext cx="4572000" cy="986937"/>
          </a:xfrm>
          <a:prstGeom prst="rect">
            <a:avLst/>
          </a:prstGeom>
        </p:spPr>
        <p:txBody>
          <a:bodyPr>
            <a:spAutoFit/>
          </a:bodyPr>
          <a:lstStyle/>
          <a:p>
            <a:pPr>
              <a:lnSpc>
                <a:spcPct val="90000"/>
              </a:lnSpc>
            </a:pPr>
            <a:endParaRPr lang="en-US" sz="3200" dirty="0">
              <a:latin typeface="+mn-lt"/>
            </a:endParaRPr>
          </a:p>
          <a:p>
            <a:pPr algn="ctr">
              <a:lnSpc>
                <a:spcPct val="90000"/>
              </a:lnSpc>
            </a:pPr>
            <a:r>
              <a:rPr lang="en-US" sz="3200" dirty="0">
                <a:latin typeface="+mn-lt"/>
              </a:rPr>
              <a:t>Evaluation Plan</a:t>
            </a:r>
          </a:p>
        </p:txBody>
      </p:sp>
      <p:pic>
        <p:nvPicPr>
          <p:cNvPr id="17" name="Picture 16"/>
          <p:cNvPicPr>
            <a:picLocks noChangeAspect="1"/>
          </p:cNvPicPr>
          <p:nvPr/>
        </p:nvPicPr>
        <p:blipFill>
          <a:blip r:embed="rId6"/>
          <a:stretch>
            <a:fillRect/>
          </a:stretch>
        </p:blipFill>
        <p:spPr>
          <a:xfrm rot="1571284">
            <a:off x="6468378" y="2583183"/>
            <a:ext cx="2849120" cy="2004936"/>
          </a:xfrm>
          <a:prstGeom prst="rect">
            <a:avLst/>
          </a:prstGeom>
        </p:spPr>
      </p:pic>
      <p:sp>
        <p:nvSpPr>
          <p:cNvPr id="56323" name="Text Placeholder 2"/>
          <p:cNvSpPr>
            <a:spLocks noGrp="1"/>
          </p:cNvSpPr>
          <p:nvPr>
            <p:ph type="body" sz="half" idx="1"/>
          </p:nvPr>
        </p:nvSpPr>
        <p:spPr>
          <a:xfrm rot="20565071">
            <a:off x="433777" y="3885118"/>
            <a:ext cx="3810000" cy="1447800"/>
          </a:xfrm>
        </p:spPr>
        <p:txBody>
          <a:bodyPr/>
          <a:lstStyle/>
          <a:p>
            <a:pPr marL="0" indent="0" algn="ctr">
              <a:lnSpc>
                <a:spcPct val="90000"/>
              </a:lnSpc>
              <a:buNone/>
            </a:pPr>
            <a:r>
              <a:rPr lang="en-US" b="1" dirty="0">
                <a:ea typeface="ＭＳ Ｐゴシック" pitchFamily="-108" charset="-128"/>
                <a:cs typeface="ＭＳ Ｐゴシック" pitchFamily="-108" charset="-128"/>
              </a:rPr>
              <a:t>Coaching SWPBIS Workbook and Appendices</a:t>
            </a:r>
          </a:p>
          <a:p>
            <a:pPr>
              <a:lnSpc>
                <a:spcPct val="90000"/>
              </a:lnSpc>
            </a:pPr>
            <a:endParaRPr lang="en-US" sz="1200" b="1" dirty="0">
              <a:ea typeface="ＭＳ Ｐゴシック" pitchFamily="-108" charset="-128"/>
              <a:cs typeface="ＭＳ Ｐゴシック" pitchFamily="-108" charset="-128"/>
            </a:endParaRPr>
          </a:p>
          <a:p>
            <a:pPr>
              <a:lnSpc>
                <a:spcPct val="90000"/>
              </a:lnSpc>
              <a:buFontTx/>
              <a:buNone/>
            </a:pPr>
            <a:endParaRPr lang="en-US" sz="1300" b="1" dirty="0">
              <a:ea typeface="ＭＳ Ｐゴシック" pitchFamily="-108" charset="-128"/>
              <a:cs typeface="ＭＳ Ｐゴシック" pitchFamily="-108" charset="-128"/>
            </a:endParaRPr>
          </a:p>
        </p:txBody>
      </p:sp>
      <p:sp>
        <p:nvSpPr>
          <p:cNvPr id="20" name="Rectangle 19"/>
          <p:cNvSpPr/>
          <p:nvPr/>
        </p:nvSpPr>
        <p:spPr>
          <a:xfrm>
            <a:off x="2743200" y="6248400"/>
            <a:ext cx="4572000" cy="5437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en-US" sz="3200" b="1" dirty="0"/>
              <a:t>Action Plan</a:t>
            </a:r>
          </a:p>
        </p:txBody>
      </p:sp>
      <p:sp>
        <p:nvSpPr>
          <p:cNvPr id="24"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a:solidFill>
                  <a:srgbClr val="008000"/>
                </a:solidFill>
                <a:latin typeface="+mj-lt"/>
              </a:rPr>
              <a:t> Tools!</a:t>
            </a:r>
            <a:endParaRPr lang="en-US" sz="5400" b="1" dirty="0">
              <a:solidFill>
                <a:srgbClr val="008000"/>
              </a:solidFill>
              <a:latin typeface="+mj-lt"/>
            </a:endParaRPr>
          </a:p>
        </p:txBody>
      </p:sp>
      <p:pic>
        <p:nvPicPr>
          <p:cNvPr id="23" name="Picture 22"/>
          <p:cNvPicPr>
            <a:picLocks noChangeAspect="1"/>
          </p:cNvPicPr>
          <p:nvPr/>
        </p:nvPicPr>
        <p:blipFill>
          <a:blip r:embed="rId7"/>
          <a:stretch>
            <a:fillRect/>
          </a:stretch>
        </p:blipFill>
        <p:spPr>
          <a:xfrm>
            <a:off x="8077200" y="609600"/>
            <a:ext cx="1066800" cy="1066800"/>
          </a:xfrm>
          <a:prstGeom prst="rect">
            <a:avLst/>
          </a:prstGeom>
        </p:spPr>
      </p:pic>
    </p:spTree>
    <p:extLst>
      <p:ext uri="{BB962C8B-B14F-4D97-AF65-F5344CB8AC3E}">
        <p14:creationId xmlns:p14="http://schemas.microsoft.com/office/powerpoint/2010/main" val="3434433064"/>
      </p:ext>
    </p:extLst>
  </p:cSld>
  <p:clrMapOvr>
    <a:masterClrMapping/>
  </p:clrMapOvr>
  <p:transition>
    <p:circl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185D0-205B-44BD-8F10-8D3BA78FB650}"/>
              </a:ext>
            </a:extLst>
          </p:cNvPr>
          <p:cNvSpPr>
            <a:spLocks noGrp="1"/>
          </p:cNvSpPr>
          <p:nvPr>
            <p:ph type="title"/>
          </p:nvPr>
        </p:nvSpPr>
        <p:spPr>
          <a:xfrm>
            <a:off x="310896" y="123984"/>
            <a:ext cx="8538636" cy="1143000"/>
          </a:xfrm>
          <a:solidFill>
            <a:srgbClr val="008000"/>
          </a:solidFill>
        </p:spPr>
        <p:txBody>
          <a:bodyPr/>
          <a:lstStyle/>
          <a:p>
            <a:r>
              <a:rPr lang="en-US" dirty="0">
                <a:solidFill>
                  <a:schemeClr val="bg1"/>
                </a:solidFill>
              </a:rPr>
              <a:t>Building Decision Systems</a:t>
            </a:r>
          </a:p>
        </p:txBody>
      </p:sp>
      <p:sp>
        <p:nvSpPr>
          <p:cNvPr id="4" name="Content Placeholder 2">
            <a:extLst>
              <a:ext uri="{FF2B5EF4-FFF2-40B4-BE49-F238E27FC236}">
                <a16:creationId xmlns:a16="http://schemas.microsoft.com/office/drawing/2014/main" id="{C563E4BD-C047-44B5-AE5B-A25B35796626}"/>
              </a:ext>
            </a:extLst>
          </p:cNvPr>
          <p:cNvSpPr txBox="1">
            <a:spLocks/>
          </p:cNvSpPr>
          <p:nvPr/>
        </p:nvSpPr>
        <p:spPr>
          <a:xfrm>
            <a:off x="624569" y="1657755"/>
            <a:ext cx="7894865" cy="1142999"/>
          </a:xfrm>
          <a:prstGeom prst="rect">
            <a:avLst/>
          </a:prstGeom>
        </p:spPr>
        <p:txBody>
          <a:bodyPr lIns="68580" tIns="34290" rIns="68580" bIns="3429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1350"/>
              </a:spcAft>
              <a:buClrTx/>
              <a:buSzTx/>
              <a:buFont typeface="Arial"/>
              <a:buNone/>
              <a:tabLst/>
              <a:defRPr/>
            </a:pPr>
            <a:r>
              <a:rPr kumimoji="0" lang="en-US" sz="2700" b="0" i="0" u="none" strike="noStrike" kern="1200" cap="none" spc="0" normalizeH="0" baseline="0" noProof="0" dirty="0">
                <a:ln>
                  <a:noFill/>
                </a:ln>
                <a:solidFill>
                  <a:srgbClr val="000000"/>
                </a:solidFill>
                <a:effectLst/>
                <a:uLnTx/>
                <a:uFillTx/>
                <a:latin typeface="Calibri Light" charset="0"/>
                <a:ea typeface="Calibri Light" charset="0"/>
                <a:cs typeface="Calibri Light" charset="0"/>
              </a:rPr>
              <a:t>Guide</a:t>
            </a:r>
            <a:r>
              <a:rPr kumimoji="0" lang="en-US" sz="3000" b="0" i="0" u="none" strike="noStrike" kern="1200" cap="none" spc="0" normalizeH="0" baseline="0" noProof="0" dirty="0">
                <a:ln>
                  <a:noFill/>
                </a:ln>
                <a:solidFill>
                  <a:srgbClr val="206228"/>
                </a:solidFill>
                <a:effectLst/>
                <a:uLnTx/>
                <a:uFillTx/>
                <a:latin typeface="Franklin Gothic Book"/>
                <a:ea typeface="+mn-ea"/>
                <a:cs typeface="+mn-cs"/>
              </a:rPr>
              <a:t> </a:t>
            </a:r>
            <a:r>
              <a:rPr kumimoji="0" lang="en-US" sz="2700" b="0" i="0" u="none" strike="noStrike" kern="1200" cap="none" spc="0" normalizeH="0" baseline="0" noProof="0" dirty="0">
                <a:ln>
                  <a:noFill/>
                </a:ln>
                <a:solidFill>
                  <a:srgbClr val="000000"/>
                </a:solidFill>
                <a:effectLst/>
                <a:uLnTx/>
                <a:uFillTx/>
                <a:latin typeface="Calibri Light" charset="0"/>
                <a:ea typeface="Calibri Light" charset="0"/>
                <a:cs typeface="Calibri Light" charset="0"/>
              </a:rPr>
              <a:t>schools to build comprehensive “</a:t>
            </a:r>
            <a:r>
              <a:rPr kumimoji="0" lang="en-US" sz="2700" b="1" i="0" u="sng" strike="noStrike" kern="1200" cap="none" spc="0" normalizeH="0" baseline="0" noProof="0" dirty="0">
                <a:ln>
                  <a:noFill/>
                </a:ln>
                <a:solidFill>
                  <a:srgbClr val="2D2DB9"/>
                </a:solidFill>
                <a:effectLst/>
                <a:uLnTx/>
                <a:uFillTx/>
                <a:latin typeface="Calibri Light" charset="0"/>
                <a:ea typeface="Calibri Light" charset="0"/>
                <a:cs typeface="Calibri Light" charset="0"/>
              </a:rPr>
              <a:t>decision</a:t>
            </a:r>
            <a:r>
              <a:rPr kumimoji="0" lang="en-US" sz="2700" b="1" i="0" u="none" strike="noStrike" kern="1200" cap="none" spc="0" normalizeH="0" baseline="0" noProof="0" dirty="0">
                <a:ln>
                  <a:noFill/>
                </a:ln>
                <a:solidFill>
                  <a:srgbClr val="2D2DB9"/>
                </a:solidFill>
                <a:effectLst/>
                <a:uLnTx/>
                <a:uFillTx/>
                <a:latin typeface="Calibri Light" charset="0"/>
                <a:ea typeface="Calibri Light" charset="0"/>
                <a:cs typeface="Calibri Light" charset="0"/>
              </a:rPr>
              <a:t> </a:t>
            </a:r>
            <a:r>
              <a:rPr kumimoji="0" lang="en-US" sz="2700" b="1" i="0" u="sng" strike="noStrike" kern="1200" cap="none" spc="0" normalizeH="0" baseline="0" noProof="0" dirty="0">
                <a:ln>
                  <a:noFill/>
                </a:ln>
                <a:solidFill>
                  <a:srgbClr val="2D2DB9"/>
                </a:solidFill>
                <a:effectLst/>
                <a:uLnTx/>
                <a:uFillTx/>
                <a:latin typeface="Calibri Light" charset="0"/>
                <a:ea typeface="Calibri Light" charset="0"/>
                <a:cs typeface="Calibri Light" charset="0"/>
              </a:rPr>
              <a:t>systems</a:t>
            </a:r>
            <a:r>
              <a:rPr kumimoji="0" lang="en-US" sz="2700" b="0" i="0" u="none" strike="noStrike" kern="1200" cap="none" spc="0" normalizeH="0" baseline="0" noProof="0" dirty="0">
                <a:ln>
                  <a:noFill/>
                </a:ln>
                <a:solidFill>
                  <a:srgbClr val="000000"/>
                </a:solidFill>
                <a:effectLst/>
                <a:uLnTx/>
                <a:uFillTx/>
                <a:latin typeface="Calibri Light" charset="0"/>
                <a:ea typeface="Calibri Light" charset="0"/>
                <a:cs typeface="Calibri Light" charset="0"/>
              </a:rPr>
              <a:t>” not just “</a:t>
            </a:r>
            <a:r>
              <a:rPr kumimoji="0" lang="en-US" sz="2700" b="1" i="0" u="sng" strike="noStrike" kern="1200" cap="none" spc="0" normalizeH="0" baseline="0" noProof="0" dirty="0">
                <a:ln>
                  <a:noFill/>
                </a:ln>
                <a:solidFill>
                  <a:srgbClr val="2D2DB9"/>
                </a:solidFill>
                <a:effectLst/>
                <a:uLnTx/>
                <a:uFillTx/>
                <a:latin typeface="Calibri Light" charset="0"/>
                <a:ea typeface="Calibri Light" charset="0"/>
                <a:cs typeface="Calibri Light" charset="0"/>
              </a:rPr>
              <a:t>data</a:t>
            </a:r>
            <a:r>
              <a:rPr kumimoji="0" lang="en-US" sz="2700" b="0" i="0" u="none" strike="noStrike" kern="1200" cap="none" spc="0" normalizeH="0" baseline="0" noProof="0" dirty="0">
                <a:ln>
                  <a:noFill/>
                </a:ln>
                <a:solidFill>
                  <a:srgbClr val="2D2DB9"/>
                </a:solidFill>
                <a:effectLst/>
                <a:uLnTx/>
                <a:uFillTx/>
                <a:latin typeface="Calibri Light" charset="0"/>
                <a:ea typeface="Calibri Light" charset="0"/>
                <a:cs typeface="Calibri Light" charset="0"/>
              </a:rPr>
              <a:t> </a:t>
            </a:r>
            <a:r>
              <a:rPr kumimoji="0" lang="en-US" sz="2700" b="1" i="0" u="sng" strike="noStrike" kern="1200" cap="none" spc="0" normalizeH="0" baseline="0" noProof="0" dirty="0">
                <a:ln>
                  <a:noFill/>
                </a:ln>
                <a:solidFill>
                  <a:srgbClr val="2D2DB9"/>
                </a:solidFill>
                <a:effectLst/>
                <a:uLnTx/>
                <a:uFillTx/>
                <a:latin typeface="Calibri Light" charset="0"/>
                <a:ea typeface="Calibri Light" charset="0"/>
                <a:cs typeface="Calibri Light" charset="0"/>
              </a:rPr>
              <a:t>systems</a:t>
            </a:r>
            <a:r>
              <a:rPr kumimoji="0" lang="en-US" sz="2700" b="0" i="0" u="none" strike="noStrike" kern="1200" cap="none" spc="0" normalizeH="0" baseline="0" noProof="0" dirty="0">
                <a:ln>
                  <a:noFill/>
                </a:ln>
                <a:solidFill>
                  <a:srgbClr val="000000"/>
                </a:solidFill>
                <a:effectLst/>
                <a:uLnTx/>
                <a:uFillTx/>
                <a:latin typeface="Calibri Light" charset="0"/>
                <a:ea typeface="Calibri Light" charset="0"/>
                <a:cs typeface="Calibri Light" charset="0"/>
              </a:rPr>
              <a:t>”.</a:t>
            </a:r>
          </a:p>
        </p:txBody>
      </p:sp>
      <p:graphicFrame>
        <p:nvGraphicFramePr>
          <p:cNvPr id="5" name="Table 4">
            <a:extLst>
              <a:ext uri="{FF2B5EF4-FFF2-40B4-BE49-F238E27FC236}">
                <a16:creationId xmlns:a16="http://schemas.microsoft.com/office/drawing/2014/main" id="{B1470114-6839-41BA-8F32-5669B5DD3108}"/>
              </a:ext>
            </a:extLst>
          </p:cNvPr>
          <p:cNvGraphicFramePr>
            <a:graphicFrameLocks noGrp="1"/>
          </p:cNvGraphicFramePr>
          <p:nvPr/>
        </p:nvGraphicFramePr>
        <p:xfrm>
          <a:off x="624568" y="3208123"/>
          <a:ext cx="7894864" cy="2598420"/>
        </p:xfrm>
        <a:graphic>
          <a:graphicData uri="http://schemas.openxmlformats.org/drawingml/2006/table">
            <a:tbl>
              <a:tblPr firstRow="1" bandRow="1">
                <a:tableStyleId>{5C22544A-7EE6-4342-B048-85BDC9FD1C3A}</a:tableStyleId>
              </a:tblPr>
              <a:tblGrid>
                <a:gridCol w="3485120">
                  <a:extLst>
                    <a:ext uri="{9D8B030D-6E8A-4147-A177-3AD203B41FA5}">
                      <a16:colId xmlns:a16="http://schemas.microsoft.com/office/drawing/2014/main" val="20000"/>
                    </a:ext>
                  </a:extLst>
                </a:gridCol>
                <a:gridCol w="4409744">
                  <a:extLst>
                    <a:ext uri="{9D8B030D-6E8A-4147-A177-3AD203B41FA5}">
                      <a16:colId xmlns:a16="http://schemas.microsoft.com/office/drawing/2014/main" val="20001"/>
                    </a:ext>
                  </a:extLst>
                </a:gridCol>
              </a:tblGrid>
              <a:tr h="388620">
                <a:tc>
                  <a:txBody>
                    <a:bodyPr/>
                    <a:lstStyle/>
                    <a:p>
                      <a:pPr algn="ctr"/>
                      <a:r>
                        <a:rPr lang="en-US" sz="2100" dirty="0"/>
                        <a:t>Data System</a:t>
                      </a:r>
                    </a:p>
                  </a:txBody>
                  <a:tcPr marL="68580" marR="68580" marT="34290" marB="34290">
                    <a:solidFill>
                      <a:schemeClr val="accent2"/>
                    </a:solidFill>
                  </a:tcPr>
                </a:tc>
                <a:tc>
                  <a:txBody>
                    <a:bodyPr/>
                    <a:lstStyle/>
                    <a:p>
                      <a:pPr algn="ctr"/>
                      <a:r>
                        <a:rPr lang="en-US" sz="2100" dirty="0"/>
                        <a:t>Decision System</a:t>
                      </a:r>
                    </a:p>
                  </a:txBody>
                  <a:tcPr marL="68580" marR="68580" marT="34290" marB="34290">
                    <a:solidFill>
                      <a:schemeClr val="accent2"/>
                    </a:solidFill>
                  </a:tcPr>
                </a:tc>
                <a:extLst>
                  <a:ext uri="{0D108BD9-81ED-4DB2-BD59-A6C34878D82A}">
                    <a16:rowId xmlns:a16="http://schemas.microsoft.com/office/drawing/2014/main" val="10000"/>
                  </a:ext>
                </a:extLst>
              </a:tr>
              <a:tr h="1994338">
                <a:tc>
                  <a:txBody>
                    <a:bodyPr/>
                    <a:lstStyle/>
                    <a:p>
                      <a:pPr marL="0" indent="0">
                        <a:spcAft>
                          <a:spcPts val="300"/>
                        </a:spcAft>
                        <a:buFont typeface="Arial" panose="020B0604020202020204" pitchFamily="34" charset="0"/>
                        <a:buNone/>
                      </a:pPr>
                      <a:r>
                        <a:rPr lang="en-US" sz="2100" dirty="0"/>
                        <a:t>Technology</a:t>
                      </a:r>
                      <a:r>
                        <a:rPr lang="en-US" sz="2100" baseline="0" dirty="0"/>
                        <a:t> that houses data </a:t>
                      </a:r>
                    </a:p>
                    <a:p>
                      <a:pPr marL="509588" lvl="1" indent="-220663">
                        <a:spcAft>
                          <a:spcPts val="600"/>
                        </a:spcAft>
                        <a:buFont typeface="Courier New" panose="02070309020205020404" pitchFamily="49" charset="0"/>
                        <a:buChar char="o"/>
                      </a:pPr>
                      <a:r>
                        <a:rPr lang="en-US" sz="1800" i="1" baseline="0" dirty="0"/>
                        <a:t>District student information system (SIS)</a:t>
                      </a:r>
                    </a:p>
                    <a:p>
                      <a:pPr marL="509588" lvl="1" indent="-220663">
                        <a:spcAft>
                          <a:spcPts val="600"/>
                        </a:spcAft>
                        <a:buFont typeface="Courier New" panose="02070309020205020404" pitchFamily="49" charset="0"/>
                        <a:buChar char="o"/>
                      </a:pPr>
                      <a:r>
                        <a:rPr lang="en-US" sz="1800" i="1" baseline="0" dirty="0"/>
                        <a:t>Excel spreadsheet</a:t>
                      </a:r>
                    </a:p>
                    <a:p>
                      <a:pPr marL="509588" lvl="1" indent="-220663">
                        <a:spcAft>
                          <a:spcPts val="300"/>
                        </a:spcAft>
                        <a:buFont typeface="Courier New" panose="02070309020205020404" pitchFamily="49" charset="0"/>
                        <a:buChar char="o"/>
                      </a:pPr>
                      <a:r>
                        <a:rPr lang="en-US" sz="1800" i="1" baseline="0" dirty="0"/>
                        <a:t>SWIS application</a:t>
                      </a:r>
                      <a:endParaRPr lang="en-US" sz="1800" i="1" dirty="0"/>
                    </a:p>
                  </a:txBody>
                  <a:tcPr marL="137160" marR="137160" marT="68580" marB="68580"/>
                </a:tc>
                <a:tc>
                  <a:txBody>
                    <a:bodyPr/>
                    <a:lstStyle/>
                    <a:p>
                      <a:pPr marL="0" indent="0">
                        <a:spcAft>
                          <a:spcPts val="1200"/>
                        </a:spcAft>
                        <a:buFont typeface="Arial" panose="020B0604020202020204" pitchFamily="34" charset="0"/>
                        <a:buNone/>
                      </a:pPr>
                      <a:r>
                        <a:rPr lang="en-US" sz="2100" dirty="0"/>
                        <a:t>Agreements</a:t>
                      </a:r>
                      <a:r>
                        <a:rPr lang="en-US" sz="2100" baseline="0" dirty="0"/>
                        <a:t> on the collection and use of data (including a data system)</a:t>
                      </a:r>
                    </a:p>
                    <a:p>
                      <a:pPr marL="0" indent="0">
                        <a:buFont typeface="Arial" panose="020B0604020202020204" pitchFamily="34" charset="0"/>
                        <a:buNone/>
                      </a:pPr>
                      <a:r>
                        <a:rPr lang="en-US" sz="2100" baseline="0" dirty="0"/>
                        <a:t>Routines and procedures to embed SWIS application data into decision making</a:t>
                      </a:r>
                      <a:endParaRPr lang="en-US" sz="2100" dirty="0"/>
                    </a:p>
                  </a:txBody>
                  <a:tcPr marL="137160" marR="137160" marT="68580" marB="6858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162704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966" y="232470"/>
            <a:ext cx="8477573" cy="1143000"/>
          </a:xfrm>
          <a:solidFill>
            <a:srgbClr val="008000"/>
          </a:solidFill>
        </p:spPr>
        <p:txBody>
          <a:bodyPr/>
          <a:lstStyle/>
          <a:p>
            <a:r>
              <a:rPr lang="en-US" sz="4400" dirty="0">
                <a:solidFill>
                  <a:schemeClr val="bg1"/>
                </a:solidFill>
              </a:rPr>
              <a:t>Essential Elements of Decision Systems</a:t>
            </a:r>
          </a:p>
        </p:txBody>
      </p:sp>
      <p:sp>
        <p:nvSpPr>
          <p:cNvPr id="3" name="Content Placeholder 2"/>
          <p:cNvSpPr>
            <a:spLocks noGrp="1"/>
          </p:cNvSpPr>
          <p:nvPr>
            <p:ph idx="1"/>
          </p:nvPr>
        </p:nvSpPr>
        <p:spPr>
          <a:xfrm>
            <a:off x="628650" y="2226468"/>
            <a:ext cx="7886700" cy="3544688"/>
          </a:xfrm>
        </p:spPr>
        <p:txBody>
          <a:bodyPr>
            <a:normAutofit/>
          </a:bodyPr>
          <a:lstStyle/>
          <a:p>
            <a:pPr>
              <a:spcBef>
                <a:spcPts val="450"/>
              </a:spcBef>
              <a:spcAft>
                <a:spcPts val="600"/>
              </a:spcAft>
            </a:pPr>
            <a:r>
              <a:rPr lang="en-US" sz="2400" dirty="0"/>
              <a:t>Team foundations (roles, schedule, agenda)</a:t>
            </a:r>
          </a:p>
          <a:p>
            <a:pPr>
              <a:spcBef>
                <a:spcPts val="450"/>
              </a:spcBef>
              <a:spcAft>
                <a:spcPts val="600"/>
              </a:spcAft>
            </a:pPr>
            <a:r>
              <a:rPr lang="en-US" sz="2400" dirty="0"/>
              <a:t>Define problems with precision</a:t>
            </a:r>
          </a:p>
          <a:p>
            <a:pPr>
              <a:spcBef>
                <a:spcPts val="450"/>
              </a:spcBef>
              <a:spcAft>
                <a:spcPts val="600"/>
              </a:spcAft>
            </a:pPr>
            <a:r>
              <a:rPr lang="en-US" sz="2400" dirty="0"/>
              <a:t>Define the goal before the solution</a:t>
            </a:r>
          </a:p>
          <a:p>
            <a:pPr>
              <a:spcBef>
                <a:spcPts val="450"/>
              </a:spcBef>
              <a:spcAft>
                <a:spcPts val="600"/>
              </a:spcAft>
            </a:pPr>
            <a:r>
              <a:rPr lang="en-US" sz="2400" dirty="0"/>
              <a:t>Build functional and contextually-relevant solutions</a:t>
            </a:r>
          </a:p>
          <a:p>
            <a:pPr>
              <a:spcBef>
                <a:spcPts val="450"/>
              </a:spcBef>
              <a:spcAft>
                <a:spcPts val="600"/>
              </a:spcAft>
            </a:pPr>
            <a:r>
              <a:rPr lang="en-US" sz="2400" dirty="0"/>
              <a:t>Transform solutions into action plans</a:t>
            </a:r>
          </a:p>
          <a:p>
            <a:pPr>
              <a:spcBef>
                <a:spcPts val="450"/>
              </a:spcBef>
              <a:spcAft>
                <a:spcPts val="600"/>
              </a:spcAft>
            </a:pPr>
            <a:r>
              <a:rPr lang="en-US" sz="2400" dirty="0"/>
              <a:t>Measure fidelity and impact (repeatedly)</a:t>
            </a:r>
          </a:p>
          <a:p>
            <a:pPr>
              <a:spcBef>
                <a:spcPts val="450"/>
              </a:spcBef>
              <a:spcAft>
                <a:spcPts val="450"/>
              </a:spcAft>
            </a:pPr>
            <a:r>
              <a:rPr lang="en-US" sz="2400" dirty="0"/>
              <a:t>Adapt solutions over time to fit new data</a:t>
            </a:r>
          </a:p>
        </p:txBody>
      </p:sp>
    </p:spTree>
    <p:extLst>
      <p:ext uri="{BB962C8B-B14F-4D97-AF65-F5344CB8AC3E}">
        <p14:creationId xmlns:p14="http://schemas.microsoft.com/office/powerpoint/2010/main" val="4603496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555585" y="1887188"/>
            <a:ext cx="2864734"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sz="2400">
                <a:solidFill>
                  <a:schemeClr val="tx1"/>
                </a:solidFill>
                <a:latin typeface="Calisto MT" pitchFamily="18" charset="0"/>
                <a:ea typeface="MS PGothic" pitchFamily="34" charset="-128"/>
              </a:defRPr>
            </a:lvl1pPr>
            <a:lvl2pPr marL="742950" indent="-285750" eaLnBrk="0" hangingPunct="0">
              <a:defRPr sz="2400">
                <a:solidFill>
                  <a:schemeClr val="tx1"/>
                </a:solidFill>
                <a:latin typeface="Calisto MT" pitchFamily="18" charset="0"/>
                <a:ea typeface="MS PGothic" pitchFamily="34" charset="-128"/>
              </a:defRPr>
            </a:lvl2pPr>
            <a:lvl3pPr marL="1143000" indent="-228600" eaLnBrk="0" hangingPunct="0">
              <a:defRPr sz="2400">
                <a:solidFill>
                  <a:schemeClr val="tx1"/>
                </a:solidFill>
                <a:latin typeface="Calisto MT" pitchFamily="18" charset="0"/>
                <a:ea typeface="MS PGothic" pitchFamily="34" charset="-128"/>
              </a:defRPr>
            </a:lvl3pPr>
            <a:lvl4pPr marL="1600200" indent="-228600" eaLnBrk="0" hangingPunct="0">
              <a:defRPr sz="2400">
                <a:solidFill>
                  <a:schemeClr val="tx1"/>
                </a:solidFill>
                <a:latin typeface="Calisto MT" pitchFamily="18" charset="0"/>
                <a:ea typeface="MS PGothic" pitchFamily="34" charset="-128"/>
              </a:defRPr>
            </a:lvl4pPr>
            <a:lvl5pPr marL="2057400" indent="-228600" eaLnBrk="0" hangingPunct="0">
              <a:defRPr sz="2400">
                <a:solidFill>
                  <a:schemeClr val="tx1"/>
                </a:solidFill>
                <a:latin typeface="Calisto MT" pitchFamily="18"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sto MT" pitchFamily="18"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sto MT" pitchFamily="18"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sto MT" pitchFamily="18"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sto MT" pitchFamily="18"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Franklin Gothic Medium"/>
                <a:ea typeface="MS PGothic" pitchFamily="34" charset="-128"/>
                <a:cs typeface="+mn-cs"/>
              </a:rPr>
              <a:t>Team-Initiated Problem Solving  (TIPS) Model</a:t>
            </a:r>
          </a:p>
        </p:txBody>
      </p:sp>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979" y="3387138"/>
            <a:ext cx="3709236" cy="16071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a:t>TIPS Model</a:t>
            </a:r>
          </a:p>
        </p:txBody>
      </p:sp>
      <p:pic>
        <p:nvPicPr>
          <p:cNvPr id="2" name="Picture 1"/>
          <p:cNvPicPr>
            <a:picLocks noChangeAspect="1"/>
          </p:cNvPicPr>
          <p:nvPr/>
        </p:nvPicPr>
        <p:blipFill>
          <a:blip r:embed="rId4"/>
          <a:stretch>
            <a:fillRect/>
          </a:stretch>
        </p:blipFill>
        <p:spPr>
          <a:xfrm>
            <a:off x="4227858" y="1714757"/>
            <a:ext cx="4571283" cy="4201845"/>
          </a:xfrm>
          <a:prstGeom prst="rect">
            <a:avLst/>
          </a:prstGeom>
        </p:spPr>
      </p:pic>
      <p:sp>
        <p:nvSpPr>
          <p:cNvPr id="3" name="TextBox 2"/>
          <p:cNvSpPr txBox="1"/>
          <p:nvPr/>
        </p:nvSpPr>
        <p:spPr>
          <a:xfrm>
            <a:off x="653144" y="5047816"/>
            <a:ext cx="33449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https://www.pbis.org/training/tips</a:t>
            </a:r>
          </a:p>
        </p:txBody>
      </p:sp>
    </p:spTree>
    <p:extLst>
      <p:ext uri="{BB962C8B-B14F-4D97-AF65-F5344CB8AC3E}">
        <p14:creationId xmlns:p14="http://schemas.microsoft.com/office/powerpoint/2010/main" val="26782697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911424"/>
            <a:ext cx="3429000" cy="707886"/>
          </a:xfrm>
          <a:prstGeom prst="rect">
            <a:avLst/>
          </a:prstGeom>
          <a:solidFill>
            <a:srgbClr val="12252C"/>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sto MT"/>
                <a:ea typeface="+mn-ea"/>
                <a:cs typeface="+mn-cs"/>
              </a:rPr>
              <a:t>90,000 public schools in the United States</a:t>
            </a:r>
          </a:p>
        </p:txBody>
      </p:sp>
      <p:sp>
        <p:nvSpPr>
          <p:cNvPr id="5" name="TextBox 4"/>
          <p:cNvSpPr txBox="1"/>
          <p:nvPr/>
        </p:nvSpPr>
        <p:spPr>
          <a:xfrm>
            <a:off x="609600" y="2133600"/>
            <a:ext cx="3429000" cy="1015663"/>
          </a:xfrm>
          <a:prstGeom prst="rect">
            <a:avLst/>
          </a:prstGeom>
          <a:solidFill>
            <a:srgbClr val="12252C"/>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sto MT"/>
                <a:ea typeface="+mn-ea"/>
                <a:cs typeface="+mn-cs"/>
              </a:rPr>
              <a:t>Each school has  1+ teams to address challenges and build solutions</a:t>
            </a:r>
          </a:p>
        </p:txBody>
      </p:sp>
      <p:sp>
        <p:nvSpPr>
          <p:cNvPr id="6" name="TextBox 5"/>
          <p:cNvSpPr txBox="1"/>
          <p:nvPr/>
        </p:nvSpPr>
        <p:spPr>
          <a:xfrm>
            <a:off x="609600" y="3733800"/>
            <a:ext cx="3429000" cy="707886"/>
          </a:xfrm>
          <a:prstGeom prst="rect">
            <a:avLst/>
          </a:prstGeom>
          <a:solidFill>
            <a:srgbClr val="12252C"/>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sto MT"/>
                <a:ea typeface="+mn-ea"/>
                <a:cs typeface="+mn-cs"/>
              </a:rPr>
              <a:t>Each team meets at least monthly</a:t>
            </a:r>
          </a:p>
        </p:txBody>
      </p:sp>
      <p:sp>
        <p:nvSpPr>
          <p:cNvPr id="7" name="TextBox 6"/>
          <p:cNvSpPr txBox="1"/>
          <p:nvPr/>
        </p:nvSpPr>
        <p:spPr>
          <a:xfrm>
            <a:off x="609600" y="5159514"/>
            <a:ext cx="3429000" cy="707886"/>
          </a:xfrm>
          <a:prstGeom prst="rect">
            <a:avLst/>
          </a:prstGeom>
          <a:solidFill>
            <a:srgbClr val="12252C"/>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sto MT"/>
                <a:ea typeface="+mn-ea"/>
                <a:cs typeface="+mn-cs"/>
              </a:rPr>
              <a:t>On average there are 5 people on each team</a:t>
            </a:r>
          </a:p>
        </p:txBody>
      </p:sp>
      <p:sp>
        <p:nvSpPr>
          <p:cNvPr id="8" name="Right Arrow 7"/>
          <p:cNvSpPr/>
          <p:nvPr/>
        </p:nvSpPr>
        <p:spPr>
          <a:xfrm>
            <a:off x="4191000" y="1447800"/>
            <a:ext cx="2057400" cy="3711714"/>
          </a:xfrm>
          <a:prstGeom prst="rightArrow">
            <a:avLst/>
          </a:prstGeom>
          <a:solidFill>
            <a:schemeClr val="accent2"/>
          </a:solidFill>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a:ea typeface="+mn-ea"/>
              <a:cs typeface="+mn-cs"/>
            </a:endParaRPr>
          </a:p>
        </p:txBody>
      </p:sp>
      <p:sp>
        <p:nvSpPr>
          <p:cNvPr id="9" name="TextBox 8"/>
          <p:cNvSpPr txBox="1"/>
          <p:nvPr/>
        </p:nvSpPr>
        <p:spPr>
          <a:xfrm>
            <a:off x="6096000" y="1619310"/>
            <a:ext cx="2667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C7C9F">
                    <a:lumMod val="50000"/>
                  </a:srgbClr>
                </a:solidFill>
                <a:effectLst>
                  <a:outerShdw blurRad="38100" dist="38100" dir="2700000" algn="tl">
                    <a:srgbClr val="000000">
                      <a:alpha val="43137"/>
                    </a:srgbClr>
                  </a:outerShdw>
                </a:effectLst>
                <a:uLnTx/>
                <a:uFillTx/>
                <a:latin typeface="Calisto MT"/>
                <a:ea typeface="+mn-ea"/>
                <a:cs typeface="+mn-cs"/>
              </a:rPr>
              <a:t>810,000 hours of meetings</a:t>
            </a:r>
          </a:p>
        </p:txBody>
      </p:sp>
      <p:sp>
        <p:nvSpPr>
          <p:cNvPr id="10" name="TextBox 9"/>
          <p:cNvSpPr txBox="1"/>
          <p:nvPr/>
        </p:nvSpPr>
        <p:spPr>
          <a:xfrm>
            <a:off x="6096000" y="3570982"/>
            <a:ext cx="2667000"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C7C9F">
                    <a:lumMod val="50000"/>
                  </a:srgbClr>
                </a:solidFill>
                <a:effectLst>
                  <a:outerShdw blurRad="38100" dist="38100" dir="2700000" algn="tl">
                    <a:srgbClr val="000000">
                      <a:alpha val="43137"/>
                    </a:srgbClr>
                  </a:outerShdw>
                </a:effectLst>
                <a:uLnTx/>
                <a:uFillTx/>
                <a:latin typeface="Calisto MT"/>
                <a:ea typeface="+mn-ea"/>
                <a:cs typeface="+mn-cs"/>
              </a:rPr>
              <a:t>4,050,000 hours of personnel time annually</a:t>
            </a:r>
          </a:p>
        </p:txBody>
      </p:sp>
      <p:sp>
        <p:nvSpPr>
          <p:cNvPr id="2" name="Rectangle 1"/>
          <p:cNvSpPr/>
          <p:nvPr/>
        </p:nvSpPr>
        <p:spPr>
          <a:xfrm>
            <a:off x="1905000" y="1619310"/>
            <a:ext cx="5791200" cy="2647890"/>
          </a:xfrm>
          <a:prstGeom prst="rect">
            <a:avLst/>
          </a:prstGeom>
          <a:solidFill>
            <a:srgbClr val="008000">
              <a:alpha val="8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sto MT"/>
                <a:ea typeface="+mn-ea"/>
                <a:cs typeface="+mn-cs"/>
              </a:rPr>
              <a:t>We have to make our Problem Solving Team minutes count!</a:t>
            </a:r>
          </a:p>
        </p:txBody>
      </p:sp>
    </p:spTree>
    <p:extLst>
      <p:ext uri="{BB962C8B-B14F-4D97-AF65-F5344CB8AC3E}">
        <p14:creationId xmlns:p14="http://schemas.microsoft.com/office/powerpoint/2010/main" val="37105948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ppt_x</p:attrName>
                                        </p:attrNameLst>
                                      </p:cBhvr>
                                      <p:tavLst>
                                        <p:tav tm="0">
                                          <p:val>
                                            <p:fltVal val="0.5"/>
                                          </p:val>
                                        </p:tav>
                                        <p:tav tm="100000">
                                          <p:val>
                                            <p:strVal val="#ppt_x"/>
                                          </p:val>
                                        </p:tav>
                                      </p:tavLst>
                                    </p:anim>
                                    <p:anim calcmode="lin" valueType="num">
                                      <p:cBhvr>
                                        <p:cTn id="17" dur="500" fill="hold"/>
                                        <p:tgtEl>
                                          <p:spTgt spid="5"/>
                                        </p:tgtEl>
                                        <p:attrNameLst>
                                          <p:attrName>ppt_y</p:attrName>
                                        </p:attrNameLst>
                                      </p:cBhvr>
                                      <p:tavLst>
                                        <p:tav tm="0">
                                          <p:val>
                                            <p:fltVal val="0.5"/>
                                          </p:val>
                                        </p:tav>
                                        <p:tav tm="100000">
                                          <p:val>
                                            <p:strVal val="#ppt_y"/>
                                          </p:val>
                                        </p:tav>
                                      </p:tavLst>
                                    </p:anim>
                                  </p:childTnLst>
                                </p:cTn>
                              </p:par>
                            </p:childTnLst>
                          </p:cTn>
                        </p:par>
                        <p:par>
                          <p:cTn id="18" fill="hold">
                            <p:stCondLst>
                              <p:cond delay="1000"/>
                            </p:stCondLst>
                            <p:childTnLst>
                              <p:par>
                                <p:cTn id="19" presetID="23" presetClass="entr" presetSubtype="52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ppt_x</p:attrName>
                                        </p:attrNameLst>
                                      </p:cBhvr>
                                      <p:tavLst>
                                        <p:tav tm="0">
                                          <p:val>
                                            <p:fltVal val="0.5"/>
                                          </p:val>
                                        </p:tav>
                                        <p:tav tm="100000">
                                          <p:val>
                                            <p:strVal val="#ppt_x"/>
                                          </p:val>
                                        </p:tav>
                                      </p:tavLst>
                                    </p:anim>
                                    <p:anim calcmode="lin" valueType="num">
                                      <p:cBhvr>
                                        <p:cTn id="24" dur="500" fill="hold"/>
                                        <p:tgtEl>
                                          <p:spTgt spid="6"/>
                                        </p:tgtEl>
                                        <p:attrNameLst>
                                          <p:attrName>ppt_y</p:attrName>
                                        </p:attrNameLst>
                                      </p:cBhvr>
                                      <p:tavLst>
                                        <p:tav tm="0">
                                          <p:val>
                                            <p:fltVal val="0.5"/>
                                          </p:val>
                                        </p:tav>
                                        <p:tav tm="100000">
                                          <p:val>
                                            <p:strVal val="#ppt_y"/>
                                          </p:val>
                                        </p:tav>
                                      </p:tavLst>
                                    </p:anim>
                                  </p:childTnLst>
                                </p:cTn>
                              </p:par>
                            </p:childTnLst>
                          </p:cTn>
                        </p:par>
                        <p:par>
                          <p:cTn id="25" fill="hold">
                            <p:stCondLst>
                              <p:cond delay="1500"/>
                            </p:stCondLst>
                            <p:childTnLst>
                              <p:par>
                                <p:cTn id="26" presetID="23" presetClass="entr" presetSubtype="52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ppt_x</p:attrName>
                                        </p:attrNameLst>
                                      </p:cBhvr>
                                      <p:tavLst>
                                        <p:tav tm="0">
                                          <p:val>
                                            <p:fltVal val="0.5"/>
                                          </p:val>
                                        </p:tav>
                                        <p:tav tm="100000">
                                          <p:val>
                                            <p:strVal val="#ppt_x"/>
                                          </p:val>
                                        </p:tav>
                                      </p:tavLst>
                                    </p:anim>
                                    <p:anim calcmode="lin" valueType="num">
                                      <p:cBhvr>
                                        <p:cTn id="31"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2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3" presetClass="entr" presetSubtype="32"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plus(out)">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E5EA7D75-37C2-744F-903D-7485B3535555}" type="datetimeFigureOut">
              <a:rPr kumimoji="0" lang="en-US" sz="1200" b="0" i="0" u="none" strike="noStrike" kern="1200" cap="none" spc="0" normalizeH="0" baseline="0" noProof="0" smtClean="0">
                <a:ln>
                  <a:noFill/>
                </a:ln>
                <a:solidFill>
                  <a:srgbClr val="000000">
                    <a:tint val="75000"/>
                  </a:srgbClr>
                </a:solidFill>
                <a:effectLst/>
                <a:uLnTx/>
                <a:uFillTx/>
                <a:latin typeface="Franklin Gothic Book"/>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10/2/19</a:t>
            </a:fld>
            <a:endPar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B1FF6-39B9-40F5-8B67-33C6354A3D4F}" type="slidenum">
              <a:rPr kumimoji="0" lang="en-US" sz="140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400" b="0" i="0" u="none" strike="noStrike" kern="1200" cap="none" spc="0" normalizeH="0" baseline="0" noProof="0" dirty="0">
              <a:ln>
                <a:noFill/>
              </a:ln>
              <a:solidFill>
                <a:srgbClr val="FFFFFF"/>
              </a:solidFill>
              <a:effectLst/>
              <a:uLnTx/>
              <a:uFillTx/>
              <a:latin typeface="Franklin Gothic Book"/>
              <a:ea typeface="+mn-ea"/>
              <a:cs typeface="+mn-cs"/>
            </a:endParaRPr>
          </a:p>
        </p:txBody>
      </p:sp>
      <p:graphicFrame>
        <p:nvGraphicFramePr>
          <p:cNvPr id="4" name="Content Placeholder 3"/>
          <p:cNvGraphicFramePr>
            <a:graphicFrameLocks noGrp="1"/>
          </p:cNvGraphicFramePr>
          <p:nvPr>
            <p:ph idx="4294967295"/>
          </p:nvPr>
        </p:nvGraphicFramePr>
        <p:xfrm>
          <a:off x="1651000" y="0"/>
          <a:ext cx="7493000" cy="6710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205273" y="147637"/>
            <a:ext cx="3287227" cy="1811792"/>
          </a:xfrm>
          <a:prstGeom prst="roundRect">
            <a:avLst/>
          </a:prstGeom>
          <a:solidFill>
            <a:srgbClr val="008000"/>
          </a:solidFill>
          <a:ln w="76200"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Franklin Gothic Medium"/>
                <a:ea typeface="+mn-ea"/>
                <a:cs typeface="+mn-cs"/>
              </a:rPr>
              <a:t>Meetings that Work</a:t>
            </a:r>
          </a:p>
        </p:txBody>
      </p:sp>
    </p:spTree>
    <p:extLst>
      <p:ext uri="{BB962C8B-B14F-4D97-AF65-F5344CB8AC3E}">
        <p14:creationId xmlns:p14="http://schemas.microsoft.com/office/powerpoint/2010/main" val="911893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647725"/>
            <a:ext cx="7345362" cy="1676400"/>
          </a:xfrm>
        </p:spPr>
        <p:txBody>
          <a:bodyPr/>
          <a:lstStyle/>
          <a:p>
            <a:r>
              <a:rPr lang="en-US" dirty="0"/>
              <a:t>Meeting Foundations</a:t>
            </a:r>
          </a:p>
        </p:txBody>
      </p:sp>
      <p:sp>
        <p:nvSpPr>
          <p:cNvPr id="3" name="Text Placeholder 2"/>
          <p:cNvSpPr>
            <a:spLocks noGrp="1"/>
          </p:cNvSpPr>
          <p:nvPr>
            <p:ph type="body" idx="1"/>
          </p:nvPr>
        </p:nvSpPr>
        <p:spPr>
          <a:xfrm>
            <a:off x="900113" y="4410691"/>
            <a:ext cx="7345362" cy="1500187"/>
          </a:xfrm>
        </p:spPr>
        <p:txBody>
          <a:bodyPr>
            <a:normAutofit/>
          </a:bodyPr>
          <a:lstStyle/>
          <a:p>
            <a:r>
              <a:rPr lang="en-US" sz="3200" dirty="0"/>
              <a:t>To improve meeting efficiency</a:t>
            </a:r>
          </a:p>
        </p:txBody>
      </p:sp>
      <p:grpSp>
        <p:nvGrpSpPr>
          <p:cNvPr id="4" name="Group 3"/>
          <p:cNvGrpSpPr/>
          <p:nvPr/>
        </p:nvGrpSpPr>
        <p:grpSpPr>
          <a:xfrm rot="20917047">
            <a:off x="5677436" y="322302"/>
            <a:ext cx="3161598" cy="2748082"/>
            <a:chOff x="2744799" y="449142"/>
            <a:chExt cx="3161598" cy="2748082"/>
          </a:xfrm>
        </p:grpSpPr>
        <p:sp>
          <p:nvSpPr>
            <p:cNvPr id="5" name="Shape 4"/>
            <p:cNvSpPr/>
            <p:nvPr/>
          </p:nvSpPr>
          <p:spPr>
            <a:xfrm rot="21393805">
              <a:off x="2744799" y="449142"/>
              <a:ext cx="3161598" cy="2748082"/>
            </a:xfrm>
            <a:prstGeom prst="gear6">
              <a:avLst/>
            </a:prstGeom>
            <a:solidFill>
              <a:srgbClr val="008000"/>
            </a:solidFill>
          </p:spPr>
          <p:style>
            <a:lnRef idx="0">
              <a:schemeClr val="lt1">
                <a:hueOff val="0"/>
                <a:satOff val="0"/>
                <a:lumOff val="0"/>
                <a:alphaOff val="0"/>
              </a:schemeClr>
            </a:lnRef>
            <a:fillRef idx="3">
              <a:scrgbClr r="0" g="0" b="0"/>
            </a:fillRef>
            <a:effectRef idx="2">
              <a:schemeClr val="accent2">
                <a:hueOff val="941887"/>
                <a:satOff val="-30383"/>
                <a:lumOff val="-14706"/>
                <a:alphaOff val="0"/>
              </a:schemeClr>
            </a:effectRef>
            <a:fontRef idx="minor">
              <a:schemeClr val="lt1"/>
            </a:fontRef>
          </p:style>
        </p:sp>
        <p:sp>
          <p:nvSpPr>
            <p:cNvPr id="6" name="Shape 4"/>
            <p:cNvSpPr/>
            <p:nvPr/>
          </p:nvSpPr>
          <p:spPr>
            <a:xfrm rot="693805">
              <a:off x="3462757" y="1027351"/>
              <a:ext cx="1725682" cy="15916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Franklin Gothic Book"/>
                  <a:ea typeface="+mn-ea"/>
                  <a:cs typeface="+mn-cs"/>
                </a:rPr>
                <a:t>Meeting Foundations</a:t>
              </a:r>
            </a:p>
          </p:txBody>
        </p:sp>
      </p:grpSp>
    </p:spTree>
    <p:extLst>
      <p:ext uri="{BB962C8B-B14F-4D97-AF65-F5344CB8AC3E}">
        <p14:creationId xmlns:p14="http://schemas.microsoft.com/office/powerpoint/2010/main" val="41093894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17534" y="496058"/>
          <a:ext cx="8275742" cy="591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E5EA7D75-37C2-744F-903D-7485B3535555}" type="datetimeFigureOut">
              <a:rPr kumimoji="0" lang="en-US" sz="1200" b="0" i="0" u="none" strike="noStrike" kern="1200" cap="none" spc="0" normalizeH="0" baseline="0" noProof="0" smtClean="0">
                <a:ln>
                  <a:noFill/>
                </a:ln>
                <a:solidFill>
                  <a:srgbClr val="000000">
                    <a:tint val="75000"/>
                  </a:srgbClr>
                </a:solidFill>
                <a:effectLst/>
                <a:uLnTx/>
                <a:uFillTx/>
                <a:latin typeface="Franklin Gothic Book"/>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10/2/19</a:t>
            </a:fld>
            <a:endPar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B1FF6-39B9-40F5-8B67-33C6354A3D4F}" type="slidenum">
              <a:rPr kumimoji="0" lang="en-US" sz="140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40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34231960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17534" y="496058"/>
          <a:ext cx="8275742" cy="591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E5EA7D75-37C2-744F-903D-7485B3535555}" type="datetimeFigureOut">
              <a:rPr kumimoji="0" lang="en-US" sz="1200" b="0" i="0" u="none" strike="noStrike" kern="1200" cap="none" spc="0" normalizeH="0" baseline="0" noProof="0" smtClean="0">
                <a:ln>
                  <a:noFill/>
                </a:ln>
                <a:solidFill>
                  <a:srgbClr val="000000">
                    <a:tint val="75000"/>
                  </a:srgbClr>
                </a:solidFill>
                <a:effectLst/>
                <a:uLnTx/>
                <a:uFillTx/>
                <a:latin typeface="Franklin Gothic Book"/>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10/2/19</a:t>
            </a:fld>
            <a:endPar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B1FF6-39B9-40F5-8B67-33C6354A3D4F}" type="slidenum">
              <a:rPr kumimoji="0" lang="en-US" sz="140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40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1264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graphicEl>
                                              <a:dgm id="{FDB1485D-D3B2-1444-8E19-1D24D5541B4F}"/>
                                            </p:graphicEl>
                                          </p:spTgt>
                                        </p:tgtEl>
                                      </p:cBhvr>
                                    </p:animEffect>
                                    <p:animScale>
                                      <p:cBhvr>
                                        <p:cTn id="7" dur="250" autoRev="1" fill="hold"/>
                                        <p:tgtEl>
                                          <p:spTgt spid="2">
                                            <p:graphicEl>
                                              <a:dgm id="{FDB1485D-D3B2-1444-8E19-1D24D5541B4F}"/>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226" y="337320"/>
            <a:ext cx="8394817" cy="1127635"/>
          </a:xfrm>
          <a:solidFill>
            <a:srgbClr val="FF0000"/>
          </a:solidFill>
        </p:spPr>
        <p:txBody>
          <a:bodyPr/>
          <a:lstStyle/>
          <a:p>
            <a:r>
              <a:rPr lang="en-US" dirty="0"/>
              <a:t>Clear Purpose</a:t>
            </a:r>
          </a:p>
        </p:txBody>
      </p:sp>
      <p:sp>
        <p:nvSpPr>
          <p:cNvPr id="3" name="Content Placeholder 2"/>
          <p:cNvSpPr>
            <a:spLocks noGrp="1"/>
          </p:cNvSpPr>
          <p:nvPr>
            <p:ph idx="1"/>
          </p:nvPr>
        </p:nvSpPr>
        <p:spPr>
          <a:xfrm>
            <a:off x="611284" y="1981200"/>
            <a:ext cx="7886700" cy="4351338"/>
          </a:xfrm>
        </p:spPr>
        <p:txBody>
          <a:bodyPr>
            <a:normAutofit fontScale="92500"/>
          </a:bodyPr>
          <a:lstStyle/>
          <a:p>
            <a:r>
              <a:rPr lang="en-US" sz="4200" dirty="0"/>
              <a:t>What is the </a:t>
            </a:r>
            <a:r>
              <a:rPr lang="en-US" sz="4200" dirty="0">
                <a:solidFill>
                  <a:srgbClr val="FF0000"/>
                </a:solidFill>
              </a:rPr>
              <a:t>purpose</a:t>
            </a:r>
            <a:r>
              <a:rPr lang="en-US" sz="4200" dirty="0"/>
              <a:t> of our team?</a:t>
            </a:r>
          </a:p>
          <a:p>
            <a:r>
              <a:rPr lang="en-US" sz="4200" dirty="0"/>
              <a:t>What is the </a:t>
            </a:r>
            <a:r>
              <a:rPr lang="en-US" sz="4200" dirty="0">
                <a:solidFill>
                  <a:srgbClr val="FF0000"/>
                </a:solidFill>
              </a:rPr>
              <a:t>impact</a:t>
            </a:r>
            <a:r>
              <a:rPr lang="en-US" sz="4200" dirty="0"/>
              <a:t> we are to have on students/ families/ school?</a:t>
            </a:r>
          </a:p>
          <a:p>
            <a:r>
              <a:rPr lang="en-US" sz="4200" dirty="0"/>
              <a:t>What </a:t>
            </a:r>
            <a:r>
              <a:rPr lang="en-US" sz="4200" dirty="0">
                <a:solidFill>
                  <a:srgbClr val="FF0000"/>
                </a:solidFill>
              </a:rPr>
              <a:t>authority</a:t>
            </a:r>
            <a:r>
              <a:rPr lang="en-US" sz="4200" dirty="0"/>
              <a:t> do we have to implement solutions?</a:t>
            </a:r>
          </a:p>
          <a:p>
            <a:endParaRPr lang="en-US" dirty="0"/>
          </a:p>
        </p:txBody>
      </p:sp>
      <p:pic>
        <p:nvPicPr>
          <p:cNvPr id="4" name="Picture 3">
            <a:extLst>
              <a:ext uri="{FF2B5EF4-FFF2-40B4-BE49-F238E27FC236}">
                <a16:creationId xmlns:a16="http://schemas.microsoft.com/office/drawing/2014/main" id="{AB872605-EB78-6342-9256-DC8FC3B9FC32}"/>
              </a:ext>
            </a:extLst>
          </p:cNvPr>
          <p:cNvPicPr>
            <a:picLocks noChangeAspect="1"/>
          </p:cNvPicPr>
          <p:nvPr/>
        </p:nvPicPr>
        <p:blipFill>
          <a:blip r:embed="rId3"/>
          <a:stretch>
            <a:fillRect/>
          </a:stretch>
        </p:blipFill>
        <p:spPr>
          <a:xfrm>
            <a:off x="152400" y="5534333"/>
            <a:ext cx="1308723" cy="1314450"/>
          </a:xfrm>
          <a:prstGeom prst="rect">
            <a:avLst/>
          </a:prstGeom>
        </p:spPr>
      </p:pic>
    </p:spTree>
    <p:extLst>
      <p:ext uri="{BB962C8B-B14F-4D97-AF65-F5344CB8AC3E}">
        <p14:creationId xmlns:p14="http://schemas.microsoft.com/office/powerpoint/2010/main" val="6800884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17534" y="496058"/>
          <a:ext cx="8275742" cy="591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E5EA7D75-37C2-744F-903D-7485B3535555}" type="datetimeFigureOut">
              <a:rPr kumimoji="0" lang="en-US" sz="1200" b="0" i="0" u="none" strike="noStrike" kern="1200" cap="none" spc="0" normalizeH="0" baseline="0" noProof="0" smtClean="0">
                <a:ln>
                  <a:noFill/>
                </a:ln>
                <a:solidFill>
                  <a:srgbClr val="000000">
                    <a:tint val="75000"/>
                  </a:srgbClr>
                </a:solidFill>
                <a:effectLst/>
                <a:uLnTx/>
                <a:uFillTx/>
                <a:latin typeface="Franklin Gothic Book"/>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10/2/19</a:t>
            </a:fld>
            <a:endPar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B1FF6-39B9-40F5-8B67-33C6354A3D4F}" type="slidenum">
              <a:rPr kumimoji="0" lang="en-US" sz="140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40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54951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graphicEl>
                                              <a:dgm id="{FDB1485D-D3B2-1444-8E19-1D24D5541B4F}"/>
                                            </p:graphicEl>
                                          </p:spTgt>
                                        </p:tgtEl>
                                      </p:cBhvr>
                                    </p:animEffect>
                                    <p:animScale>
                                      <p:cBhvr>
                                        <p:cTn id="7" dur="250" autoRev="1" fill="hold"/>
                                        <p:tgtEl>
                                          <p:spTgt spid="2">
                                            <p:graphicEl>
                                              <a:dgm id="{FDB1485D-D3B2-1444-8E19-1D24D5541B4F}"/>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200" b="0" i="0" u="none" strike="noStrike" kern="1200" cap="none" spc="0" normalizeH="0" baseline="0" noProof="0" dirty="0">
                <a:ln>
                  <a:noFill/>
                </a:ln>
                <a:solidFill>
                  <a:srgbClr val="000000"/>
                </a:solidFill>
                <a:effectLst/>
                <a:uLnTx/>
                <a:uFillTx/>
                <a:latin typeface="Franklin Gothic Medium"/>
                <a:ea typeface="ＭＳ Ｐゴシック" pitchFamily="-108" charset="-128"/>
              </a:rPr>
              <a:t>1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Please Enter Attendance</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500" dirty="0">
              <a:latin typeface="+mj-lt"/>
            </a:endParaRPr>
          </a:p>
          <a:p>
            <a:pPr eaLnBrk="1" hangingPunct="1">
              <a:lnSpc>
                <a:spcPct val="90000"/>
              </a:lnSpc>
            </a:pPr>
            <a:r>
              <a:rPr lang="en-US" sz="2000" dirty="0">
                <a:latin typeface="+mj-lt"/>
              </a:rPr>
              <a:t>Please login on nepbis.org, go to the coaches’ tab, and click on the Team Training Attendance Link.  Follow prompts to enter team attendance.</a:t>
            </a:r>
          </a:p>
        </p:txBody>
      </p:sp>
      <p:pic>
        <p:nvPicPr>
          <p:cNvPr id="10" name="Picture 9"/>
          <p:cNvPicPr>
            <a:picLocks noChangeAspect="1"/>
          </p:cNvPicPr>
          <p:nvPr/>
        </p:nvPicPr>
        <p:blipFill>
          <a:blip r:embed="rId3"/>
          <a:stretch>
            <a:fillRect/>
          </a:stretch>
        </p:blipFill>
        <p:spPr>
          <a:xfrm>
            <a:off x="8108244" y="618067"/>
            <a:ext cx="1066800" cy="1066800"/>
          </a:xfrm>
          <a:prstGeom prst="rect">
            <a:avLst/>
          </a:prstGeom>
        </p:spPr>
      </p:pic>
      <p:pic>
        <p:nvPicPr>
          <p:cNvPr id="5" name="Picture 4">
            <a:extLst>
              <a:ext uri="{FF2B5EF4-FFF2-40B4-BE49-F238E27FC236}">
                <a16:creationId xmlns:a16="http://schemas.microsoft.com/office/drawing/2014/main" id="{D107DD29-ADC9-4482-A410-7D9DE6E035F6}"/>
              </a:ext>
            </a:extLst>
          </p:cNvPr>
          <p:cNvPicPr>
            <a:picLocks noChangeAspect="1"/>
          </p:cNvPicPr>
          <p:nvPr/>
        </p:nvPicPr>
        <p:blipFill>
          <a:blip r:embed="rId4"/>
          <a:stretch>
            <a:fillRect/>
          </a:stretch>
        </p:blipFill>
        <p:spPr>
          <a:xfrm>
            <a:off x="2971800" y="2895255"/>
            <a:ext cx="5029200" cy="3372901"/>
          </a:xfrm>
          <a:prstGeom prst="rect">
            <a:avLst/>
          </a:prstGeom>
        </p:spPr>
      </p:pic>
      <p:sp>
        <p:nvSpPr>
          <p:cNvPr id="9" name="Left Arrow 8"/>
          <p:cNvSpPr/>
          <p:nvPr/>
        </p:nvSpPr>
        <p:spPr>
          <a:xfrm rot="19578596">
            <a:off x="4875042" y="4913324"/>
            <a:ext cx="536917" cy="430969"/>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4" name="Left Arrow 3"/>
          <p:cNvSpPr/>
          <p:nvPr/>
        </p:nvSpPr>
        <p:spPr>
          <a:xfrm rot="19578596">
            <a:off x="6094242" y="2527371"/>
            <a:ext cx="536917" cy="430969"/>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116080127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CBB0991-AD98-7A47-BB20-00C2AD019D47}"/>
              </a:ext>
            </a:extLst>
          </p:cNvPr>
          <p:cNvSpPr>
            <a:spLocks noGrp="1"/>
          </p:cNvSpPr>
          <p:nvPr>
            <p:ph type="title"/>
          </p:nvPr>
        </p:nvSpPr>
        <p:spPr/>
        <p:txBody>
          <a:bodyPr/>
          <a:lstStyle/>
          <a:p>
            <a:endParaRPr lang="en-US"/>
          </a:p>
        </p:txBody>
      </p:sp>
      <p:sp>
        <p:nvSpPr>
          <p:cNvPr id="10" name="Text Placeholder 9">
            <a:extLst>
              <a:ext uri="{FF2B5EF4-FFF2-40B4-BE49-F238E27FC236}">
                <a16:creationId xmlns:a16="http://schemas.microsoft.com/office/drawing/2014/main" id="{5EA7CCDE-76F2-2E4A-A774-BB2A6A713749}"/>
              </a:ext>
            </a:extLst>
          </p:cNvPr>
          <p:cNvSpPr>
            <a:spLocks noGrp="1"/>
          </p:cNvSpPr>
          <p:nvPr>
            <p:ph type="body" idx="1"/>
          </p:nvPr>
        </p:nvSpPr>
        <p:spPr/>
        <p:txBody>
          <a:bodyPr>
            <a:normAutofit lnSpcReduction="10000"/>
          </a:bodyPr>
          <a:lstStyle/>
          <a:p>
            <a:r>
              <a:rPr lang="en-US" sz="3600" dirty="0"/>
              <a:t>Critical Members</a:t>
            </a:r>
          </a:p>
        </p:txBody>
      </p:sp>
      <p:sp>
        <p:nvSpPr>
          <p:cNvPr id="9" name="Content Placeholder 8">
            <a:extLst>
              <a:ext uri="{FF2B5EF4-FFF2-40B4-BE49-F238E27FC236}">
                <a16:creationId xmlns:a16="http://schemas.microsoft.com/office/drawing/2014/main" id="{4EB8043F-7153-A841-A9D1-6087E4EA23AC}"/>
              </a:ext>
            </a:extLst>
          </p:cNvPr>
          <p:cNvSpPr>
            <a:spLocks noGrp="1"/>
          </p:cNvSpPr>
          <p:nvPr>
            <p:ph sz="half" idx="2"/>
          </p:nvPr>
        </p:nvSpPr>
        <p:spPr/>
        <p:txBody>
          <a:bodyPr>
            <a:normAutofit fontScale="92500"/>
          </a:bodyPr>
          <a:lstStyle/>
          <a:p>
            <a:r>
              <a:rPr lang="en-US" sz="3100" dirty="0"/>
              <a:t>Administrator</a:t>
            </a:r>
          </a:p>
          <a:p>
            <a:r>
              <a:rPr lang="en-US" sz="3100" dirty="0"/>
              <a:t>School social worker</a:t>
            </a:r>
          </a:p>
          <a:p>
            <a:r>
              <a:rPr lang="en-US" sz="3100" dirty="0"/>
              <a:t>School Psychologist</a:t>
            </a:r>
          </a:p>
          <a:p>
            <a:r>
              <a:rPr lang="en-US" sz="3100" dirty="0"/>
              <a:t>Nurse</a:t>
            </a:r>
          </a:p>
          <a:p>
            <a:r>
              <a:rPr lang="en-US" sz="3100" dirty="0"/>
              <a:t>School Counselor</a:t>
            </a:r>
          </a:p>
          <a:p>
            <a:r>
              <a:rPr lang="en-US" sz="3100" dirty="0"/>
              <a:t>Teacher(s)</a:t>
            </a:r>
          </a:p>
        </p:txBody>
      </p:sp>
      <p:sp>
        <p:nvSpPr>
          <p:cNvPr id="11" name="Text Placeholder 10">
            <a:extLst>
              <a:ext uri="{FF2B5EF4-FFF2-40B4-BE49-F238E27FC236}">
                <a16:creationId xmlns:a16="http://schemas.microsoft.com/office/drawing/2014/main" id="{449032D7-F265-B248-A508-13D92D19D1BA}"/>
              </a:ext>
            </a:extLst>
          </p:cNvPr>
          <p:cNvSpPr>
            <a:spLocks noGrp="1"/>
          </p:cNvSpPr>
          <p:nvPr>
            <p:ph type="body" sz="quarter" idx="3"/>
          </p:nvPr>
        </p:nvSpPr>
        <p:spPr>
          <a:xfrm>
            <a:off x="4629150" y="1324696"/>
            <a:ext cx="4142739" cy="823912"/>
          </a:xfrm>
        </p:spPr>
        <p:txBody>
          <a:bodyPr>
            <a:noAutofit/>
          </a:bodyPr>
          <a:lstStyle/>
          <a:p>
            <a:r>
              <a:rPr lang="en-US" sz="3600" dirty="0"/>
              <a:t>Additional Members</a:t>
            </a:r>
          </a:p>
        </p:txBody>
      </p:sp>
      <p:sp>
        <p:nvSpPr>
          <p:cNvPr id="12" name="Content Placeholder 11">
            <a:extLst>
              <a:ext uri="{FF2B5EF4-FFF2-40B4-BE49-F238E27FC236}">
                <a16:creationId xmlns:a16="http://schemas.microsoft.com/office/drawing/2014/main" id="{F4A723FF-B35A-FD4D-A9AA-552E2B77C29E}"/>
              </a:ext>
            </a:extLst>
          </p:cNvPr>
          <p:cNvSpPr>
            <a:spLocks noGrp="1"/>
          </p:cNvSpPr>
          <p:nvPr>
            <p:ph sz="quarter" idx="4"/>
          </p:nvPr>
        </p:nvSpPr>
        <p:spPr/>
        <p:txBody>
          <a:bodyPr>
            <a:normAutofit fontScale="92500"/>
          </a:bodyPr>
          <a:lstStyle/>
          <a:p>
            <a:r>
              <a:rPr lang="en-US" sz="3100" dirty="0"/>
              <a:t>Attendance clerk or school secretary</a:t>
            </a:r>
          </a:p>
          <a:p>
            <a:r>
              <a:rPr lang="en-US" sz="3100" dirty="0"/>
              <a:t>Tier 2 Intervention coordinators (e.g., mentorship program)</a:t>
            </a:r>
          </a:p>
          <a:p>
            <a:r>
              <a:rPr lang="en-US" sz="3100" dirty="0"/>
              <a:t>District Staff</a:t>
            </a:r>
          </a:p>
          <a:p>
            <a:r>
              <a:rPr lang="en-US" sz="3100" dirty="0"/>
              <a:t>Community Partner(s)</a:t>
            </a:r>
          </a:p>
          <a:p>
            <a:pPr lvl="1"/>
            <a:endParaRPr lang="en-US" sz="2800" dirty="0"/>
          </a:p>
          <a:p>
            <a:endParaRPr lang="en-US" dirty="0"/>
          </a:p>
        </p:txBody>
      </p:sp>
      <p:sp>
        <p:nvSpPr>
          <p:cNvPr id="6" name="Title 1">
            <a:extLst>
              <a:ext uri="{FF2B5EF4-FFF2-40B4-BE49-F238E27FC236}">
                <a16:creationId xmlns:a16="http://schemas.microsoft.com/office/drawing/2014/main" id="{18EDB077-B380-D443-8A6A-0CCD0488B9A8}"/>
              </a:ext>
            </a:extLst>
          </p:cNvPr>
          <p:cNvSpPr txBox="1">
            <a:spLocks/>
          </p:cNvSpPr>
          <p:nvPr/>
        </p:nvSpPr>
        <p:spPr>
          <a:xfrm>
            <a:off x="337380" y="244332"/>
            <a:ext cx="8434509" cy="1127635"/>
          </a:xfrm>
          <a:prstGeom prst="rect">
            <a:avLst/>
          </a:prstGeom>
          <a:solidFill>
            <a:srgbClr val="008000"/>
          </a:solidFill>
        </p:spPr>
        <p:txBody>
          <a:bodyPr vert="horz" lIns="91440" tIns="45720" rIns="91440" bIns="45720" rtlCol="0" anchor="ctr">
            <a:normAutofit fontScale="90000"/>
          </a:bodyPr>
          <a:lst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a:ln>
                  <a:noFill/>
                </a:ln>
                <a:solidFill>
                  <a:srgbClr val="FFFFFF"/>
                </a:solidFill>
                <a:effectLst/>
                <a:uLnTx/>
                <a:uFillTx/>
                <a:latin typeface="Franklin Gothic Medium"/>
                <a:ea typeface="+mj-ea"/>
                <a:cs typeface="+mj-cs"/>
              </a:rPr>
              <a:t>Member Roles &amp; Responsibilities</a:t>
            </a:r>
            <a:endParaRPr kumimoji="0" lang="en-US" sz="4800" b="0" i="0" u="none" strike="noStrike" kern="1200" cap="none" spc="0" normalizeH="0" baseline="0" noProof="0" dirty="0">
              <a:ln>
                <a:noFill/>
              </a:ln>
              <a:solidFill>
                <a:srgbClr val="FFFFFF"/>
              </a:solidFill>
              <a:effectLst/>
              <a:uLnTx/>
              <a:uFillTx/>
              <a:latin typeface="Franklin Gothic Medium"/>
              <a:ea typeface="+mj-ea"/>
              <a:cs typeface="+mj-cs"/>
            </a:endParaRPr>
          </a:p>
        </p:txBody>
      </p:sp>
    </p:spTree>
    <p:extLst>
      <p:ext uri="{BB962C8B-B14F-4D97-AF65-F5344CB8AC3E}">
        <p14:creationId xmlns:p14="http://schemas.microsoft.com/office/powerpoint/2010/main" val="41874084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dirty="0"/>
              <a:t>Team members can contribute most effectively if they know what is </a:t>
            </a:r>
            <a:r>
              <a:rPr lang="en-US" sz="4000" dirty="0">
                <a:solidFill>
                  <a:srgbClr val="008000"/>
                </a:solidFill>
              </a:rPr>
              <a:t>expected </a:t>
            </a:r>
            <a:r>
              <a:rPr lang="en-US" sz="4000" dirty="0"/>
              <a:t>of them</a:t>
            </a:r>
          </a:p>
          <a:p>
            <a:r>
              <a:rPr lang="en-US" sz="4000" dirty="0">
                <a:solidFill>
                  <a:srgbClr val="008000"/>
                </a:solidFill>
              </a:rPr>
              <a:t>Responsibilities</a:t>
            </a:r>
            <a:r>
              <a:rPr lang="en-US" sz="4000" dirty="0"/>
              <a:t> before, during, and after the meeting</a:t>
            </a:r>
          </a:p>
          <a:p>
            <a:endParaRPr lang="en-US" sz="4000" dirty="0"/>
          </a:p>
        </p:txBody>
      </p:sp>
      <p:sp>
        <p:nvSpPr>
          <p:cNvPr id="4" name="Title 1"/>
          <p:cNvSpPr txBox="1">
            <a:spLocks/>
          </p:cNvSpPr>
          <p:nvPr/>
        </p:nvSpPr>
        <p:spPr>
          <a:xfrm>
            <a:off x="337380" y="166842"/>
            <a:ext cx="8434509" cy="1127635"/>
          </a:xfrm>
          <a:prstGeom prst="rect">
            <a:avLst/>
          </a:prstGeom>
          <a:solidFill>
            <a:srgbClr val="008000"/>
          </a:solidFill>
        </p:spPr>
        <p:txBody>
          <a:bodyPr vert="horz" lIns="91440" tIns="45720" rIns="91440" bIns="45720" rtlCol="0" anchor="ctr">
            <a:normAutofit fontScale="90000"/>
          </a:bodyPr>
          <a:lst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a:ln>
                  <a:noFill/>
                </a:ln>
                <a:solidFill>
                  <a:srgbClr val="FFFFFF"/>
                </a:solidFill>
                <a:effectLst/>
                <a:uLnTx/>
                <a:uFillTx/>
                <a:latin typeface="Franklin Gothic Medium"/>
                <a:ea typeface="+mj-ea"/>
                <a:cs typeface="+mj-cs"/>
              </a:rPr>
              <a:t>Member Roles &amp; Responsibilities</a:t>
            </a:r>
            <a:endParaRPr kumimoji="0" lang="en-US" sz="4800" b="0" i="0" u="none" strike="noStrike" kern="1200" cap="none" spc="0" normalizeH="0" baseline="0" noProof="0" dirty="0">
              <a:ln>
                <a:noFill/>
              </a:ln>
              <a:solidFill>
                <a:srgbClr val="FFFFFF"/>
              </a:solidFill>
              <a:effectLst/>
              <a:uLnTx/>
              <a:uFillTx/>
              <a:latin typeface="Franklin Gothic Medium"/>
              <a:ea typeface="+mj-ea"/>
              <a:cs typeface="+mj-cs"/>
            </a:endParaRPr>
          </a:p>
        </p:txBody>
      </p:sp>
    </p:spTree>
    <p:extLst>
      <p:ext uri="{BB962C8B-B14F-4D97-AF65-F5344CB8AC3E}">
        <p14:creationId xmlns:p14="http://schemas.microsoft.com/office/powerpoint/2010/main" val="12322244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80" y="275328"/>
            <a:ext cx="8434509" cy="1127635"/>
          </a:xfrm>
          <a:solidFill>
            <a:srgbClr val="008000"/>
          </a:solidFill>
        </p:spPr>
        <p:txBody>
          <a:bodyPr>
            <a:normAutofit fontScale="90000"/>
          </a:bodyPr>
          <a:lstStyle/>
          <a:p>
            <a:r>
              <a:rPr lang="en-US" dirty="0">
                <a:solidFill>
                  <a:schemeClr val="bg1"/>
                </a:solidFill>
              </a:rPr>
              <a:t>Member Roles &amp; Responsibilities</a:t>
            </a:r>
          </a:p>
        </p:txBody>
      </p:sp>
      <p:sp>
        <p:nvSpPr>
          <p:cNvPr id="4" name="Text Placeholder 3"/>
          <p:cNvSpPr>
            <a:spLocks noGrp="1"/>
          </p:cNvSpPr>
          <p:nvPr>
            <p:ph type="body" idx="1"/>
          </p:nvPr>
        </p:nvSpPr>
        <p:spPr/>
        <p:txBody>
          <a:bodyPr/>
          <a:lstStyle/>
          <a:p>
            <a:r>
              <a:rPr lang="en-US" dirty="0"/>
              <a:t>Core Roles</a:t>
            </a:r>
          </a:p>
        </p:txBody>
      </p:sp>
      <p:sp>
        <p:nvSpPr>
          <p:cNvPr id="5" name="Content Placeholder 4"/>
          <p:cNvSpPr>
            <a:spLocks noGrp="1"/>
          </p:cNvSpPr>
          <p:nvPr>
            <p:ph sz="half" idx="2"/>
          </p:nvPr>
        </p:nvSpPr>
        <p:spPr/>
        <p:txBody>
          <a:bodyPr>
            <a:normAutofit fontScale="92500" lnSpcReduction="10000"/>
          </a:bodyPr>
          <a:lstStyle/>
          <a:p>
            <a:pPr>
              <a:spcBef>
                <a:spcPts val="1000"/>
              </a:spcBef>
            </a:pPr>
            <a:r>
              <a:rPr lang="en-US" dirty="0"/>
              <a:t>Facilitator</a:t>
            </a:r>
          </a:p>
          <a:p>
            <a:pPr>
              <a:spcBef>
                <a:spcPts val="1000"/>
              </a:spcBef>
            </a:pPr>
            <a:r>
              <a:rPr lang="en-US" dirty="0"/>
              <a:t>Minute Taker</a:t>
            </a:r>
          </a:p>
          <a:p>
            <a:pPr>
              <a:spcBef>
                <a:spcPts val="1000"/>
              </a:spcBef>
            </a:pPr>
            <a:r>
              <a:rPr lang="en-US" dirty="0"/>
              <a:t>Data Analyst</a:t>
            </a:r>
          </a:p>
          <a:p>
            <a:pPr>
              <a:spcBef>
                <a:spcPts val="1000"/>
              </a:spcBef>
            </a:pPr>
            <a:r>
              <a:rPr lang="en-US" dirty="0"/>
              <a:t>Administrator</a:t>
            </a:r>
          </a:p>
          <a:p>
            <a:pPr>
              <a:spcBef>
                <a:spcPts val="1000"/>
              </a:spcBef>
            </a:pPr>
            <a:r>
              <a:rPr lang="en-US" dirty="0"/>
              <a:t>Active Team Members</a:t>
            </a:r>
          </a:p>
        </p:txBody>
      </p:sp>
      <p:sp>
        <p:nvSpPr>
          <p:cNvPr id="6" name="Text Placeholder 5"/>
          <p:cNvSpPr>
            <a:spLocks noGrp="1"/>
          </p:cNvSpPr>
          <p:nvPr>
            <p:ph type="body" sz="quarter" idx="3"/>
          </p:nvPr>
        </p:nvSpPr>
        <p:spPr/>
        <p:txBody>
          <a:bodyPr/>
          <a:lstStyle/>
          <a:p>
            <a:r>
              <a:rPr lang="en-US" dirty="0"/>
              <a:t>Additional Roles</a:t>
            </a:r>
          </a:p>
        </p:txBody>
      </p:sp>
      <p:sp>
        <p:nvSpPr>
          <p:cNvPr id="7" name="Content Placeholder 6"/>
          <p:cNvSpPr>
            <a:spLocks noGrp="1"/>
          </p:cNvSpPr>
          <p:nvPr>
            <p:ph sz="quarter" idx="4"/>
          </p:nvPr>
        </p:nvSpPr>
        <p:spPr>
          <a:xfrm>
            <a:off x="4802188" y="2225890"/>
            <a:ext cx="3566160" cy="3084101"/>
          </a:xfrm>
        </p:spPr>
        <p:txBody>
          <a:bodyPr>
            <a:normAutofit fontScale="92500" lnSpcReduction="10000"/>
          </a:bodyPr>
          <a:lstStyle/>
          <a:p>
            <a:pPr>
              <a:spcBef>
                <a:spcPts val="500"/>
              </a:spcBef>
            </a:pPr>
            <a:r>
              <a:rPr lang="en-US" dirty="0">
                <a:ea typeface="ＭＳ Ｐゴシック" pitchFamily="34" charset="-128"/>
              </a:rPr>
              <a:t>Timekeeper</a:t>
            </a:r>
          </a:p>
          <a:p>
            <a:pPr>
              <a:spcBef>
                <a:spcPts val="500"/>
              </a:spcBef>
            </a:pPr>
            <a:r>
              <a:rPr lang="en-US" dirty="0">
                <a:ea typeface="ＭＳ Ｐゴシック" pitchFamily="34" charset="-128"/>
              </a:rPr>
              <a:t>Parent/family member</a:t>
            </a:r>
          </a:p>
          <a:p>
            <a:pPr>
              <a:spcBef>
                <a:spcPts val="500"/>
              </a:spcBef>
            </a:pPr>
            <a:r>
              <a:rPr lang="en-US" dirty="0">
                <a:ea typeface="ＭＳ Ｐゴシック" pitchFamily="34" charset="-128"/>
              </a:rPr>
              <a:t>Consultant</a:t>
            </a:r>
          </a:p>
          <a:p>
            <a:pPr>
              <a:spcBef>
                <a:spcPts val="500"/>
              </a:spcBef>
            </a:pPr>
            <a:r>
              <a:rPr lang="en-US" dirty="0">
                <a:ea typeface="ＭＳ Ｐゴシック" pitchFamily="34" charset="-128"/>
              </a:rPr>
              <a:t>Parking Lot Supervisor</a:t>
            </a:r>
          </a:p>
          <a:p>
            <a:pPr>
              <a:spcBef>
                <a:spcPts val="500"/>
              </a:spcBef>
            </a:pPr>
            <a:r>
              <a:rPr lang="en-US" dirty="0">
                <a:ea typeface="ＭＳ Ｐゴシック" pitchFamily="34" charset="-128"/>
              </a:rPr>
              <a:t>Assumption Buster</a:t>
            </a:r>
          </a:p>
          <a:p>
            <a:pPr>
              <a:spcBef>
                <a:spcPts val="500"/>
              </a:spcBef>
            </a:pPr>
            <a:r>
              <a:rPr lang="en-US" dirty="0">
                <a:ea typeface="ＭＳ Ｐゴシック" pitchFamily="34" charset="-128"/>
              </a:rPr>
              <a:t>Communicator</a:t>
            </a:r>
          </a:p>
          <a:p>
            <a:pPr>
              <a:spcBef>
                <a:spcPts val="500"/>
              </a:spcBef>
            </a:pPr>
            <a:r>
              <a:rPr lang="en-US" dirty="0">
                <a:ea typeface="ＭＳ Ｐゴシック" pitchFamily="34" charset="-128"/>
              </a:rPr>
              <a:t>Parent/family Liaison</a:t>
            </a:r>
          </a:p>
        </p:txBody>
      </p:sp>
      <p:sp>
        <p:nvSpPr>
          <p:cNvPr id="8" name="Explosion 1 7"/>
          <p:cNvSpPr/>
          <p:nvPr/>
        </p:nvSpPr>
        <p:spPr>
          <a:xfrm>
            <a:off x="1274047" y="4377186"/>
            <a:ext cx="3671492" cy="1724109"/>
          </a:xfrm>
          <a:prstGeom prst="irregularSeal1">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Franklin Gothic Book"/>
                <a:ea typeface="+mn-ea"/>
                <a:cs typeface="+mn-cs"/>
              </a:rPr>
              <a:t>Back-up for each role!</a:t>
            </a:r>
          </a:p>
        </p:txBody>
      </p:sp>
      <p:sp>
        <p:nvSpPr>
          <p:cNvPr id="9" name="TextBox 8"/>
          <p:cNvSpPr txBox="1">
            <a:spLocks noChangeArrowheads="1"/>
          </p:cNvSpPr>
          <p:nvPr/>
        </p:nvSpPr>
        <p:spPr bwMode="auto">
          <a:xfrm>
            <a:off x="4945538" y="5520977"/>
            <a:ext cx="37412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000"/>
                </a:solidFill>
                <a:effectLst/>
                <a:uLnTx/>
                <a:uFillTx/>
                <a:latin typeface="Calibri" pitchFamily="34" charset="0"/>
                <a:ea typeface="ＭＳ Ｐゴシック" pitchFamily="34" charset="-128"/>
                <a:cs typeface="+mn-cs"/>
              </a:rPr>
              <a:t>Can one person serve multiple roles?</a:t>
            </a:r>
          </a:p>
        </p:txBody>
      </p:sp>
      <p:sp>
        <p:nvSpPr>
          <p:cNvPr id="10" name="TextBox 9"/>
          <p:cNvSpPr txBox="1">
            <a:spLocks noChangeArrowheads="1"/>
          </p:cNvSpPr>
          <p:nvPr/>
        </p:nvSpPr>
        <p:spPr bwMode="auto">
          <a:xfrm>
            <a:off x="4945538" y="5838825"/>
            <a:ext cx="37412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000"/>
                </a:solidFill>
                <a:effectLst/>
                <a:uLnTx/>
                <a:uFillTx/>
                <a:latin typeface="Calibri" pitchFamily="34" charset="0"/>
                <a:ea typeface="ＭＳ Ｐゴシック" pitchFamily="34" charset="-128"/>
                <a:cs typeface="+mn-cs"/>
              </a:rPr>
              <a:t>Are more roles needed?  </a:t>
            </a:r>
          </a:p>
        </p:txBody>
      </p:sp>
      <p:pic>
        <p:nvPicPr>
          <p:cNvPr id="11" name="Picture 10">
            <a:extLst>
              <a:ext uri="{FF2B5EF4-FFF2-40B4-BE49-F238E27FC236}">
                <a16:creationId xmlns:a16="http://schemas.microsoft.com/office/drawing/2014/main" id="{BF5C691C-03B0-7047-8173-B78F22FEE4B2}"/>
              </a:ext>
            </a:extLst>
          </p:cNvPr>
          <p:cNvPicPr>
            <a:picLocks noChangeAspect="1"/>
          </p:cNvPicPr>
          <p:nvPr/>
        </p:nvPicPr>
        <p:blipFill>
          <a:blip r:embed="rId3"/>
          <a:stretch>
            <a:fillRect/>
          </a:stretch>
        </p:blipFill>
        <p:spPr>
          <a:xfrm>
            <a:off x="152400" y="5181600"/>
            <a:ext cx="1308723" cy="1314450"/>
          </a:xfrm>
          <a:prstGeom prst="rect">
            <a:avLst/>
          </a:prstGeom>
        </p:spPr>
      </p:pic>
    </p:spTree>
    <p:extLst>
      <p:ext uri="{BB962C8B-B14F-4D97-AF65-F5344CB8AC3E}">
        <p14:creationId xmlns:p14="http://schemas.microsoft.com/office/powerpoint/2010/main" val="371115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17534" y="496058"/>
          <a:ext cx="8275742" cy="591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E5EA7D75-37C2-744F-903D-7485B3535555}" type="datetimeFigureOut">
              <a:rPr kumimoji="0" lang="en-US" sz="1200" b="0" i="0" u="none" strike="noStrike" kern="1200" cap="none" spc="0" normalizeH="0" baseline="0" noProof="0" smtClean="0">
                <a:ln>
                  <a:noFill/>
                </a:ln>
                <a:solidFill>
                  <a:srgbClr val="000000">
                    <a:tint val="75000"/>
                  </a:srgbClr>
                </a:solidFill>
                <a:effectLst/>
                <a:uLnTx/>
                <a:uFillTx/>
                <a:latin typeface="Franklin Gothic Book"/>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10/2/19</a:t>
            </a:fld>
            <a:endPar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B1FF6-39B9-40F5-8B67-33C6354A3D4F}" type="slidenum">
              <a:rPr kumimoji="0" lang="en-US" sz="140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40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389672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graphicEl>
                                              <a:dgm id="{379E9010-CC9A-3B42-ADD1-C0794A18E46F}"/>
                                            </p:graphicEl>
                                          </p:spTgt>
                                        </p:tgtEl>
                                      </p:cBhvr>
                                    </p:animEffect>
                                    <p:animScale>
                                      <p:cBhvr>
                                        <p:cTn id="7" dur="250" autoRev="1" fill="hold"/>
                                        <p:tgtEl>
                                          <p:spTgt spid="2">
                                            <p:graphicEl>
                                              <a:dgm id="{379E9010-CC9A-3B42-ADD1-C0794A18E46F}"/>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918" y="337320"/>
            <a:ext cx="8355125" cy="1127635"/>
          </a:xfrm>
          <a:solidFill>
            <a:srgbClr val="3366FF"/>
          </a:solidFill>
        </p:spPr>
        <p:txBody>
          <a:bodyPr/>
          <a:lstStyle/>
          <a:p>
            <a:r>
              <a:rPr lang="en-US" dirty="0"/>
              <a:t>Predictable Structure</a:t>
            </a:r>
          </a:p>
        </p:txBody>
      </p:sp>
      <p:sp>
        <p:nvSpPr>
          <p:cNvPr id="3" name="Content Placeholder 2"/>
          <p:cNvSpPr>
            <a:spLocks noGrp="1"/>
          </p:cNvSpPr>
          <p:nvPr>
            <p:ph idx="1"/>
          </p:nvPr>
        </p:nvSpPr>
        <p:spPr>
          <a:xfrm>
            <a:off x="1219200" y="1825625"/>
            <a:ext cx="7296150" cy="4351338"/>
          </a:xfrm>
        </p:spPr>
        <p:txBody>
          <a:bodyPr>
            <a:normAutofit fontScale="92500" lnSpcReduction="10000"/>
          </a:bodyPr>
          <a:lstStyle/>
          <a:p>
            <a:r>
              <a:rPr lang="en-US" sz="4000" dirty="0"/>
              <a:t>A </a:t>
            </a:r>
            <a:r>
              <a:rPr lang="en-US" sz="4000" dirty="0">
                <a:solidFill>
                  <a:srgbClr val="3366FF"/>
                </a:solidFill>
              </a:rPr>
              <a:t>meeting schedule </a:t>
            </a:r>
            <a:r>
              <a:rPr lang="en-US" sz="4000" dirty="0"/>
              <a:t>is created and respected (date and times)</a:t>
            </a:r>
          </a:p>
          <a:p>
            <a:r>
              <a:rPr lang="en-US" sz="4000" dirty="0"/>
              <a:t>Clear </a:t>
            </a:r>
            <a:r>
              <a:rPr lang="en-US" sz="4000" dirty="0">
                <a:solidFill>
                  <a:srgbClr val="3366FF"/>
                </a:solidFill>
              </a:rPr>
              <a:t>start time/stop time</a:t>
            </a:r>
          </a:p>
          <a:p>
            <a:r>
              <a:rPr lang="en-US" sz="4000" dirty="0">
                <a:solidFill>
                  <a:srgbClr val="3366FF"/>
                </a:solidFill>
              </a:rPr>
              <a:t>Attendance</a:t>
            </a:r>
            <a:r>
              <a:rPr lang="en-US" sz="4000" dirty="0"/>
              <a:t> at meetings</a:t>
            </a:r>
          </a:p>
          <a:p>
            <a:r>
              <a:rPr lang="en-US" sz="4200" dirty="0">
                <a:solidFill>
                  <a:schemeClr val="tx1"/>
                </a:solidFill>
              </a:rPr>
              <a:t>Consideration of </a:t>
            </a:r>
            <a:r>
              <a:rPr lang="en-US" sz="4200" dirty="0">
                <a:solidFill>
                  <a:srgbClr val="3366FF"/>
                </a:solidFill>
              </a:rPr>
              <a:t>group size</a:t>
            </a:r>
          </a:p>
          <a:p>
            <a:r>
              <a:rPr lang="en-US" sz="4200" dirty="0"/>
              <a:t>Agreement on </a:t>
            </a:r>
            <a:r>
              <a:rPr lang="en-US" sz="4200" dirty="0">
                <a:solidFill>
                  <a:srgbClr val="3366FF"/>
                </a:solidFill>
              </a:rPr>
              <a:t>group norms</a:t>
            </a:r>
          </a:p>
          <a:p>
            <a:endParaRPr lang="en-US" sz="4200" dirty="0">
              <a:solidFill>
                <a:srgbClr val="3366FF"/>
              </a:solidFill>
            </a:endParaRPr>
          </a:p>
          <a:p>
            <a:endParaRPr lang="en-US" dirty="0"/>
          </a:p>
        </p:txBody>
      </p:sp>
      <p:pic>
        <p:nvPicPr>
          <p:cNvPr id="4" name="Picture 3">
            <a:extLst>
              <a:ext uri="{FF2B5EF4-FFF2-40B4-BE49-F238E27FC236}">
                <a16:creationId xmlns:a16="http://schemas.microsoft.com/office/drawing/2014/main" id="{EB88A9B7-E61B-9049-A7E2-5808A1252AF8}"/>
              </a:ext>
            </a:extLst>
          </p:cNvPr>
          <p:cNvPicPr>
            <a:picLocks noChangeAspect="1"/>
          </p:cNvPicPr>
          <p:nvPr/>
        </p:nvPicPr>
        <p:blipFill>
          <a:blip r:embed="rId3"/>
          <a:stretch>
            <a:fillRect/>
          </a:stretch>
        </p:blipFill>
        <p:spPr>
          <a:xfrm>
            <a:off x="74910" y="5410200"/>
            <a:ext cx="1308723" cy="1314450"/>
          </a:xfrm>
          <a:prstGeom prst="rect">
            <a:avLst/>
          </a:prstGeom>
        </p:spPr>
      </p:pic>
    </p:spTree>
    <p:extLst>
      <p:ext uri="{BB962C8B-B14F-4D97-AF65-F5344CB8AC3E}">
        <p14:creationId xmlns:p14="http://schemas.microsoft.com/office/powerpoint/2010/main" val="344456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17534" y="496058"/>
          <a:ext cx="8275742" cy="591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E5EA7D75-37C2-744F-903D-7485B3535555}" type="datetimeFigureOut">
              <a:rPr kumimoji="0" lang="en-US" sz="1200" b="0" i="0" u="none" strike="noStrike" kern="1200" cap="none" spc="0" normalizeH="0" baseline="0" noProof="0" smtClean="0">
                <a:ln>
                  <a:noFill/>
                </a:ln>
                <a:solidFill>
                  <a:srgbClr val="000000">
                    <a:tint val="75000"/>
                  </a:srgbClr>
                </a:solidFill>
                <a:effectLst/>
                <a:uLnTx/>
                <a:uFillTx/>
                <a:latin typeface="Franklin Gothic Book"/>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10/2/19</a:t>
            </a:fld>
            <a:endPar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B1FF6-39B9-40F5-8B67-33C6354A3D4F}" type="slidenum">
              <a:rPr kumimoji="0" lang="en-US" sz="140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40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151083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graphicEl>
                                              <a:dgm id="{02D0044D-4813-4641-BB0E-88086B5D1531}"/>
                                            </p:graphicEl>
                                          </p:spTgt>
                                        </p:tgtEl>
                                      </p:cBhvr>
                                    </p:animEffect>
                                    <p:animScale>
                                      <p:cBhvr>
                                        <p:cTn id="7" dur="250" autoRev="1" fill="hold"/>
                                        <p:tgtEl>
                                          <p:spTgt spid="2">
                                            <p:graphicEl>
                                              <a:dgm id="{02D0044D-4813-4641-BB0E-88086B5D1531}"/>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34" y="337320"/>
            <a:ext cx="8474201" cy="1127635"/>
          </a:xfrm>
          <a:solidFill>
            <a:srgbClr val="660066"/>
          </a:solidFill>
        </p:spPr>
        <p:txBody>
          <a:bodyPr>
            <a:normAutofit/>
          </a:bodyPr>
          <a:lstStyle/>
          <a:p>
            <a:r>
              <a:rPr lang="en-US" dirty="0">
                <a:solidFill>
                  <a:schemeClr val="bg1"/>
                </a:solidFill>
              </a:rPr>
              <a:t>Agenda &amp; Minutes</a:t>
            </a:r>
          </a:p>
        </p:txBody>
      </p:sp>
      <p:sp>
        <p:nvSpPr>
          <p:cNvPr id="3" name="Content Placeholder 2"/>
          <p:cNvSpPr>
            <a:spLocks noGrp="1"/>
          </p:cNvSpPr>
          <p:nvPr>
            <p:ph idx="1"/>
          </p:nvPr>
        </p:nvSpPr>
        <p:spPr>
          <a:xfrm>
            <a:off x="559728" y="1980184"/>
            <a:ext cx="8029928" cy="4519983"/>
          </a:xfrm>
        </p:spPr>
        <p:txBody>
          <a:bodyPr>
            <a:normAutofit/>
          </a:bodyPr>
          <a:lstStyle/>
          <a:p>
            <a:pPr>
              <a:spcBef>
                <a:spcPts val="0"/>
              </a:spcBef>
            </a:pPr>
            <a:r>
              <a:rPr lang="en-US" sz="4000" dirty="0"/>
              <a:t>A framework to </a:t>
            </a:r>
            <a:r>
              <a:rPr lang="en-US" sz="4000" b="1" dirty="0">
                <a:solidFill>
                  <a:srgbClr val="660066"/>
                </a:solidFill>
              </a:rPr>
              <a:t>guide</a:t>
            </a:r>
            <a:r>
              <a:rPr lang="en-US" sz="4000" dirty="0">
                <a:solidFill>
                  <a:srgbClr val="660066"/>
                </a:solidFill>
              </a:rPr>
              <a:t> </a:t>
            </a:r>
            <a:r>
              <a:rPr lang="en-US" sz="4000" dirty="0"/>
              <a:t>the meetings and </a:t>
            </a:r>
            <a:r>
              <a:rPr lang="en-US" sz="4000" b="1" dirty="0">
                <a:solidFill>
                  <a:srgbClr val="660066"/>
                </a:solidFill>
              </a:rPr>
              <a:t>record</a:t>
            </a:r>
            <a:r>
              <a:rPr lang="en-US" sz="4000" dirty="0">
                <a:solidFill>
                  <a:srgbClr val="660066"/>
                </a:solidFill>
              </a:rPr>
              <a:t> </a:t>
            </a:r>
            <a:r>
              <a:rPr lang="en-US" sz="4000" dirty="0"/>
              <a:t>critical decisions</a:t>
            </a:r>
          </a:p>
          <a:p>
            <a:pPr>
              <a:spcBef>
                <a:spcPts val="0"/>
              </a:spcBef>
            </a:pPr>
            <a:endParaRPr lang="en-US" sz="4400" dirty="0"/>
          </a:p>
          <a:p>
            <a:endParaRPr lang="en-US" sz="4400" dirty="0"/>
          </a:p>
          <a:p>
            <a:endParaRPr lang="en-US" dirty="0"/>
          </a:p>
        </p:txBody>
      </p:sp>
      <p:grpSp>
        <p:nvGrpSpPr>
          <p:cNvPr id="9" name="Group 8">
            <a:extLst>
              <a:ext uri="{FF2B5EF4-FFF2-40B4-BE49-F238E27FC236}">
                <a16:creationId xmlns:a16="http://schemas.microsoft.com/office/drawing/2014/main" id="{008FF8C5-F5C6-8C4C-9866-18E06DACBA1E}"/>
              </a:ext>
            </a:extLst>
          </p:cNvPr>
          <p:cNvGrpSpPr/>
          <p:nvPr/>
        </p:nvGrpSpPr>
        <p:grpSpPr>
          <a:xfrm>
            <a:off x="609601" y="3200400"/>
            <a:ext cx="7620000" cy="3124200"/>
            <a:chOff x="609600" y="2133600"/>
            <a:chExt cx="7847013" cy="4191000"/>
          </a:xfrm>
        </p:grpSpPr>
        <p:sp>
          <p:nvSpPr>
            <p:cNvPr id="4" name="Rounded Rectangle 3">
              <a:extLst>
                <a:ext uri="{FF2B5EF4-FFF2-40B4-BE49-F238E27FC236}">
                  <a16:creationId xmlns:a16="http://schemas.microsoft.com/office/drawing/2014/main" id="{9494FB3D-4DA3-2F4F-8F0A-C96668F04B5C}"/>
                </a:ext>
              </a:extLst>
            </p:cNvPr>
            <p:cNvSpPr/>
            <p:nvPr/>
          </p:nvSpPr>
          <p:spPr>
            <a:xfrm>
              <a:off x="3810000" y="2133600"/>
              <a:ext cx="1524000" cy="533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Problem</a:t>
              </a:r>
            </a:p>
          </p:txBody>
        </p:sp>
        <p:sp>
          <p:nvSpPr>
            <p:cNvPr id="5" name="Rounded Rectangle 4">
              <a:extLst>
                <a:ext uri="{FF2B5EF4-FFF2-40B4-BE49-F238E27FC236}">
                  <a16:creationId xmlns:a16="http://schemas.microsoft.com/office/drawing/2014/main" id="{5893C1BF-DE17-4840-87F9-4DA1AFDFA864}"/>
                </a:ext>
              </a:extLst>
            </p:cNvPr>
            <p:cNvSpPr/>
            <p:nvPr/>
          </p:nvSpPr>
          <p:spPr>
            <a:xfrm>
              <a:off x="3886200" y="5562600"/>
              <a:ext cx="1524000" cy="533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Solution</a:t>
              </a:r>
            </a:p>
          </p:txBody>
        </p:sp>
        <p:cxnSp>
          <p:nvCxnSpPr>
            <p:cNvPr id="6" name="Straight Arrow Connector 5">
              <a:extLst>
                <a:ext uri="{FF2B5EF4-FFF2-40B4-BE49-F238E27FC236}">
                  <a16:creationId xmlns:a16="http://schemas.microsoft.com/office/drawing/2014/main" id="{03253D12-58E4-B94D-97C4-469764A56107}"/>
                </a:ext>
              </a:extLst>
            </p:cNvPr>
            <p:cNvCxnSpPr/>
            <p:nvPr/>
          </p:nvCxnSpPr>
          <p:spPr>
            <a:xfrm rot="5400000">
              <a:off x="3276601" y="4038600"/>
              <a:ext cx="2590800" cy="31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 name="Freeform 6">
              <a:extLst>
                <a:ext uri="{FF2B5EF4-FFF2-40B4-BE49-F238E27FC236}">
                  <a16:creationId xmlns:a16="http://schemas.microsoft.com/office/drawing/2014/main" id="{5D87DEF2-2EA0-4F48-AC01-9804666BC0E3}"/>
                </a:ext>
              </a:extLst>
            </p:cNvPr>
            <p:cNvSpPr/>
            <p:nvPr/>
          </p:nvSpPr>
          <p:spPr>
            <a:xfrm>
              <a:off x="785813" y="2614613"/>
              <a:ext cx="7670800" cy="3490912"/>
            </a:xfrm>
            <a:custGeom>
              <a:avLst/>
              <a:gdLst>
                <a:gd name="connsiteX0" fmla="*/ 3706761 w 7669693"/>
                <a:gd name="connsiteY0" fmla="*/ 176980 h 3490451"/>
                <a:gd name="connsiteX1" fmla="*/ 3687096 w 7669693"/>
                <a:gd name="connsiteY1" fmla="*/ 540774 h 3490451"/>
                <a:gd name="connsiteX2" fmla="*/ 3677264 w 7669693"/>
                <a:gd name="connsiteY2" fmla="*/ 570271 h 3490451"/>
                <a:gd name="connsiteX3" fmla="*/ 3647767 w 7669693"/>
                <a:gd name="connsiteY3" fmla="*/ 639096 h 3490451"/>
                <a:gd name="connsiteX4" fmla="*/ 3618271 w 7669693"/>
                <a:gd name="connsiteY4" fmla="*/ 658761 h 3490451"/>
                <a:gd name="connsiteX5" fmla="*/ 3588774 w 7669693"/>
                <a:gd name="connsiteY5" fmla="*/ 688258 h 3490451"/>
                <a:gd name="connsiteX6" fmla="*/ 3018503 w 7669693"/>
                <a:gd name="connsiteY6" fmla="*/ 698090 h 3490451"/>
                <a:gd name="connsiteX7" fmla="*/ 2969342 w 7669693"/>
                <a:gd name="connsiteY7" fmla="*/ 757084 h 3490451"/>
                <a:gd name="connsiteX8" fmla="*/ 2959509 w 7669693"/>
                <a:gd name="connsiteY8" fmla="*/ 786580 h 3490451"/>
                <a:gd name="connsiteX9" fmla="*/ 2969342 w 7669693"/>
                <a:gd name="connsiteY9" fmla="*/ 1042219 h 3490451"/>
                <a:gd name="connsiteX10" fmla="*/ 2920180 w 7669693"/>
                <a:gd name="connsiteY10" fmla="*/ 1238864 h 3490451"/>
                <a:gd name="connsiteX11" fmla="*/ 2890684 w 7669693"/>
                <a:gd name="connsiteY11" fmla="*/ 1258529 h 3490451"/>
                <a:gd name="connsiteX12" fmla="*/ 2831690 w 7669693"/>
                <a:gd name="connsiteY12" fmla="*/ 1248696 h 3490451"/>
                <a:gd name="connsiteX13" fmla="*/ 2733367 w 7669693"/>
                <a:gd name="connsiteY13" fmla="*/ 1209367 h 3490451"/>
                <a:gd name="connsiteX14" fmla="*/ 2546554 w 7669693"/>
                <a:gd name="connsiteY14" fmla="*/ 1140542 h 3490451"/>
                <a:gd name="connsiteX15" fmla="*/ 2428567 w 7669693"/>
                <a:gd name="connsiteY15" fmla="*/ 1081548 h 3490451"/>
                <a:gd name="connsiteX16" fmla="*/ 2310580 w 7669693"/>
                <a:gd name="connsiteY16" fmla="*/ 1022554 h 3490451"/>
                <a:gd name="connsiteX17" fmla="*/ 2231922 w 7669693"/>
                <a:gd name="connsiteY17" fmla="*/ 953729 h 3490451"/>
                <a:gd name="connsiteX18" fmla="*/ 2153264 w 7669693"/>
                <a:gd name="connsiteY18" fmla="*/ 855406 h 3490451"/>
                <a:gd name="connsiteX19" fmla="*/ 2113935 w 7669693"/>
                <a:gd name="connsiteY19" fmla="*/ 757084 h 3490451"/>
                <a:gd name="connsiteX20" fmla="*/ 2094271 w 7669693"/>
                <a:gd name="connsiteY20" fmla="*/ 727587 h 3490451"/>
                <a:gd name="connsiteX21" fmla="*/ 2045109 w 7669693"/>
                <a:gd name="connsiteY21" fmla="*/ 639096 h 3490451"/>
                <a:gd name="connsiteX22" fmla="*/ 2005780 w 7669693"/>
                <a:gd name="connsiteY22" fmla="*/ 589935 h 3490451"/>
                <a:gd name="connsiteX23" fmla="*/ 1986116 w 7669693"/>
                <a:gd name="connsiteY23" fmla="*/ 560438 h 3490451"/>
                <a:gd name="connsiteX24" fmla="*/ 1907458 w 7669693"/>
                <a:gd name="connsiteY24" fmla="*/ 501445 h 3490451"/>
                <a:gd name="connsiteX25" fmla="*/ 1868129 w 7669693"/>
                <a:gd name="connsiteY25" fmla="*/ 471948 h 3490451"/>
                <a:gd name="connsiteX26" fmla="*/ 1838632 w 7669693"/>
                <a:gd name="connsiteY26" fmla="*/ 452284 h 3490451"/>
                <a:gd name="connsiteX27" fmla="*/ 1799303 w 7669693"/>
                <a:gd name="connsiteY27" fmla="*/ 422787 h 3490451"/>
                <a:gd name="connsiteX28" fmla="*/ 1691148 w 7669693"/>
                <a:gd name="connsiteY28" fmla="*/ 383458 h 3490451"/>
                <a:gd name="connsiteX29" fmla="*/ 1553496 w 7669693"/>
                <a:gd name="connsiteY29" fmla="*/ 373625 h 3490451"/>
                <a:gd name="connsiteX30" fmla="*/ 1425677 w 7669693"/>
                <a:gd name="connsiteY30" fmla="*/ 334296 h 3490451"/>
                <a:gd name="connsiteX31" fmla="*/ 1307690 w 7669693"/>
                <a:gd name="connsiteY31" fmla="*/ 304800 h 3490451"/>
                <a:gd name="connsiteX32" fmla="*/ 1111045 w 7669693"/>
                <a:gd name="connsiteY32" fmla="*/ 245806 h 3490451"/>
                <a:gd name="connsiteX33" fmla="*/ 1071716 w 7669693"/>
                <a:gd name="connsiteY33" fmla="*/ 226142 h 3490451"/>
                <a:gd name="connsiteX34" fmla="*/ 1002890 w 7669693"/>
                <a:gd name="connsiteY34" fmla="*/ 167148 h 3490451"/>
                <a:gd name="connsiteX35" fmla="*/ 875071 w 7669693"/>
                <a:gd name="connsiteY35" fmla="*/ 78658 h 3490451"/>
                <a:gd name="connsiteX36" fmla="*/ 825909 w 7669693"/>
                <a:gd name="connsiteY36" fmla="*/ 68825 h 3490451"/>
                <a:gd name="connsiteX37" fmla="*/ 786580 w 7669693"/>
                <a:gd name="connsiteY37" fmla="*/ 49161 h 3490451"/>
                <a:gd name="connsiteX38" fmla="*/ 688258 w 7669693"/>
                <a:gd name="connsiteY38" fmla="*/ 78658 h 3490451"/>
                <a:gd name="connsiteX39" fmla="*/ 658761 w 7669693"/>
                <a:gd name="connsiteY39" fmla="*/ 108154 h 3490451"/>
                <a:gd name="connsiteX40" fmla="*/ 599767 w 7669693"/>
                <a:gd name="connsiteY40" fmla="*/ 137651 h 3490451"/>
                <a:gd name="connsiteX41" fmla="*/ 393290 w 7669693"/>
                <a:gd name="connsiteY41" fmla="*/ 147484 h 3490451"/>
                <a:gd name="connsiteX42" fmla="*/ 363793 w 7669693"/>
                <a:gd name="connsiteY42" fmla="*/ 176980 h 3490451"/>
                <a:gd name="connsiteX43" fmla="*/ 334296 w 7669693"/>
                <a:gd name="connsiteY43" fmla="*/ 196645 h 3490451"/>
                <a:gd name="connsiteX44" fmla="*/ 324464 w 7669693"/>
                <a:gd name="connsiteY44" fmla="*/ 226142 h 3490451"/>
                <a:gd name="connsiteX45" fmla="*/ 304800 w 7669693"/>
                <a:gd name="connsiteY45" fmla="*/ 304800 h 3490451"/>
                <a:gd name="connsiteX46" fmla="*/ 314632 w 7669693"/>
                <a:gd name="connsiteY46" fmla="*/ 422787 h 3490451"/>
                <a:gd name="connsiteX47" fmla="*/ 324464 w 7669693"/>
                <a:gd name="connsiteY47" fmla="*/ 462116 h 3490451"/>
                <a:gd name="connsiteX48" fmla="*/ 334296 w 7669693"/>
                <a:gd name="connsiteY48" fmla="*/ 511277 h 3490451"/>
                <a:gd name="connsiteX49" fmla="*/ 344129 w 7669693"/>
                <a:gd name="connsiteY49" fmla="*/ 570271 h 3490451"/>
                <a:gd name="connsiteX50" fmla="*/ 393290 w 7669693"/>
                <a:gd name="connsiteY50" fmla="*/ 648929 h 3490451"/>
                <a:gd name="connsiteX51" fmla="*/ 422787 w 7669693"/>
                <a:gd name="connsiteY51" fmla="*/ 707922 h 3490451"/>
                <a:gd name="connsiteX52" fmla="*/ 442451 w 7669693"/>
                <a:gd name="connsiteY52" fmla="*/ 757084 h 3490451"/>
                <a:gd name="connsiteX53" fmla="*/ 511277 w 7669693"/>
                <a:gd name="connsiteY53" fmla="*/ 865238 h 3490451"/>
                <a:gd name="connsiteX54" fmla="*/ 560438 w 7669693"/>
                <a:gd name="connsiteY54" fmla="*/ 924232 h 3490451"/>
                <a:gd name="connsiteX55" fmla="*/ 589935 w 7669693"/>
                <a:gd name="connsiteY55" fmla="*/ 963561 h 3490451"/>
                <a:gd name="connsiteX56" fmla="*/ 648929 w 7669693"/>
                <a:gd name="connsiteY56" fmla="*/ 1012722 h 3490451"/>
                <a:gd name="connsiteX57" fmla="*/ 943896 w 7669693"/>
                <a:gd name="connsiteY57" fmla="*/ 1061884 h 3490451"/>
                <a:gd name="connsiteX58" fmla="*/ 1209367 w 7669693"/>
                <a:gd name="connsiteY58" fmla="*/ 1140542 h 3490451"/>
                <a:gd name="connsiteX59" fmla="*/ 1268361 w 7669693"/>
                <a:gd name="connsiteY59" fmla="*/ 1170038 h 3490451"/>
                <a:gd name="connsiteX60" fmla="*/ 1396180 w 7669693"/>
                <a:gd name="connsiteY60" fmla="*/ 1219200 h 3490451"/>
                <a:gd name="connsiteX61" fmla="*/ 1435509 w 7669693"/>
                <a:gd name="connsiteY61" fmla="*/ 1248696 h 3490451"/>
                <a:gd name="connsiteX62" fmla="*/ 1484671 w 7669693"/>
                <a:gd name="connsiteY62" fmla="*/ 1268361 h 3490451"/>
                <a:gd name="connsiteX63" fmla="*/ 1514167 w 7669693"/>
                <a:gd name="connsiteY63" fmla="*/ 1288025 h 3490451"/>
                <a:gd name="connsiteX64" fmla="*/ 1612490 w 7669693"/>
                <a:gd name="connsiteY64" fmla="*/ 1376516 h 3490451"/>
                <a:gd name="connsiteX65" fmla="*/ 1612490 w 7669693"/>
                <a:gd name="connsiteY65" fmla="*/ 1504335 h 3490451"/>
                <a:gd name="connsiteX66" fmla="*/ 1622322 w 7669693"/>
                <a:gd name="connsiteY66" fmla="*/ 1887793 h 3490451"/>
                <a:gd name="connsiteX67" fmla="*/ 1632154 w 7669693"/>
                <a:gd name="connsiteY67" fmla="*/ 1946787 h 3490451"/>
                <a:gd name="connsiteX68" fmla="*/ 1641987 w 7669693"/>
                <a:gd name="connsiteY68" fmla="*/ 1976284 h 3490451"/>
                <a:gd name="connsiteX69" fmla="*/ 1681316 w 7669693"/>
                <a:gd name="connsiteY69" fmla="*/ 1995948 h 3490451"/>
                <a:gd name="connsiteX70" fmla="*/ 1818967 w 7669693"/>
                <a:gd name="connsiteY70" fmla="*/ 2045109 h 3490451"/>
                <a:gd name="connsiteX71" fmla="*/ 1946787 w 7669693"/>
                <a:gd name="connsiteY71" fmla="*/ 2064774 h 3490451"/>
                <a:gd name="connsiteX72" fmla="*/ 2261419 w 7669693"/>
                <a:gd name="connsiteY72" fmla="*/ 2035277 h 3490451"/>
                <a:gd name="connsiteX73" fmla="*/ 2379406 w 7669693"/>
                <a:gd name="connsiteY73" fmla="*/ 1966451 h 3490451"/>
                <a:gd name="connsiteX74" fmla="*/ 2428567 w 7669693"/>
                <a:gd name="connsiteY74" fmla="*/ 1917290 h 3490451"/>
                <a:gd name="connsiteX75" fmla="*/ 2467896 w 7669693"/>
                <a:gd name="connsiteY75" fmla="*/ 1877961 h 3490451"/>
                <a:gd name="connsiteX76" fmla="*/ 2546554 w 7669693"/>
                <a:gd name="connsiteY76" fmla="*/ 1809135 h 3490451"/>
                <a:gd name="connsiteX77" fmla="*/ 2595716 w 7669693"/>
                <a:gd name="connsiteY77" fmla="*/ 1720645 h 3490451"/>
                <a:gd name="connsiteX78" fmla="*/ 2635045 w 7669693"/>
                <a:gd name="connsiteY78" fmla="*/ 1681316 h 3490451"/>
                <a:gd name="connsiteX79" fmla="*/ 2644877 w 7669693"/>
                <a:gd name="connsiteY79" fmla="*/ 1622322 h 3490451"/>
                <a:gd name="connsiteX80" fmla="*/ 2802193 w 7669693"/>
                <a:gd name="connsiteY80" fmla="*/ 1592825 h 3490451"/>
                <a:gd name="connsiteX81" fmla="*/ 2890684 w 7669693"/>
                <a:gd name="connsiteY81" fmla="*/ 1641987 h 3490451"/>
                <a:gd name="connsiteX82" fmla="*/ 2969342 w 7669693"/>
                <a:gd name="connsiteY82" fmla="*/ 1681316 h 3490451"/>
                <a:gd name="connsiteX83" fmla="*/ 3028335 w 7669693"/>
                <a:gd name="connsiteY83" fmla="*/ 1691148 h 3490451"/>
                <a:gd name="connsiteX84" fmla="*/ 3067664 w 7669693"/>
                <a:gd name="connsiteY84" fmla="*/ 1710813 h 3490451"/>
                <a:gd name="connsiteX85" fmla="*/ 3234813 w 7669693"/>
                <a:gd name="connsiteY85" fmla="*/ 1730477 h 3490451"/>
                <a:gd name="connsiteX86" fmla="*/ 3293806 w 7669693"/>
                <a:gd name="connsiteY86" fmla="*/ 1740309 h 3490451"/>
                <a:gd name="connsiteX87" fmla="*/ 3470787 w 7669693"/>
                <a:gd name="connsiteY87" fmla="*/ 1730477 h 3490451"/>
                <a:gd name="connsiteX88" fmla="*/ 3500284 w 7669693"/>
                <a:gd name="connsiteY88" fmla="*/ 1710813 h 3490451"/>
                <a:gd name="connsiteX89" fmla="*/ 3588774 w 7669693"/>
                <a:gd name="connsiteY89" fmla="*/ 1632154 h 3490451"/>
                <a:gd name="connsiteX90" fmla="*/ 3618271 w 7669693"/>
                <a:gd name="connsiteY90" fmla="*/ 1582993 h 3490451"/>
                <a:gd name="connsiteX91" fmla="*/ 3657600 w 7669693"/>
                <a:gd name="connsiteY91" fmla="*/ 1504335 h 3490451"/>
                <a:gd name="connsiteX92" fmla="*/ 3716593 w 7669693"/>
                <a:gd name="connsiteY92" fmla="*/ 1297858 h 3490451"/>
                <a:gd name="connsiteX93" fmla="*/ 3982064 w 7669693"/>
                <a:gd name="connsiteY93" fmla="*/ 698090 h 3490451"/>
                <a:gd name="connsiteX94" fmla="*/ 4031225 w 7669693"/>
                <a:gd name="connsiteY94" fmla="*/ 580103 h 3490451"/>
                <a:gd name="connsiteX95" fmla="*/ 4070554 w 7669693"/>
                <a:gd name="connsiteY95" fmla="*/ 452284 h 3490451"/>
                <a:gd name="connsiteX96" fmla="*/ 4119716 w 7669693"/>
                <a:gd name="connsiteY96" fmla="*/ 324464 h 3490451"/>
                <a:gd name="connsiteX97" fmla="*/ 4168877 w 7669693"/>
                <a:gd name="connsiteY97" fmla="*/ 235974 h 3490451"/>
                <a:gd name="connsiteX98" fmla="*/ 4198374 w 7669693"/>
                <a:gd name="connsiteY98" fmla="*/ 157316 h 3490451"/>
                <a:gd name="connsiteX99" fmla="*/ 4227871 w 7669693"/>
                <a:gd name="connsiteY99" fmla="*/ 147484 h 3490451"/>
                <a:gd name="connsiteX100" fmla="*/ 4365522 w 7669693"/>
                <a:gd name="connsiteY100" fmla="*/ 196645 h 3490451"/>
                <a:gd name="connsiteX101" fmla="*/ 4424516 w 7669693"/>
                <a:gd name="connsiteY101" fmla="*/ 206477 h 3490451"/>
                <a:gd name="connsiteX102" fmla="*/ 4473677 w 7669693"/>
                <a:gd name="connsiteY102" fmla="*/ 235974 h 3490451"/>
                <a:gd name="connsiteX103" fmla="*/ 4562167 w 7669693"/>
                <a:gd name="connsiteY103" fmla="*/ 265471 h 3490451"/>
                <a:gd name="connsiteX104" fmla="*/ 4670322 w 7669693"/>
                <a:gd name="connsiteY104" fmla="*/ 314632 h 3490451"/>
                <a:gd name="connsiteX105" fmla="*/ 4857135 w 7669693"/>
                <a:gd name="connsiteY105" fmla="*/ 452284 h 3490451"/>
                <a:gd name="connsiteX106" fmla="*/ 4994787 w 7669693"/>
                <a:gd name="connsiteY106" fmla="*/ 521109 h 3490451"/>
                <a:gd name="connsiteX107" fmla="*/ 5024284 w 7669693"/>
                <a:gd name="connsiteY107" fmla="*/ 550606 h 3490451"/>
                <a:gd name="connsiteX108" fmla="*/ 5053780 w 7669693"/>
                <a:gd name="connsiteY108" fmla="*/ 570271 h 3490451"/>
                <a:gd name="connsiteX109" fmla="*/ 5152103 w 7669693"/>
                <a:gd name="connsiteY109" fmla="*/ 619432 h 3490451"/>
                <a:gd name="connsiteX110" fmla="*/ 5181600 w 7669693"/>
                <a:gd name="connsiteY110" fmla="*/ 648929 h 3490451"/>
                <a:gd name="connsiteX111" fmla="*/ 5240593 w 7669693"/>
                <a:gd name="connsiteY111" fmla="*/ 658761 h 3490451"/>
                <a:gd name="connsiteX112" fmla="*/ 5299587 w 7669693"/>
                <a:gd name="connsiteY112" fmla="*/ 678425 h 3490451"/>
                <a:gd name="connsiteX113" fmla="*/ 5456903 w 7669693"/>
                <a:gd name="connsiteY113" fmla="*/ 737419 h 3490451"/>
                <a:gd name="connsiteX114" fmla="*/ 5525729 w 7669693"/>
                <a:gd name="connsiteY114" fmla="*/ 757084 h 3490451"/>
                <a:gd name="connsiteX115" fmla="*/ 5614219 w 7669693"/>
                <a:gd name="connsiteY115" fmla="*/ 766916 h 3490451"/>
                <a:gd name="connsiteX116" fmla="*/ 6174658 w 7669693"/>
                <a:gd name="connsiteY116" fmla="*/ 757084 h 3490451"/>
                <a:gd name="connsiteX117" fmla="*/ 6272980 w 7669693"/>
                <a:gd name="connsiteY117" fmla="*/ 658761 h 3490451"/>
                <a:gd name="connsiteX118" fmla="*/ 6341806 w 7669693"/>
                <a:gd name="connsiteY118" fmla="*/ 580103 h 3490451"/>
                <a:gd name="connsiteX119" fmla="*/ 6440129 w 7669693"/>
                <a:gd name="connsiteY119" fmla="*/ 412954 h 3490451"/>
                <a:gd name="connsiteX120" fmla="*/ 6518787 w 7669693"/>
                <a:gd name="connsiteY120" fmla="*/ 255638 h 3490451"/>
                <a:gd name="connsiteX121" fmla="*/ 6548284 w 7669693"/>
                <a:gd name="connsiteY121" fmla="*/ 216309 h 3490451"/>
                <a:gd name="connsiteX122" fmla="*/ 6567948 w 7669693"/>
                <a:gd name="connsiteY122" fmla="*/ 167148 h 3490451"/>
                <a:gd name="connsiteX123" fmla="*/ 6607277 w 7669693"/>
                <a:gd name="connsiteY123" fmla="*/ 98322 h 3490451"/>
                <a:gd name="connsiteX124" fmla="*/ 6646606 w 7669693"/>
                <a:gd name="connsiteY124" fmla="*/ 29496 h 3490451"/>
                <a:gd name="connsiteX125" fmla="*/ 6695767 w 7669693"/>
                <a:gd name="connsiteY125" fmla="*/ 0 h 3490451"/>
                <a:gd name="connsiteX126" fmla="*/ 6843251 w 7669693"/>
                <a:gd name="connsiteY126" fmla="*/ 19664 h 3490451"/>
                <a:gd name="connsiteX127" fmla="*/ 6902245 w 7669693"/>
                <a:gd name="connsiteY127" fmla="*/ 29496 h 3490451"/>
                <a:gd name="connsiteX128" fmla="*/ 6951406 w 7669693"/>
                <a:gd name="connsiteY128" fmla="*/ 58993 h 3490451"/>
                <a:gd name="connsiteX129" fmla="*/ 7089058 w 7669693"/>
                <a:gd name="connsiteY129" fmla="*/ 117987 h 3490451"/>
                <a:gd name="connsiteX130" fmla="*/ 7246374 w 7669693"/>
                <a:gd name="connsiteY130" fmla="*/ 206477 h 3490451"/>
                <a:gd name="connsiteX131" fmla="*/ 7305367 w 7669693"/>
                <a:gd name="connsiteY131" fmla="*/ 235974 h 3490451"/>
                <a:gd name="connsiteX132" fmla="*/ 7374193 w 7669693"/>
                <a:gd name="connsiteY132" fmla="*/ 294967 h 3490451"/>
                <a:gd name="connsiteX133" fmla="*/ 7452851 w 7669693"/>
                <a:gd name="connsiteY133" fmla="*/ 363793 h 3490451"/>
                <a:gd name="connsiteX134" fmla="*/ 7521677 w 7669693"/>
                <a:gd name="connsiteY134" fmla="*/ 481780 h 3490451"/>
                <a:gd name="connsiteX135" fmla="*/ 7561006 w 7669693"/>
                <a:gd name="connsiteY135" fmla="*/ 540774 h 3490451"/>
                <a:gd name="connsiteX136" fmla="*/ 7620000 w 7669693"/>
                <a:gd name="connsiteY136" fmla="*/ 658761 h 3490451"/>
                <a:gd name="connsiteX137" fmla="*/ 7629832 w 7669693"/>
                <a:gd name="connsiteY137" fmla="*/ 717754 h 3490451"/>
                <a:gd name="connsiteX138" fmla="*/ 7649496 w 7669693"/>
                <a:gd name="connsiteY138" fmla="*/ 757084 h 3490451"/>
                <a:gd name="connsiteX139" fmla="*/ 7669161 w 7669693"/>
                <a:gd name="connsiteY139" fmla="*/ 855406 h 3490451"/>
                <a:gd name="connsiteX140" fmla="*/ 7659329 w 7669693"/>
                <a:gd name="connsiteY140" fmla="*/ 983225 h 3490451"/>
                <a:gd name="connsiteX141" fmla="*/ 7629832 w 7669693"/>
                <a:gd name="connsiteY141" fmla="*/ 1012722 h 3490451"/>
                <a:gd name="connsiteX142" fmla="*/ 7590503 w 7669693"/>
                <a:gd name="connsiteY142" fmla="*/ 1032387 h 3490451"/>
                <a:gd name="connsiteX143" fmla="*/ 7423354 w 7669693"/>
                <a:gd name="connsiteY143" fmla="*/ 1061884 h 3490451"/>
                <a:gd name="connsiteX144" fmla="*/ 6813754 w 7669693"/>
                <a:gd name="connsiteY144" fmla="*/ 1081548 h 3490451"/>
                <a:gd name="connsiteX145" fmla="*/ 6744929 w 7669693"/>
                <a:gd name="connsiteY145" fmla="*/ 1130709 h 3490451"/>
                <a:gd name="connsiteX146" fmla="*/ 6725264 w 7669693"/>
                <a:gd name="connsiteY146" fmla="*/ 1160206 h 3490451"/>
                <a:gd name="connsiteX147" fmla="*/ 6685935 w 7669693"/>
                <a:gd name="connsiteY147" fmla="*/ 1268361 h 3490451"/>
                <a:gd name="connsiteX148" fmla="*/ 6656438 w 7669693"/>
                <a:gd name="connsiteY148" fmla="*/ 1376516 h 3490451"/>
                <a:gd name="connsiteX149" fmla="*/ 6646606 w 7669693"/>
                <a:gd name="connsiteY149" fmla="*/ 1445342 h 3490451"/>
                <a:gd name="connsiteX150" fmla="*/ 6626942 w 7669693"/>
                <a:gd name="connsiteY150" fmla="*/ 1533832 h 3490451"/>
                <a:gd name="connsiteX151" fmla="*/ 6646606 w 7669693"/>
                <a:gd name="connsiteY151" fmla="*/ 1848464 h 3490451"/>
                <a:gd name="connsiteX152" fmla="*/ 6666271 w 7669693"/>
                <a:gd name="connsiteY152" fmla="*/ 1877961 h 3490451"/>
                <a:gd name="connsiteX153" fmla="*/ 6676103 w 7669693"/>
                <a:gd name="connsiteY153" fmla="*/ 1828800 h 3490451"/>
                <a:gd name="connsiteX154" fmla="*/ 6705600 w 7669693"/>
                <a:gd name="connsiteY154" fmla="*/ 1779638 h 3490451"/>
                <a:gd name="connsiteX155" fmla="*/ 6725264 w 7669693"/>
                <a:gd name="connsiteY155" fmla="*/ 1700980 h 3490451"/>
                <a:gd name="connsiteX156" fmla="*/ 6705600 w 7669693"/>
                <a:gd name="connsiteY156" fmla="*/ 1199535 h 3490451"/>
                <a:gd name="connsiteX157" fmla="*/ 6656438 w 7669693"/>
                <a:gd name="connsiteY157" fmla="*/ 1081548 h 3490451"/>
                <a:gd name="connsiteX158" fmla="*/ 6597445 w 7669693"/>
                <a:gd name="connsiteY158" fmla="*/ 1032387 h 3490451"/>
                <a:gd name="connsiteX159" fmla="*/ 6440129 w 7669693"/>
                <a:gd name="connsiteY159" fmla="*/ 1052051 h 3490451"/>
                <a:gd name="connsiteX160" fmla="*/ 6410632 w 7669693"/>
                <a:gd name="connsiteY160" fmla="*/ 1071716 h 3490451"/>
                <a:gd name="connsiteX161" fmla="*/ 6351638 w 7669693"/>
                <a:gd name="connsiteY161" fmla="*/ 1091380 h 3490451"/>
                <a:gd name="connsiteX162" fmla="*/ 6223819 w 7669693"/>
                <a:gd name="connsiteY162" fmla="*/ 1170038 h 3490451"/>
                <a:gd name="connsiteX163" fmla="*/ 6135329 w 7669693"/>
                <a:gd name="connsiteY163" fmla="*/ 1199535 h 3490451"/>
                <a:gd name="connsiteX164" fmla="*/ 6086167 w 7669693"/>
                <a:gd name="connsiteY164" fmla="*/ 1229032 h 3490451"/>
                <a:gd name="connsiteX165" fmla="*/ 6027174 w 7669693"/>
                <a:gd name="connsiteY165" fmla="*/ 1258529 h 3490451"/>
                <a:gd name="connsiteX166" fmla="*/ 5909187 w 7669693"/>
                <a:gd name="connsiteY166" fmla="*/ 1307690 h 3490451"/>
                <a:gd name="connsiteX167" fmla="*/ 5879690 w 7669693"/>
                <a:gd name="connsiteY167" fmla="*/ 1337187 h 3490451"/>
                <a:gd name="connsiteX168" fmla="*/ 5781367 w 7669693"/>
                <a:gd name="connsiteY168" fmla="*/ 1386348 h 3490451"/>
                <a:gd name="connsiteX169" fmla="*/ 5732206 w 7669693"/>
                <a:gd name="connsiteY169" fmla="*/ 1435509 h 3490451"/>
                <a:gd name="connsiteX170" fmla="*/ 5673213 w 7669693"/>
                <a:gd name="connsiteY170" fmla="*/ 1474838 h 3490451"/>
                <a:gd name="connsiteX171" fmla="*/ 5555225 w 7669693"/>
                <a:gd name="connsiteY171" fmla="*/ 1563329 h 3490451"/>
                <a:gd name="connsiteX172" fmla="*/ 5515896 w 7669693"/>
                <a:gd name="connsiteY172" fmla="*/ 1592825 h 3490451"/>
                <a:gd name="connsiteX173" fmla="*/ 5407742 w 7669693"/>
                <a:gd name="connsiteY173" fmla="*/ 1671484 h 3490451"/>
                <a:gd name="connsiteX174" fmla="*/ 5368413 w 7669693"/>
                <a:gd name="connsiteY174" fmla="*/ 1691148 h 3490451"/>
                <a:gd name="connsiteX175" fmla="*/ 5319251 w 7669693"/>
                <a:gd name="connsiteY175" fmla="*/ 1700980 h 3490451"/>
                <a:gd name="connsiteX176" fmla="*/ 5240593 w 7669693"/>
                <a:gd name="connsiteY176" fmla="*/ 1720645 h 3490451"/>
                <a:gd name="connsiteX177" fmla="*/ 5043948 w 7669693"/>
                <a:gd name="connsiteY177" fmla="*/ 1710813 h 3490451"/>
                <a:gd name="connsiteX178" fmla="*/ 5004619 w 7669693"/>
                <a:gd name="connsiteY178" fmla="*/ 1691148 h 3490451"/>
                <a:gd name="connsiteX179" fmla="*/ 4965290 w 7669693"/>
                <a:gd name="connsiteY179" fmla="*/ 1681316 h 3490451"/>
                <a:gd name="connsiteX180" fmla="*/ 4729316 w 7669693"/>
                <a:gd name="connsiteY180" fmla="*/ 1474838 h 3490451"/>
                <a:gd name="connsiteX181" fmla="*/ 4670322 w 7669693"/>
                <a:gd name="connsiteY181" fmla="*/ 1406013 h 3490451"/>
                <a:gd name="connsiteX182" fmla="*/ 4601496 w 7669693"/>
                <a:gd name="connsiteY182" fmla="*/ 1337187 h 3490451"/>
                <a:gd name="connsiteX183" fmla="*/ 4562167 w 7669693"/>
                <a:gd name="connsiteY183" fmla="*/ 1278193 h 3490451"/>
                <a:gd name="connsiteX184" fmla="*/ 4522838 w 7669693"/>
                <a:gd name="connsiteY184" fmla="*/ 1219200 h 3490451"/>
                <a:gd name="connsiteX185" fmla="*/ 4513006 w 7669693"/>
                <a:gd name="connsiteY185" fmla="*/ 1179871 h 3490451"/>
                <a:gd name="connsiteX186" fmla="*/ 4444180 w 7669693"/>
                <a:gd name="connsiteY186" fmla="*/ 1101213 h 3490451"/>
                <a:gd name="connsiteX187" fmla="*/ 4404851 w 7669693"/>
                <a:gd name="connsiteY187" fmla="*/ 1091380 h 3490451"/>
                <a:gd name="connsiteX188" fmla="*/ 4119716 w 7669693"/>
                <a:gd name="connsiteY188" fmla="*/ 1120877 h 3490451"/>
                <a:gd name="connsiteX189" fmla="*/ 4090219 w 7669693"/>
                <a:gd name="connsiteY189" fmla="*/ 1140542 h 3490451"/>
                <a:gd name="connsiteX190" fmla="*/ 4050890 w 7669693"/>
                <a:gd name="connsiteY190" fmla="*/ 1219200 h 3490451"/>
                <a:gd name="connsiteX191" fmla="*/ 4031225 w 7669693"/>
                <a:gd name="connsiteY191" fmla="*/ 1248696 h 3490451"/>
                <a:gd name="connsiteX192" fmla="*/ 4021393 w 7669693"/>
                <a:gd name="connsiteY192" fmla="*/ 1278193 h 3490451"/>
                <a:gd name="connsiteX193" fmla="*/ 4011561 w 7669693"/>
                <a:gd name="connsiteY193" fmla="*/ 1337187 h 3490451"/>
                <a:gd name="connsiteX194" fmla="*/ 4001729 w 7669693"/>
                <a:gd name="connsiteY194" fmla="*/ 1376516 h 3490451"/>
                <a:gd name="connsiteX195" fmla="*/ 3982064 w 7669693"/>
                <a:gd name="connsiteY195" fmla="*/ 1789471 h 3490451"/>
                <a:gd name="connsiteX196" fmla="*/ 3972232 w 7669693"/>
                <a:gd name="connsiteY196" fmla="*/ 1838632 h 3490451"/>
                <a:gd name="connsiteX197" fmla="*/ 3942735 w 7669693"/>
                <a:gd name="connsiteY197" fmla="*/ 1897625 h 3490451"/>
                <a:gd name="connsiteX198" fmla="*/ 3932903 w 7669693"/>
                <a:gd name="connsiteY198" fmla="*/ 1927122 h 3490451"/>
                <a:gd name="connsiteX199" fmla="*/ 3913238 w 7669693"/>
                <a:gd name="connsiteY199" fmla="*/ 1966451 h 3490451"/>
                <a:gd name="connsiteX200" fmla="*/ 3903406 w 7669693"/>
                <a:gd name="connsiteY200" fmla="*/ 1995948 h 3490451"/>
                <a:gd name="connsiteX201" fmla="*/ 3834580 w 7669693"/>
                <a:gd name="connsiteY201" fmla="*/ 2054942 h 3490451"/>
                <a:gd name="connsiteX202" fmla="*/ 3805084 w 7669693"/>
                <a:gd name="connsiteY202" fmla="*/ 2084438 h 3490451"/>
                <a:gd name="connsiteX203" fmla="*/ 3677264 w 7669693"/>
                <a:gd name="connsiteY203" fmla="*/ 2133600 h 3490451"/>
                <a:gd name="connsiteX204" fmla="*/ 3628103 w 7669693"/>
                <a:gd name="connsiteY204" fmla="*/ 2153264 h 3490451"/>
                <a:gd name="connsiteX205" fmla="*/ 3588774 w 7669693"/>
                <a:gd name="connsiteY205" fmla="*/ 2163096 h 3490451"/>
                <a:gd name="connsiteX206" fmla="*/ 3490451 w 7669693"/>
                <a:gd name="connsiteY206" fmla="*/ 2182761 h 3490451"/>
                <a:gd name="connsiteX207" fmla="*/ 2900516 w 7669693"/>
                <a:gd name="connsiteY207" fmla="*/ 2192593 h 3490451"/>
                <a:gd name="connsiteX208" fmla="*/ 2841522 w 7669693"/>
                <a:gd name="connsiteY208" fmla="*/ 2202425 h 3490451"/>
                <a:gd name="connsiteX209" fmla="*/ 2802193 w 7669693"/>
                <a:gd name="connsiteY209" fmla="*/ 2231922 h 3490451"/>
                <a:gd name="connsiteX210" fmla="*/ 2772696 w 7669693"/>
                <a:gd name="connsiteY210" fmla="*/ 2241754 h 3490451"/>
                <a:gd name="connsiteX211" fmla="*/ 2694038 w 7669693"/>
                <a:gd name="connsiteY211" fmla="*/ 2330245 h 3490451"/>
                <a:gd name="connsiteX212" fmla="*/ 2635045 w 7669693"/>
                <a:gd name="connsiteY212" fmla="*/ 2399071 h 3490451"/>
                <a:gd name="connsiteX213" fmla="*/ 2585884 w 7669693"/>
                <a:gd name="connsiteY213" fmla="*/ 2408903 h 3490451"/>
                <a:gd name="connsiteX214" fmla="*/ 2507225 w 7669693"/>
                <a:gd name="connsiteY214" fmla="*/ 2477729 h 3490451"/>
                <a:gd name="connsiteX215" fmla="*/ 2438400 w 7669693"/>
                <a:gd name="connsiteY215" fmla="*/ 2556387 h 3490451"/>
                <a:gd name="connsiteX216" fmla="*/ 2369574 w 7669693"/>
                <a:gd name="connsiteY216" fmla="*/ 2566219 h 3490451"/>
                <a:gd name="connsiteX217" fmla="*/ 2222090 w 7669693"/>
                <a:gd name="connsiteY217" fmla="*/ 2556387 h 3490451"/>
                <a:gd name="connsiteX218" fmla="*/ 2143432 w 7669693"/>
                <a:gd name="connsiteY218" fmla="*/ 2526890 h 3490451"/>
                <a:gd name="connsiteX219" fmla="*/ 2113935 w 7669693"/>
                <a:gd name="connsiteY219" fmla="*/ 2517058 h 3490451"/>
                <a:gd name="connsiteX220" fmla="*/ 1887793 w 7669693"/>
                <a:gd name="connsiteY220" fmla="*/ 2428567 h 3490451"/>
                <a:gd name="connsiteX221" fmla="*/ 1828800 w 7669693"/>
                <a:gd name="connsiteY221" fmla="*/ 2408903 h 3490451"/>
                <a:gd name="connsiteX222" fmla="*/ 1779638 w 7669693"/>
                <a:gd name="connsiteY222" fmla="*/ 2399071 h 3490451"/>
                <a:gd name="connsiteX223" fmla="*/ 1710813 w 7669693"/>
                <a:gd name="connsiteY223" fmla="*/ 2379406 h 3490451"/>
                <a:gd name="connsiteX224" fmla="*/ 1641987 w 7669693"/>
                <a:gd name="connsiteY224" fmla="*/ 2369574 h 3490451"/>
                <a:gd name="connsiteX225" fmla="*/ 1356851 w 7669693"/>
                <a:gd name="connsiteY225" fmla="*/ 2349909 h 3490451"/>
                <a:gd name="connsiteX226" fmla="*/ 1150374 w 7669693"/>
                <a:gd name="connsiteY226" fmla="*/ 2359742 h 3490451"/>
                <a:gd name="connsiteX227" fmla="*/ 1111045 w 7669693"/>
                <a:gd name="connsiteY227" fmla="*/ 2389238 h 3490451"/>
                <a:gd name="connsiteX228" fmla="*/ 1052051 w 7669693"/>
                <a:gd name="connsiteY228" fmla="*/ 2477729 h 3490451"/>
                <a:gd name="connsiteX229" fmla="*/ 993058 w 7669693"/>
                <a:gd name="connsiteY229" fmla="*/ 2625213 h 3490451"/>
                <a:gd name="connsiteX230" fmla="*/ 953729 w 7669693"/>
                <a:gd name="connsiteY230" fmla="*/ 2812025 h 3490451"/>
                <a:gd name="connsiteX231" fmla="*/ 914400 w 7669693"/>
                <a:gd name="connsiteY231" fmla="*/ 2890684 h 3490451"/>
                <a:gd name="connsiteX232" fmla="*/ 835742 w 7669693"/>
                <a:gd name="connsiteY232" fmla="*/ 2871019 h 3490451"/>
                <a:gd name="connsiteX233" fmla="*/ 747251 w 7669693"/>
                <a:gd name="connsiteY233" fmla="*/ 2890684 h 3490451"/>
                <a:gd name="connsiteX234" fmla="*/ 688258 w 7669693"/>
                <a:gd name="connsiteY234" fmla="*/ 2979174 h 3490451"/>
                <a:gd name="connsiteX235" fmla="*/ 658761 w 7669693"/>
                <a:gd name="connsiteY235" fmla="*/ 2998838 h 3490451"/>
                <a:gd name="connsiteX236" fmla="*/ 599767 w 7669693"/>
                <a:gd name="connsiteY236" fmla="*/ 3038167 h 3490451"/>
                <a:gd name="connsiteX237" fmla="*/ 511277 w 7669693"/>
                <a:gd name="connsiteY237" fmla="*/ 3106993 h 3490451"/>
                <a:gd name="connsiteX238" fmla="*/ 452284 w 7669693"/>
                <a:gd name="connsiteY238" fmla="*/ 3165987 h 3490451"/>
                <a:gd name="connsiteX239" fmla="*/ 412954 w 7669693"/>
                <a:gd name="connsiteY239" fmla="*/ 3195484 h 3490451"/>
                <a:gd name="connsiteX240" fmla="*/ 275303 w 7669693"/>
                <a:gd name="connsiteY240" fmla="*/ 3254477 h 3490451"/>
                <a:gd name="connsiteX241" fmla="*/ 206477 w 7669693"/>
                <a:gd name="connsiteY241" fmla="*/ 3293806 h 3490451"/>
                <a:gd name="connsiteX242" fmla="*/ 147484 w 7669693"/>
                <a:gd name="connsiteY242" fmla="*/ 3333135 h 3490451"/>
                <a:gd name="connsiteX243" fmla="*/ 68825 w 7669693"/>
                <a:gd name="connsiteY243" fmla="*/ 3392129 h 3490451"/>
                <a:gd name="connsiteX244" fmla="*/ 49161 w 7669693"/>
                <a:gd name="connsiteY244" fmla="*/ 3431458 h 3490451"/>
                <a:gd name="connsiteX245" fmla="*/ 0 w 7669693"/>
                <a:gd name="connsiteY245" fmla="*/ 3490451 h 349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7669693" h="3490451">
                  <a:moveTo>
                    <a:pt x="3706761" y="176980"/>
                  </a:moveTo>
                  <a:cubicBezTo>
                    <a:pt x="3701414" y="353444"/>
                    <a:pt x="3722563" y="416642"/>
                    <a:pt x="3687096" y="540774"/>
                  </a:cubicBezTo>
                  <a:cubicBezTo>
                    <a:pt x="3684249" y="550739"/>
                    <a:pt x="3680111" y="560306"/>
                    <a:pt x="3677264" y="570271"/>
                  </a:cubicBezTo>
                  <a:cubicBezTo>
                    <a:pt x="3668237" y="601865"/>
                    <a:pt x="3671718" y="615145"/>
                    <a:pt x="3647767" y="639096"/>
                  </a:cubicBezTo>
                  <a:cubicBezTo>
                    <a:pt x="3639411" y="647452"/>
                    <a:pt x="3627349" y="651196"/>
                    <a:pt x="3618271" y="658761"/>
                  </a:cubicBezTo>
                  <a:cubicBezTo>
                    <a:pt x="3607589" y="667663"/>
                    <a:pt x="3602649" y="687348"/>
                    <a:pt x="3588774" y="688258"/>
                  </a:cubicBezTo>
                  <a:cubicBezTo>
                    <a:pt x="3399063" y="700698"/>
                    <a:pt x="3208593" y="694813"/>
                    <a:pt x="3018503" y="698090"/>
                  </a:cubicBezTo>
                  <a:cubicBezTo>
                    <a:pt x="2996755" y="719838"/>
                    <a:pt x="2983032" y="729704"/>
                    <a:pt x="2969342" y="757084"/>
                  </a:cubicBezTo>
                  <a:cubicBezTo>
                    <a:pt x="2964707" y="766354"/>
                    <a:pt x="2962787" y="776748"/>
                    <a:pt x="2959509" y="786580"/>
                  </a:cubicBezTo>
                  <a:cubicBezTo>
                    <a:pt x="2962787" y="871793"/>
                    <a:pt x="2969342" y="956943"/>
                    <a:pt x="2969342" y="1042219"/>
                  </a:cubicBezTo>
                  <a:cubicBezTo>
                    <a:pt x="2969342" y="1090591"/>
                    <a:pt x="2979109" y="1199576"/>
                    <a:pt x="2920180" y="1238864"/>
                  </a:cubicBezTo>
                  <a:lnTo>
                    <a:pt x="2890684" y="1258529"/>
                  </a:lnTo>
                  <a:cubicBezTo>
                    <a:pt x="2871019" y="1255251"/>
                    <a:pt x="2851151" y="1253021"/>
                    <a:pt x="2831690" y="1248696"/>
                  </a:cubicBezTo>
                  <a:cubicBezTo>
                    <a:pt x="2805351" y="1242843"/>
                    <a:pt x="2747087" y="1214356"/>
                    <a:pt x="2733367" y="1209367"/>
                  </a:cubicBezTo>
                  <a:cubicBezTo>
                    <a:pt x="2644600" y="1177088"/>
                    <a:pt x="2699025" y="1242190"/>
                    <a:pt x="2546554" y="1140542"/>
                  </a:cubicBezTo>
                  <a:cubicBezTo>
                    <a:pt x="2377495" y="1027835"/>
                    <a:pt x="2591391" y="1162960"/>
                    <a:pt x="2428567" y="1081548"/>
                  </a:cubicBezTo>
                  <a:cubicBezTo>
                    <a:pt x="2293389" y="1013959"/>
                    <a:pt x="2399599" y="1044810"/>
                    <a:pt x="2310580" y="1022554"/>
                  </a:cubicBezTo>
                  <a:cubicBezTo>
                    <a:pt x="2278920" y="998810"/>
                    <a:pt x="2257381" y="985553"/>
                    <a:pt x="2231922" y="953729"/>
                  </a:cubicBezTo>
                  <a:cubicBezTo>
                    <a:pt x="2132696" y="829696"/>
                    <a:pt x="2248224" y="950366"/>
                    <a:pt x="2153264" y="855406"/>
                  </a:cubicBezTo>
                  <a:cubicBezTo>
                    <a:pt x="2140186" y="816170"/>
                    <a:pt x="2136324" y="801862"/>
                    <a:pt x="2113935" y="757084"/>
                  </a:cubicBezTo>
                  <a:cubicBezTo>
                    <a:pt x="2108650" y="746515"/>
                    <a:pt x="2100010" y="737917"/>
                    <a:pt x="2094271" y="727587"/>
                  </a:cubicBezTo>
                  <a:cubicBezTo>
                    <a:pt x="2065753" y="676253"/>
                    <a:pt x="2073603" y="677088"/>
                    <a:pt x="2045109" y="639096"/>
                  </a:cubicBezTo>
                  <a:cubicBezTo>
                    <a:pt x="2032518" y="622308"/>
                    <a:pt x="2018371" y="606724"/>
                    <a:pt x="2005780" y="589935"/>
                  </a:cubicBezTo>
                  <a:cubicBezTo>
                    <a:pt x="1998690" y="580481"/>
                    <a:pt x="1994899" y="568343"/>
                    <a:pt x="1986116" y="560438"/>
                  </a:cubicBezTo>
                  <a:cubicBezTo>
                    <a:pt x="1961755" y="538513"/>
                    <a:pt x="1933677" y="521109"/>
                    <a:pt x="1907458" y="501445"/>
                  </a:cubicBezTo>
                  <a:cubicBezTo>
                    <a:pt x="1894348" y="491613"/>
                    <a:pt x="1881764" y="481038"/>
                    <a:pt x="1868129" y="471948"/>
                  </a:cubicBezTo>
                  <a:cubicBezTo>
                    <a:pt x="1858297" y="465393"/>
                    <a:pt x="1848248" y="459152"/>
                    <a:pt x="1838632" y="452284"/>
                  </a:cubicBezTo>
                  <a:cubicBezTo>
                    <a:pt x="1825297" y="442759"/>
                    <a:pt x="1813628" y="430745"/>
                    <a:pt x="1799303" y="422787"/>
                  </a:cubicBezTo>
                  <a:cubicBezTo>
                    <a:pt x="1786283" y="415554"/>
                    <a:pt x="1701837" y="385061"/>
                    <a:pt x="1691148" y="383458"/>
                  </a:cubicBezTo>
                  <a:cubicBezTo>
                    <a:pt x="1645656" y="376634"/>
                    <a:pt x="1599380" y="376903"/>
                    <a:pt x="1553496" y="373625"/>
                  </a:cubicBezTo>
                  <a:cubicBezTo>
                    <a:pt x="1440149" y="328287"/>
                    <a:pt x="1581320" y="382186"/>
                    <a:pt x="1425677" y="334296"/>
                  </a:cubicBezTo>
                  <a:cubicBezTo>
                    <a:pt x="1315424" y="300372"/>
                    <a:pt x="1445953" y="324551"/>
                    <a:pt x="1307690" y="304800"/>
                  </a:cubicBezTo>
                  <a:cubicBezTo>
                    <a:pt x="1290105" y="299776"/>
                    <a:pt x="1154498" y="263187"/>
                    <a:pt x="1111045" y="245806"/>
                  </a:cubicBezTo>
                  <a:cubicBezTo>
                    <a:pt x="1097436" y="240363"/>
                    <a:pt x="1084826" y="232697"/>
                    <a:pt x="1071716" y="226142"/>
                  </a:cubicBezTo>
                  <a:cubicBezTo>
                    <a:pt x="953551" y="107977"/>
                    <a:pt x="1092736" y="242020"/>
                    <a:pt x="1002890" y="167148"/>
                  </a:cubicBezTo>
                  <a:cubicBezTo>
                    <a:pt x="956824" y="128759"/>
                    <a:pt x="956574" y="94960"/>
                    <a:pt x="875071" y="78658"/>
                  </a:cubicBezTo>
                  <a:lnTo>
                    <a:pt x="825909" y="68825"/>
                  </a:lnTo>
                  <a:cubicBezTo>
                    <a:pt x="812799" y="62270"/>
                    <a:pt x="801177" y="50488"/>
                    <a:pt x="786580" y="49161"/>
                  </a:cubicBezTo>
                  <a:cubicBezTo>
                    <a:pt x="743670" y="45260"/>
                    <a:pt x="717857" y="53992"/>
                    <a:pt x="688258" y="78658"/>
                  </a:cubicBezTo>
                  <a:cubicBezTo>
                    <a:pt x="677576" y="87560"/>
                    <a:pt x="669443" y="99252"/>
                    <a:pt x="658761" y="108154"/>
                  </a:cubicBezTo>
                  <a:cubicBezTo>
                    <a:pt x="644582" y="119970"/>
                    <a:pt x="619477" y="136008"/>
                    <a:pt x="599767" y="137651"/>
                  </a:cubicBezTo>
                  <a:cubicBezTo>
                    <a:pt x="531101" y="143373"/>
                    <a:pt x="462116" y="144206"/>
                    <a:pt x="393290" y="147484"/>
                  </a:cubicBezTo>
                  <a:cubicBezTo>
                    <a:pt x="383458" y="157316"/>
                    <a:pt x="374475" y="168078"/>
                    <a:pt x="363793" y="176980"/>
                  </a:cubicBezTo>
                  <a:cubicBezTo>
                    <a:pt x="354715" y="184545"/>
                    <a:pt x="341678" y="187417"/>
                    <a:pt x="334296" y="196645"/>
                  </a:cubicBezTo>
                  <a:cubicBezTo>
                    <a:pt x="327822" y="204738"/>
                    <a:pt x="327191" y="216143"/>
                    <a:pt x="324464" y="226142"/>
                  </a:cubicBezTo>
                  <a:cubicBezTo>
                    <a:pt x="317353" y="252216"/>
                    <a:pt x="304800" y="304800"/>
                    <a:pt x="304800" y="304800"/>
                  </a:cubicBezTo>
                  <a:cubicBezTo>
                    <a:pt x="308077" y="344129"/>
                    <a:pt x="309737" y="383626"/>
                    <a:pt x="314632" y="422787"/>
                  </a:cubicBezTo>
                  <a:cubicBezTo>
                    <a:pt x="316308" y="436196"/>
                    <a:pt x="321533" y="448925"/>
                    <a:pt x="324464" y="462116"/>
                  </a:cubicBezTo>
                  <a:cubicBezTo>
                    <a:pt x="328089" y="478430"/>
                    <a:pt x="331306" y="494835"/>
                    <a:pt x="334296" y="511277"/>
                  </a:cubicBezTo>
                  <a:cubicBezTo>
                    <a:pt x="337862" y="530891"/>
                    <a:pt x="338400" y="551176"/>
                    <a:pt x="344129" y="570271"/>
                  </a:cubicBezTo>
                  <a:cubicBezTo>
                    <a:pt x="356378" y="611101"/>
                    <a:pt x="371482" y="612584"/>
                    <a:pt x="393290" y="648929"/>
                  </a:cubicBezTo>
                  <a:cubicBezTo>
                    <a:pt x="404602" y="667781"/>
                    <a:pt x="413689" y="687907"/>
                    <a:pt x="422787" y="707922"/>
                  </a:cubicBezTo>
                  <a:cubicBezTo>
                    <a:pt x="430090" y="723990"/>
                    <a:pt x="433798" y="741701"/>
                    <a:pt x="442451" y="757084"/>
                  </a:cubicBezTo>
                  <a:cubicBezTo>
                    <a:pt x="463401" y="794328"/>
                    <a:pt x="488169" y="829293"/>
                    <a:pt x="511277" y="865238"/>
                  </a:cubicBezTo>
                  <a:cubicBezTo>
                    <a:pt x="548529" y="923185"/>
                    <a:pt x="510968" y="866516"/>
                    <a:pt x="560438" y="924232"/>
                  </a:cubicBezTo>
                  <a:cubicBezTo>
                    <a:pt x="571103" y="936674"/>
                    <a:pt x="579270" y="951119"/>
                    <a:pt x="589935" y="963561"/>
                  </a:cubicBezTo>
                  <a:cubicBezTo>
                    <a:pt x="598095" y="973080"/>
                    <a:pt x="633096" y="1009424"/>
                    <a:pt x="648929" y="1012722"/>
                  </a:cubicBezTo>
                  <a:cubicBezTo>
                    <a:pt x="708926" y="1025221"/>
                    <a:pt x="864200" y="1036381"/>
                    <a:pt x="943896" y="1061884"/>
                  </a:cubicBezTo>
                  <a:cubicBezTo>
                    <a:pt x="1211792" y="1147611"/>
                    <a:pt x="996210" y="1101785"/>
                    <a:pt x="1209367" y="1140542"/>
                  </a:cubicBezTo>
                  <a:cubicBezTo>
                    <a:pt x="1229032" y="1150374"/>
                    <a:pt x="1248067" y="1161582"/>
                    <a:pt x="1268361" y="1170038"/>
                  </a:cubicBezTo>
                  <a:cubicBezTo>
                    <a:pt x="1338290" y="1199175"/>
                    <a:pt x="1323647" y="1179637"/>
                    <a:pt x="1396180" y="1219200"/>
                  </a:cubicBezTo>
                  <a:cubicBezTo>
                    <a:pt x="1410566" y="1227047"/>
                    <a:pt x="1421184" y="1240738"/>
                    <a:pt x="1435509" y="1248696"/>
                  </a:cubicBezTo>
                  <a:cubicBezTo>
                    <a:pt x="1450938" y="1257267"/>
                    <a:pt x="1468885" y="1260468"/>
                    <a:pt x="1484671" y="1268361"/>
                  </a:cubicBezTo>
                  <a:cubicBezTo>
                    <a:pt x="1495240" y="1273646"/>
                    <a:pt x="1504611" y="1281075"/>
                    <a:pt x="1514167" y="1288025"/>
                  </a:cubicBezTo>
                  <a:cubicBezTo>
                    <a:pt x="1599687" y="1350222"/>
                    <a:pt x="1575579" y="1321151"/>
                    <a:pt x="1612490" y="1376516"/>
                  </a:cubicBezTo>
                  <a:cubicBezTo>
                    <a:pt x="1634676" y="1465262"/>
                    <a:pt x="1612490" y="1357116"/>
                    <a:pt x="1612490" y="1504335"/>
                  </a:cubicBezTo>
                  <a:cubicBezTo>
                    <a:pt x="1612490" y="1632196"/>
                    <a:pt x="1616645" y="1760058"/>
                    <a:pt x="1622322" y="1887793"/>
                  </a:cubicBezTo>
                  <a:cubicBezTo>
                    <a:pt x="1623207" y="1907709"/>
                    <a:pt x="1627829" y="1927326"/>
                    <a:pt x="1632154" y="1946787"/>
                  </a:cubicBezTo>
                  <a:cubicBezTo>
                    <a:pt x="1634402" y="1956904"/>
                    <a:pt x="1634658" y="1968955"/>
                    <a:pt x="1641987" y="1976284"/>
                  </a:cubicBezTo>
                  <a:cubicBezTo>
                    <a:pt x="1652351" y="1986648"/>
                    <a:pt x="1667786" y="1990311"/>
                    <a:pt x="1681316" y="1995948"/>
                  </a:cubicBezTo>
                  <a:cubicBezTo>
                    <a:pt x="1690706" y="1999861"/>
                    <a:pt x="1799049" y="2040916"/>
                    <a:pt x="1818967" y="2045109"/>
                  </a:cubicBezTo>
                  <a:cubicBezTo>
                    <a:pt x="1861150" y="2053990"/>
                    <a:pt x="1904180" y="2058219"/>
                    <a:pt x="1946787" y="2064774"/>
                  </a:cubicBezTo>
                  <a:cubicBezTo>
                    <a:pt x="2051664" y="2054942"/>
                    <a:pt x="2158701" y="2058622"/>
                    <a:pt x="2261419" y="2035277"/>
                  </a:cubicBezTo>
                  <a:cubicBezTo>
                    <a:pt x="2305818" y="2025186"/>
                    <a:pt x="2379406" y="1966451"/>
                    <a:pt x="2379406" y="1966451"/>
                  </a:cubicBezTo>
                  <a:cubicBezTo>
                    <a:pt x="2417280" y="1909641"/>
                    <a:pt x="2377585" y="1960989"/>
                    <a:pt x="2428567" y="1917290"/>
                  </a:cubicBezTo>
                  <a:cubicBezTo>
                    <a:pt x="2442644" y="1905224"/>
                    <a:pt x="2454229" y="1890489"/>
                    <a:pt x="2467896" y="1877961"/>
                  </a:cubicBezTo>
                  <a:cubicBezTo>
                    <a:pt x="2493578" y="1854419"/>
                    <a:pt x="2523012" y="1834817"/>
                    <a:pt x="2546554" y="1809135"/>
                  </a:cubicBezTo>
                  <a:cubicBezTo>
                    <a:pt x="2596778" y="1754345"/>
                    <a:pt x="2557391" y="1771744"/>
                    <a:pt x="2595716" y="1720645"/>
                  </a:cubicBezTo>
                  <a:cubicBezTo>
                    <a:pt x="2606840" y="1705813"/>
                    <a:pt x="2621935" y="1694426"/>
                    <a:pt x="2635045" y="1681316"/>
                  </a:cubicBezTo>
                  <a:cubicBezTo>
                    <a:pt x="2638322" y="1661651"/>
                    <a:pt x="2635961" y="1640153"/>
                    <a:pt x="2644877" y="1622322"/>
                  </a:cubicBezTo>
                  <a:cubicBezTo>
                    <a:pt x="2679839" y="1552397"/>
                    <a:pt x="2734429" y="1587178"/>
                    <a:pt x="2802193" y="1592825"/>
                  </a:cubicBezTo>
                  <a:cubicBezTo>
                    <a:pt x="2831690" y="1609212"/>
                    <a:pt x="2861537" y="1624985"/>
                    <a:pt x="2890684" y="1641987"/>
                  </a:cubicBezTo>
                  <a:cubicBezTo>
                    <a:pt x="2930222" y="1665051"/>
                    <a:pt x="2916145" y="1666808"/>
                    <a:pt x="2969342" y="1681316"/>
                  </a:cubicBezTo>
                  <a:cubicBezTo>
                    <a:pt x="2988575" y="1686561"/>
                    <a:pt x="3008671" y="1687871"/>
                    <a:pt x="3028335" y="1691148"/>
                  </a:cubicBezTo>
                  <a:cubicBezTo>
                    <a:pt x="3041445" y="1697703"/>
                    <a:pt x="3053266" y="1708070"/>
                    <a:pt x="3067664" y="1710813"/>
                  </a:cubicBezTo>
                  <a:cubicBezTo>
                    <a:pt x="3122774" y="1721310"/>
                    <a:pt x="3179184" y="1723221"/>
                    <a:pt x="3234813" y="1730477"/>
                  </a:cubicBezTo>
                  <a:cubicBezTo>
                    <a:pt x="3254581" y="1733055"/>
                    <a:pt x="3274142" y="1737032"/>
                    <a:pt x="3293806" y="1740309"/>
                  </a:cubicBezTo>
                  <a:cubicBezTo>
                    <a:pt x="3352800" y="1737032"/>
                    <a:pt x="3412296" y="1738833"/>
                    <a:pt x="3470787" y="1730477"/>
                  </a:cubicBezTo>
                  <a:cubicBezTo>
                    <a:pt x="3482485" y="1728806"/>
                    <a:pt x="3491206" y="1718378"/>
                    <a:pt x="3500284" y="1710813"/>
                  </a:cubicBezTo>
                  <a:cubicBezTo>
                    <a:pt x="3530602" y="1685548"/>
                    <a:pt x="3562005" y="1661153"/>
                    <a:pt x="3588774" y="1632154"/>
                  </a:cubicBezTo>
                  <a:cubicBezTo>
                    <a:pt x="3601736" y="1618112"/>
                    <a:pt x="3609211" y="1599819"/>
                    <a:pt x="3618271" y="1582993"/>
                  </a:cubicBezTo>
                  <a:cubicBezTo>
                    <a:pt x="3632169" y="1557183"/>
                    <a:pt x="3648044" y="1532048"/>
                    <a:pt x="3657600" y="1504335"/>
                  </a:cubicBezTo>
                  <a:cubicBezTo>
                    <a:pt x="3680934" y="1436665"/>
                    <a:pt x="3686597" y="1362850"/>
                    <a:pt x="3716593" y="1297858"/>
                  </a:cubicBezTo>
                  <a:cubicBezTo>
                    <a:pt x="3874266" y="956233"/>
                    <a:pt x="3814383" y="1092142"/>
                    <a:pt x="3982064" y="698090"/>
                  </a:cubicBezTo>
                  <a:cubicBezTo>
                    <a:pt x="3998747" y="658886"/>
                    <a:pt x="4018695" y="620825"/>
                    <a:pt x="4031225" y="580103"/>
                  </a:cubicBezTo>
                  <a:cubicBezTo>
                    <a:pt x="4044335" y="537497"/>
                    <a:pt x="4055972" y="494409"/>
                    <a:pt x="4070554" y="452284"/>
                  </a:cubicBezTo>
                  <a:cubicBezTo>
                    <a:pt x="4085487" y="409146"/>
                    <a:pt x="4096229" y="363608"/>
                    <a:pt x="4119716" y="324464"/>
                  </a:cubicBezTo>
                  <a:cubicBezTo>
                    <a:pt x="4132234" y="303600"/>
                    <a:pt x="4159472" y="261054"/>
                    <a:pt x="4168877" y="235974"/>
                  </a:cubicBezTo>
                  <a:cubicBezTo>
                    <a:pt x="4178753" y="209637"/>
                    <a:pt x="4176474" y="179216"/>
                    <a:pt x="4198374" y="157316"/>
                  </a:cubicBezTo>
                  <a:cubicBezTo>
                    <a:pt x="4205703" y="149988"/>
                    <a:pt x="4218039" y="150761"/>
                    <a:pt x="4227871" y="147484"/>
                  </a:cubicBezTo>
                  <a:cubicBezTo>
                    <a:pt x="4276029" y="166747"/>
                    <a:pt x="4312912" y="182616"/>
                    <a:pt x="4365522" y="196645"/>
                  </a:cubicBezTo>
                  <a:cubicBezTo>
                    <a:pt x="4384785" y="201782"/>
                    <a:pt x="4404851" y="203200"/>
                    <a:pt x="4424516" y="206477"/>
                  </a:cubicBezTo>
                  <a:cubicBezTo>
                    <a:pt x="4440903" y="216309"/>
                    <a:pt x="4456112" y="228446"/>
                    <a:pt x="4473677" y="235974"/>
                  </a:cubicBezTo>
                  <a:cubicBezTo>
                    <a:pt x="4502255" y="248222"/>
                    <a:pt x="4532886" y="255014"/>
                    <a:pt x="4562167" y="265471"/>
                  </a:cubicBezTo>
                  <a:cubicBezTo>
                    <a:pt x="4588819" y="274990"/>
                    <a:pt x="4649010" y="300050"/>
                    <a:pt x="4670322" y="314632"/>
                  </a:cubicBezTo>
                  <a:cubicBezTo>
                    <a:pt x="4694816" y="331391"/>
                    <a:pt x="4807082" y="425332"/>
                    <a:pt x="4857135" y="452284"/>
                  </a:cubicBezTo>
                  <a:cubicBezTo>
                    <a:pt x="4945559" y="499897"/>
                    <a:pt x="4909253" y="461236"/>
                    <a:pt x="4994787" y="521109"/>
                  </a:cubicBezTo>
                  <a:cubicBezTo>
                    <a:pt x="5006178" y="529083"/>
                    <a:pt x="5013602" y="541704"/>
                    <a:pt x="5024284" y="550606"/>
                  </a:cubicBezTo>
                  <a:cubicBezTo>
                    <a:pt x="5033362" y="558171"/>
                    <a:pt x="5043759" y="564008"/>
                    <a:pt x="5053780" y="570271"/>
                  </a:cubicBezTo>
                  <a:cubicBezTo>
                    <a:pt x="5110926" y="605987"/>
                    <a:pt x="5091802" y="595311"/>
                    <a:pt x="5152103" y="619432"/>
                  </a:cubicBezTo>
                  <a:cubicBezTo>
                    <a:pt x="5161935" y="629264"/>
                    <a:pt x="5168893" y="643282"/>
                    <a:pt x="5181600" y="648929"/>
                  </a:cubicBezTo>
                  <a:cubicBezTo>
                    <a:pt x="5199817" y="657026"/>
                    <a:pt x="5221253" y="653926"/>
                    <a:pt x="5240593" y="658761"/>
                  </a:cubicBezTo>
                  <a:cubicBezTo>
                    <a:pt x="5260702" y="663788"/>
                    <a:pt x="5280178" y="671147"/>
                    <a:pt x="5299587" y="678425"/>
                  </a:cubicBezTo>
                  <a:cubicBezTo>
                    <a:pt x="5400835" y="716393"/>
                    <a:pt x="5374005" y="711911"/>
                    <a:pt x="5456903" y="737419"/>
                  </a:cubicBezTo>
                  <a:cubicBezTo>
                    <a:pt x="5479708" y="744436"/>
                    <a:pt x="5502278" y="752687"/>
                    <a:pt x="5525729" y="757084"/>
                  </a:cubicBezTo>
                  <a:cubicBezTo>
                    <a:pt x="5554899" y="762553"/>
                    <a:pt x="5584722" y="763639"/>
                    <a:pt x="5614219" y="766916"/>
                  </a:cubicBezTo>
                  <a:cubicBezTo>
                    <a:pt x="5801032" y="763639"/>
                    <a:pt x="5989216" y="779908"/>
                    <a:pt x="6174658" y="757084"/>
                  </a:cubicBezTo>
                  <a:cubicBezTo>
                    <a:pt x="6231371" y="750104"/>
                    <a:pt x="6244451" y="693630"/>
                    <a:pt x="6272980" y="658761"/>
                  </a:cubicBezTo>
                  <a:cubicBezTo>
                    <a:pt x="6295042" y="631797"/>
                    <a:pt x="6322215" y="608913"/>
                    <a:pt x="6341806" y="580103"/>
                  </a:cubicBezTo>
                  <a:cubicBezTo>
                    <a:pt x="6378154" y="526650"/>
                    <a:pt x="6411221" y="470771"/>
                    <a:pt x="6440129" y="412954"/>
                  </a:cubicBezTo>
                  <a:cubicBezTo>
                    <a:pt x="6466348" y="360515"/>
                    <a:pt x="6483610" y="302540"/>
                    <a:pt x="6518787" y="255638"/>
                  </a:cubicBezTo>
                  <a:cubicBezTo>
                    <a:pt x="6528619" y="242528"/>
                    <a:pt x="6540326" y="230634"/>
                    <a:pt x="6548284" y="216309"/>
                  </a:cubicBezTo>
                  <a:cubicBezTo>
                    <a:pt x="6556855" y="200881"/>
                    <a:pt x="6560055" y="182934"/>
                    <a:pt x="6567948" y="167148"/>
                  </a:cubicBezTo>
                  <a:cubicBezTo>
                    <a:pt x="6579765" y="143514"/>
                    <a:pt x="6595460" y="121956"/>
                    <a:pt x="6607277" y="98322"/>
                  </a:cubicBezTo>
                  <a:cubicBezTo>
                    <a:pt x="6626435" y="60006"/>
                    <a:pt x="6604338" y="66480"/>
                    <a:pt x="6646606" y="29496"/>
                  </a:cubicBezTo>
                  <a:cubicBezTo>
                    <a:pt x="6660988" y="16912"/>
                    <a:pt x="6679380" y="9832"/>
                    <a:pt x="6695767" y="0"/>
                  </a:cubicBezTo>
                  <a:lnTo>
                    <a:pt x="6843251" y="19664"/>
                  </a:lnTo>
                  <a:cubicBezTo>
                    <a:pt x="6862987" y="22483"/>
                    <a:pt x="6883509" y="22683"/>
                    <a:pt x="6902245" y="29496"/>
                  </a:cubicBezTo>
                  <a:cubicBezTo>
                    <a:pt x="6920205" y="36027"/>
                    <a:pt x="6934135" y="50812"/>
                    <a:pt x="6951406" y="58993"/>
                  </a:cubicBezTo>
                  <a:cubicBezTo>
                    <a:pt x="6996521" y="80363"/>
                    <a:pt x="7043535" y="97501"/>
                    <a:pt x="7089058" y="117987"/>
                  </a:cubicBezTo>
                  <a:cubicBezTo>
                    <a:pt x="7163283" y="151388"/>
                    <a:pt x="7162150" y="159101"/>
                    <a:pt x="7246374" y="206477"/>
                  </a:cubicBezTo>
                  <a:cubicBezTo>
                    <a:pt x="7265536" y="217256"/>
                    <a:pt x="7286515" y="224662"/>
                    <a:pt x="7305367" y="235974"/>
                  </a:cubicBezTo>
                  <a:cubicBezTo>
                    <a:pt x="7350305" y="262937"/>
                    <a:pt x="7337788" y="263113"/>
                    <a:pt x="7374193" y="294967"/>
                  </a:cubicBezTo>
                  <a:cubicBezTo>
                    <a:pt x="7387884" y="306946"/>
                    <a:pt x="7439212" y="343334"/>
                    <a:pt x="7452851" y="363793"/>
                  </a:cubicBezTo>
                  <a:cubicBezTo>
                    <a:pt x="7478107" y="401677"/>
                    <a:pt x="7497935" y="442929"/>
                    <a:pt x="7521677" y="481780"/>
                  </a:cubicBezTo>
                  <a:cubicBezTo>
                    <a:pt x="7534001" y="501946"/>
                    <a:pt x="7551407" y="519177"/>
                    <a:pt x="7561006" y="540774"/>
                  </a:cubicBezTo>
                  <a:cubicBezTo>
                    <a:pt x="7605134" y="640063"/>
                    <a:pt x="7582430" y="602407"/>
                    <a:pt x="7620000" y="658761"/>
                  </a:cubicBezTo>
                  <a:cubicBezTo>
                    <a:pt x="7623277" y="678425"/>
                    <a:pt x="7624104" y="698659"/>
                    <a:pt x="7629832" y="717754"/>
                  </a:cubicBezTo>
                  <a:cubicBezTo>
                    <a:pt x="7634044" y="731793"/>
                    <a:pt x="7645469" y="742991"/>
                    <a:pt x="7649496" y="757084"/>
                  </a:cubicBezTo>
                  <a:cubicBezTo>
                    <a:pt x="7658678" y="789221"/>
                    <a:pt x="7662606" y="822632"/>
                    <a:pt x="7669161" y="855406"/>
                  </a:cubicBezTo>
                  <a:cubicBezTo>
                    <a:pt x="7665884" y="898012"/>
                    <a:pt x="7669693" y="941769"/>
                    <a:pt x="7659329" y="983225"/>
                  </a:cubicBezTo>
                  <a:cubicBezTo>
                    <a:pt x="7655957" y="996715"/>
                    <a:pt x="7641147" y="1004640"/>
                    <a:pt x="7629832" y="1012722"/>
                  </a:cubicBezTo>
                  <a:cubicBezTo>
                    <a:pt x="7617905" y="1021241"/>
                    <a:pt x="7603229" y="1025115"/>
                    <a:pt x="7590503" y="1032387"/>
                  </a:cubicBezTo>
                  <a:cubicBezTo>
                    <a:pt x="7510524" y="1078089"/>
                    <a:pt x="7620311" y="1049177"/>
                    <a:pt x="7423354" y="1061884"/>
                  </a:cubicBezTo>
                  <a:cubicBezTo>
                    <a:pt x="7151279" y="1079438"/>
                    <a:pt x="7200096" y="1072963"/>
                    <a:pt x="6813754" y="1081548"/>
                  </a:cubicBezTo>
                  <a:cubicBezTo>
                    <a:pt x="6797011" y="1092711"/>
                    <a:pt x="6757119" y="1118519"/>
                    <a:pt x="6744929" y="1130709"/>
                  </a:cubicBezTo>
                  <a:cubicBezTo>
                    <a:pt x="6736573" y="1139065"/>
                    <a:pt x="6731127" y="1149946"/>
                    <a:pt x="6725264" y="1160206"/>
                  </a:cubicBezTo>
                  <a:cubicBezTo>
                    <a:pt x="6698189" y="1207588"/>
                    <a:pt x="6704321" y="1207074"/>
                    <a:pt x="6685935" y="1268361"/>
                  </a:cubicBezTo>
                  <a:cubicBezTo>
                    <a:pt x="6672846" y="1311992"/>
                    <a:pt x="6664825" y="1317807"/>
                    <a:pt x="6656438" y="1376516"/>
                  </a:cubicBezTo>
                  <a:cubicBezTo>
                    <a:pt x="6653161" y="1399458"/>
                    <a:pt x="6650416" y="1422482"/>
                    <a:pt x="6646606" y="1445342"/>
                  </a:cubicBezTo>
                  <a:cubicBezTo>
                    <a:pt x="6640365" y="1482788"/>
                    <a:pt x="6635780" y="1498478"/>
                    <a:pt x="6626942" y="1533832"/>
                  </a:cubicBezTo>
                  <a:cubicBezTo>
                    <a:pt x="6633497" y="1638709"/>
                    <a:pt x="6634674" y="1744062"/>
                    <a:pt x="6646606" y="1848464"/>
                  </a:cubicBezTo>
                  <a:cubicBezTo>
                    <a:pt x="6647948" y="1860205"/>
                    <a:pt x="6656439" y="1884516"/>
                    <a:pt x="6666271" y="1877961"/>
                  </a:cubicBezTo>
                  <a:cubicBezTo>
                    <a:pt x="6680176" y="1868691"/>
                    <a:pt x="6669897" y="1844316"/>
                    <a:pt x="6676103" y="1828800"/>
                  </a:cubicBezTo>
                  <a:cubicBezTo>
                    <a:pt x="6683201" y="1811056"/>
                    <a:pt x="6697053" y="1796731"/>
                    <a:pt x="6705600" y="1779638"/>
                  </a:cubicBezTo>
                  <a:cubicBezTo>
                    <a:pt x="6715678" y="1759482"/>
                    <a:pt x="6721524" y="1719679"/>
                    <a:pt x="6725264" y="1700980"/>
                  </a:cubicBezTo>
                  <a:cubicBezTo>
                    <a:pt x="6718709" y="1533832"/>
                    <a:pt x="6714711" y="1366564"/>
                    <a:pt x="6705600" y="1199535"/>
                  </a:cubicBezTo>
                  <a:cubicBezTo>
                    <a:pt x="6703982" y="1169872"/>
                    <a:pt x="6668565" y="1089633"/>
                    <a:pt x="6656438" y="1081548"/>
                  </a:cubicBezTo>
                  <a:cubicBezTo>
                    <a:pt x="6615372" y="1054171"/>
                    <a:pt x="6635298" y="1070240"/>
                    <a:pt x="6597445" y="1032387"/>
                  </a:cubicBezTo>
                  <a:cubicBezTo>
                    <a:pt x="6545006" y="1038942"/>
                    <a:pt x="6491842" y="1041164"/>
                    <a:pt x="6440129" y="1052051"/>
                  </a:cubicBezTo>
                  <a:cubicBezTo>
                    <a:pt x="6428565" y="1054485"/>
                    <a:pt x="6421431" y="1066917"/>
                    <a:pt x="6410632" y="1071716"/>
                  </a:cubicBezTo>
                  <a:cubicBezTo>
                    <a:pt x="6391690" y="1080135"/>
                    <a:pt x="6369981" y="1081726"/>
                    <a:pt x="6351638" y="1091380"/>
                  </a:cubicBezTo>
                  <a:cubicBezTo>
                    <a:pt x="6307368" y="1114680"/>
                    <a:pt x="6271279" y="1154218"/>
                    <a:pt x="6223819" y="1170038"/>
                  </a:cubicBezTo>
                  <a:cubicBezTo>
                    <a:pt x="6194322" y="1179870"/>
                    <a:pt x="6163907" y="1187287"/>
                    <a:pt x="6135329" y="1199535"/>
                  </a:cubicBezTo>
                  <a:cubicBezTo>
                    <a:pt x="6117763" y="1207063"/>
                    <a:pt x="6102944" y="1219881"/>
                    <a:pt x="6086167" y="1229032"/>
                  </a:cubicBezTo>
                  <a:cubicBezTo>
                    <a:pt x="6066866" y="1239560"/>
                    <a:pt x="6047265" y="1249600"/>
                    <a:pt x="6027174" y="1258529"/>
                  </a:cubicBezTo>
                  <a:cubicBezTo>
                    <a:pt x="5988240" y="1275833"/>
                    <a:pt x="5909187" y="1307690"/>
                    <a:pt x="5909187" y="1307690"/>
                  </a:cubicBezTo>
                  <a:cubicBezTo>
                    <a:pt x="5899355" y="1317522"/>
                    <a:pt x="5891613" y="1330033"/>
                    <a:pt x="5879690" y="1337187"/>
                  </a:cubicBezTo>
                  <a:cubicBezTo>
                    <a:pt x="5830768" y="1366540"/>
                    <a:pt x="5817067" y="1355111"/>
                    <a:pt x="5781367" y="1386348"/>
                  </a:cubicBezTo>
                  <a:cubicBezTo>
                    <a:pt x="5763926" y="1401609"/>
                    <a:pt x="5750142" y="1420834"/>
                    <a:pt x="5732206" y="1435509"/>
                  </a:cubicBezTo>
                  <a:cubicBezTo>
                    <a:pt x="5713915" y="1450475"/>
                    <a:pt x="5692372" y="1461001"/>
                    <a:pt x="5673213" y="1474838"/>
                  </a:cubicBezTo>
                  <a:cubicBezTo>
                    <a:pt x="5633359" y="1503622"/>
                    <a:pt x="5594554" y="1533832"/>
                    <a:pt x="5555225" y="1563329"/>
                  </a:cubicBezTo>
                  <a:cubicBezTo>
                    <a:pt x="5542115" y="1573161"/>
                    <a:pt x="5527483" y="1581237"/>
                    <a:pt x="5515896" y="1592825"/>
                  </a:cubicBezTo>
                  <a:cubicBezTo>
                    <a:pt x="5468605" y="1640117"/>
                    <a:pt x="5489145" y="1623999"/>
                    <a:pt x="5407742" y="1671484"/>
                  </a:cubicBezTo>
                  <a:cubicBezTo>
                    <a:pt x="5395082" y="1678869"/>
                    <a:pt x="5382318" y="1686513"/>
                    <a:pt x="5368413" y="1691148"/>
                  </a:cubicBezTo>
                  <a:cubicBezTo>
                    <a:pt x="5352559" y="1696433"/>
                    <a:pt x="5335535" y="1697222"/>
                    <a:pt x="5319251" y="1700980"/>
                  </a:cubicBezTo>
                  <a:cubicBezTo>
                    <a:pt x="5292917" y="1707057"/>
                    <a:pt x="5266812" y="1714090"/>
                    <a:pt x="5240593" y="1720645"/>
                  </a:cubicBezTo>
                  <a:cubicBezTo>
                    <a:pt x="5175045" y="1717368"/>
                    <a:pt x="5109071" y="1718953"/>
                    <a:pt x="5043948" y="1710813"/>
                  </a:cubicBezTo>
                  <a:cubicBezTo>
                    <a:pt x="5029404" y="1708995"/>
                    <a:pt x="5018343" y="1696294"/>
                    <a:pt x="5004619" y="1691148"/>
                  </a:cubicBezTo>
                  <a:cubicBezTo>
                    <a:pt x="4991966" y="1686403"/>
                    <a:pt x="4978400" y="1684593"/>
                    <a:pt x="4965290" y="1681316"/>
                  </a:cubicBezTo>
                  <a:cubicBezTo>
                    <a:pt x="4813805" y="1575277"/>
                    <a:pt x="4895260" y="1640782"/>
                    <a:pt x="4729316" y="1474838"/>
                  </a:cubicBezTo>
                  <a:cubicBezTo>
                    <a:pt x="4613299" y="1358821"/>
                    <a:pt x="4796471" y="1544777"/>
                    <a:pt x="4670322" y="1406013"/>
                  </a:cubicBezTo>
                  <a:cubicBezTo>
                    <a:pt x="4648497" y="1382006"/>
                    <a:pt x="4601496" y="1337187"/>
                    <a:pt x="4601496" y="1337187"/>
                  </a:cubicBezTo>
                  <a:cubicBezTo>
                    <a:pt x="4582693" y="1280775"/>
                    <a:pt x="4605130" y="1333430"/>
                    <a:pt x="4562167" y="1278193"/>
                  </a:cubicBezTo>
                  <a:cubicBezTo>
                    <a:pt x="4547657" y="1259538"/>
                    <a:pt x="4535948" y="1238864"/>
                    <a:pt x="4522838" y="1219200"/>
                  </a:cubicBezTo>
                  <a:cubicBezTo>
                    <a:pt x="4519561" y="1206090"/>
                    <a:pt x="4519049" y="1191958"/>
                    <a:pt x="4513006" y="1179871"/>
                  </a:cubicBezTo>
                  <a:cubicBezTo>
                    <a:pt x="4496618" y="1147094"/>
                    <a:pt x="4478594" y="1115962"/>
                    <a:pt x="4444180" y="1101213"/>
                  </a:cubicBezTo>
                  <a:cubicBezTo>
                    <a:pt x="4431759" y="1095890"/>
                    <a:pt x="4417961" y="1094658"/>
                    <a:pt x="4404851" y="1091380"/>
                  </a:cubicBezTo>
                  <a:cubicBezTo>
                    <a:pt x="4309806" y="1101212"/>
                    <a:pt x="4214123" y="1106126"/>
                    <a:pt x="4119716" y="1120877"/>
                  </a:cubicBezTo>
                  <a:cubicBezTo>
                    <a:pt x="4108041" y="1122701"/>
                    <a:pt x="4096996" y="1130861"/>
                    <a:pt x="4090219" y="1140542"/>
                  </a:cubicBezTo>
                  <a:cubicBezTo>
                    <a:pt x="4073408" y="1164557"/>
                    <a:pt x="4064927" y="1193465"/>
                    <a:pt x="4050890" y="1219200"/>
                  </a:cubicBezTo>
                  <a:cubicBezTo>
                    <a:pt x="4045231" y="1229574"/>
                    <a:pt x="4037780" y="1238864"/>
                    <a:pt x="4031225" y="1248696"/>
                  </a:cubicBezTo>
                  <a:cubicBezTo>
                    <a:pt x="4027948" y="1258528"/>
                    <a:pt x="4023641" y="1268076"/>
                    <a:pt x="4021393" y="1278193"/>
                  </a:cubicBezTo>
                  <a:cubicBezTo>
                    <a:pt x="4017068" y="1297654"/>
                    <a:pt x="4015471" y="1317638"/>
                    <a:pt x="4011561" y="1337187"/>
                  </a:cubicBezTo>
                  <a:cubicBezTo>
                    <a:pt x="4008911" y="1350438"/>
                    <a:pt x="4005006" y="1363406"/>
                    <a:pt x="4001729" y="1376516"/>
                  </a:cubicBezTo>
                  <a:cubicBezTo>
                    <a:pt x="3986029" y="1973063"/>
                    <a:pt x="4022709" y="1606563"/>
                    <a:pt x="3982064" y="1789471"/>
                  </a:cubicBezTo>
                  <a:cubicBezTo>
                    <a:pt x="3978439" y="1805785"/>
                    <a:pt x="3977943" y="1822927"/>
                    <a:pt x="3972232" y="1838632"/>
                  </a:cubicBezTo>
                  <a:cubicBezTo>
                    <a:pt x="3964719" y="1859294"/>
                    <a:pt x="3951664" y="1877534"/>
                    <a:pt x="3942735" y="1897625"/>
                  </a:cubicBezTo>
                  <a:cubicBezTo>
                    <a:pt x="3938526" y="1907096"/>
                    <a:pt x="3936986" y="1917596"/>
                    <a:pt x="3932903" y="1927122"/>
                  </a:cubicBezTo>
                  <a:cubicBezTo>
                    <a:pt x="3927129" y="1940594"/>
                    <a:pt x="3919012" y="1952979"/>
                    <a:pt x="3913238" y="1966451"/>
                  </a:cubicBezTo>
                  <a:cubicBezTo>
                    <a:pt x="3909155" y="1975977"/>
                    <a:pt x="3909155" y="1987324"/>
                    <a:pt x="3903406" y="1995948"/>
                  </a:cubicBezTo>
                  <a:cubicBezTo>
                    <a:pt x="3887142" y="2020345"/>
                    <a:pt x="3855782" y="2036768"/>
                    <a:pt x="3834580" y="2054942"/>
                  </a:cubicBezTo>
                  <a:cubicBezTo>
                    <a:pt x="3824023" y="2063991"/>
                    <a:pt x="3816399" y="2076356"/>
                    <a:pt x="3805084" y="2084438"/>
                  </a:cubicBezTo>
                  <a:cubicBezTo>
                    <a:pt x="3775010" y="2105919"/>
                    <a:pt x="3701033" y="2125111"/>
                    <a:pt x="3677264" y="2133600"/>
                  </a:cubicBezTo>
                  <a:cubicBezTo>
                    <a:pt x="3660643" y="2139536"/>
                    <a:pt x="3644847" y="2147683"/>
                    <a:pt x="3628103" y="2153264"/>
                  </a:cubicBezTo>
                  <a:cubicBezTo>
                    <a:pt x="3615283" y="2157537"/>
                    <a:pt x="3601767" y="2159384"/>
                    <a:pt x="3588774" y="2163096"/>
                  </a:cubicBezTo>
                  <a:cubicBezTo>
                    <a:pt x="3543327" y="2176081"/>
                    <a:pt x="3556041" y="2180803"/>
                    <a:pt x="3490451" y="2182761"/>
                  </a:cubicBezTo>
                  <a:cubicBezTo>
                    <a:pt x="3293866" y="2188629"/>
                    <a:pt x="3097161" y="2189316"/>
                    <a:pt x="2900516" y="2192593"/>
                  </a:cubicBezTo>
                  <a:cubicBezTo>
                    <a:pt x="2880851" y="2195870"/>
                    <a:pt x="2860032" y="2195021"/>
                    <a:pt x="2841522" y="2202425"/>
                  </a:cubicBezTo>
                  <a:cubicBezTo>
                    <a:pt x="2826307" y="2208511"/>
                    <a:pt x="2816421" y="2223792"/>
                    <a:pt x="2802193" y="2231922"/>
                  </a:cubicBezTo>
                  <a:cubicBezTo>
                    <a:pt x="2793194" y="2237064"/>
                    <a:pt x="2782528" y="2238477"/>
                    <a:pt x="2772696" y="2241754"/>
                  </a:cubicBezTo>
                  <a:cubicBezTo>
                    <a:pt x="2697087" y="2342572"/>
                    <a:pt x="2800338" y="2208760"/>
                    <a:pt x="2694038" y="2330245"/>
                  </a:cubicBezTo>
                  <a:cubicBezTo>
                    <a:pt x="2668876" y="2359001"/>
                    <a:pt x="2675221" y="2376751"/>
                    <a:pt x="2635045" y="2399071"/>
                  </a:cubicBezTo>
                  <a:cubicBezTo>
                    <a:pt x="2620437" y="2407187"/>
                    <a:pt x="2602271" y="2405626"/>
                    <a:pt x="2585884" y="2408903"/>
                  </a:cubicBezTo>
                  <a:cubicBezTo>
                    <a:pt x="2554224" y="2432648"/>
                    <a:pt x="2532684" y="2445905"/>
                    <a:pt x="2507225" y="2477729"/>
                  </a:cubicBezTo>
                  <a:cubicBezTo>
                    <a:pt x="2487218" y="2502737"/>
                    <a:pt x="2474621" y="2545520"/>
                    <a:pt x="2438400" y="2556387"/>
                  </a:cubicBezTo>
                  <a:cubicBezTo>
                    <a:pt x="2416202" y="2563046"/>
                    <a:pt x="2392516" y="2562942"/>
                    <a:pt x="2369574" y="2566219"/>
                  </a:cubicBezTo>
                  <a:cubicBezTo>
                    <a:pt x="2320413" y="2562942"/>
                    <a:pt x="2270632" y="2564829"/>
                    <a:pt x="2222090" y="2556387"/>
                  </a:cubicBezTo>
                  <a:cubicBezTo>
                    <a:pt x="2194502" y="2551589"/>
                    <a:pt x="2169748" y="2536460"/>
                    <a:pt x="2143432" y="2526890"/>
                  </a:cubicBezTo>
                  <a:cubicBezTo>
                    <a:pt x="2133692" y="2523348"/>
                    <a:pt x="2123608" y="2520779"/>
                    <a:pt x="2113935" y="2517058"/>
                  </a:cubicBezTo>
                  <a:cubicBezTo>
                    <a:pt x="2038384" y="2488000"/>
                    <a:pt x="1964586" y="2454164"/>
                    <a:pt x="1887793" y="2428567"/>
                  </a:cubicBezTo>
                  <a:cubicBezTo>
                    <a:pt x="1868129" y="2422012"/>
                    <a:pt x="1848798" y="2414357"/>
                    <a:pt x="1828800" y="2408903"/>
                  </a:cubicBezTo>
                  <a:cubicBezTo>
                    <a:pt x="1812677" y="2404506"/>
                    <a:pt x="1795851" y="2403124"/>
                    <a:pt x="1779638" y="2399071"/>
                  </a:cubicBezTo>
                  <a:cubicBezTo>
                    <a:pt x="1756491" y="2393284"/>
                    <a:pt x="1734143" y="2384405"/>
                    <a:pt x="1710813" y="2379406"/>
                  </a:cubicBezTo>
                  <a:cubicBezTo>
                    <a:pt x="1688153" y="2374550"/>
                    <a:pt x="1665082" y="2371499"/>
                    <a:pt x="1641987" y="2369574"/>
                  </a:cubicBezTo>
                  <a:cubicBezTo>
                    <a:pt x="1547045" y="2361662"/>
                    <a:pt x="1356851" y="2349909"/>
                    <a:pt x="1356851" y="2349909"/>
                  </a:cubicBezTo>
                  <a:cubicBezTo>
                    <a:pt x="1288025" y="2353187"/>
                    <a:pt x="1218412" y="2348856"/>
                    <a:pt x="1150374" y="2359742"/>
                  </a:cubicBezTo>
                  <a:cubicBezTo>
                    <a:pt x="1134193" y="2362331"/>
                    <a:pt x="1122632" y="2377651"/>
                    <a:pt x="1111045" y="2389238"/>
                  </a:cubicBezTo>
                  <a:cubicBezTo>
                    <a:pt x="1079595" y="2420688"/>
                    <a:pt x="1069204" y="2439994"/>
                    <a:pt x="1052051" y="2477729"/>
                  </a:cubicBezTo>
                  <a:cubicBezTo>
                    <a:pt x="1023099" y="2541422"/>
                    <a:pt x="1018331" y="2557817"/>
                    <a:pt x="993058" y="2625213"/>
                  </a:cubicBezTo>
                  <a:cubicBezTo>
                    <a:pt x="985523" y="2677956"/>
                    <a:pt x="974797" y="2769889"/>
                    <a:pt x="953729" y="2812025"/>
                  </a:cubicBezTo>
                  <a:lnTo>
                    <a:pt x="914400" y="2890684"/>
                  </a:lnTo>
                  <a:cubicBezTo>
                    <a:pt x="888181" y="2884129"/>
                    <a:pt x="861961" y="2864464"/>
                    <a:pt x="835742" y="2871019"/>
                  </a:cubicBezTo>
                  <a:cubicBezTo>
                    <a:pt x="780200" y="2884904"/>
                    <a:pt x="809664" y="2878201"/>
                    <a:pt x="747251" y="2890684"/>
                  </a:cubicBezTo>
                  <a:cubicBezTo>
                    <a:pt x="733211" y="2914083"/>
                    <a:pt x="708736" y="2958696"/>
                    <a:pt x="688258" y="2979174"/>
                  </a:cubicBezTo>
                  <a:cubicBezTo>
                    <a:pt x="679902" y="2987530"/>
                    <a:pt x="667839" y="2991273"/>
                    <a:pt x="658761" y="2998838"/>
                  </a:cubicBezTo>
                  <a:cubicBezTo>
                    <a:pt x="609659" y="3039755"/>
                    <a:pt x="651605" y="3020888"/>
                    <a:pt x="599767" y="3038167"/>
                  </a:cubicBezTo>
                  <a:cubicBezTo>
                    <a:pt x="570270" y="3061109"/>
                    <a:pt x="533698" y="3077098"/>
                    <a:pt x="511277" y="3106993"/>
                  </a:cubicBezTo>
                  <a:cubicBezTo>
                    <a:pt x="470091" y="3161907"/>
                    <a:pt x="498731" y="3132810"/>
                    <a:pt x="452284" y="3165987"/>
                  </a:cubicBezTo>
                  <a:cubicBezTo>
                    <a:pt x="438949" y="3175512"/>
                    <a:pt x="427611" y="3188155"/>
                    <a:pt x="412954" y="3195484"/>
                  </a:cubicBezTo>
                  <a:cubicBezTo>
                    <a:pt x="341355" y="3231283"/>
                    <a:pt x="376823" y="3152957"/>
                    <a:pt x="275303" y="3254477"/>
                  </a:cubicBezTo>
                  <a:cubicBezTo>
                    <a:pt x="236251" y="3293529"/>
                    <a:pt x="259296" y="3280602"/>
                    <a:pt x="206477" y="3293806"/>
                  </a:cubicBezTo>
                  <a:cubicBezTo>
                    <a:pt x="186813" y="3306916"/>
                    <a:pt x="166391" y="3318955"/>
                    <a:pt x="147484" y="3333135"/>
                  </a:cubicBezTo>
                  <a:lnTo>
                    <a:pt x="68825" y="3392129"/>
                  </a:lnTo>
                  <a:cubicBezTo>
                    <a:pt x="62270" y="3405239"/>
                    <a:pt x="56929" y="3419029"/>
                    <a:pt x="49161" y="3431458"/>
                  </a:cubicBezTo>
                  <a:cubicBezTo>
                    <a:pt x="29685" y="3462620"/>
                    <a:pt x="22437" y="3468014"/>
                    <a:pt x="0" y="3490451"/>
                  </a:cubicBez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8" name="Oval 7">
              <a:extLst>
                <a:ext uri="{FF2B5EF4-FFF2-40B4-BE49-F238E27FC236}">
                  <a16:creationId xmlns:a16="http://schemas.microsoft.com/office/drawing/2014/main" id="{5E5A1BAE-1D9B-E947-BD26-F838457D392A}"/>
                </a:ext>
              </a:extLst>
            </p:cNvPr>
            <p:cNvSpPr/>
            <p:nvPr/>
          </p:nvSpPr>
          <p:spPr>
            <a:xfrm>
              <a:off x="609600" y="5410200"/>
              <a:ext cx="1143000" cy="914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Out of Time</a:t>
              </a:r>
            </a:p>
          </p:txBody>
        </p:sp>
      </p:grpSp>
      <p:sp>
        <p:nvSpPr>
          <p:cNvPr id="10" name="Rounded Rectangle 9">
            <a:extLst>
              <a:ext uri="{FF2B5EF4-FFF2-40B4-BE49-F238E27FC236}">
                <a16:creationId xmlns:a16="http://schemas.microsoft.com/office/drawing/2014/main" id="{68FD5DD7-58BE-D845-8A15-ACA6DBDD720B}"/>
              </a:ext>
            </a:extLst>
          </p:cNvPr>
          <p:cNvSpPr/>
          <p:nvPr/>
        </p:nvSpPr>
        <p:spPr>
          <a:xfrm>
            <a:off x="494221" y="3324004"/>
            <a:ext cx="7923213" cy="265977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Franklin Gothic Book"/>
                <a:ea typeface="+mn-ea"/>
                <a:cs typeface="+mn-cs"/>
              </a:rPr>
              <a:t>A key to collective problem solving is to provide a visual context that allows everyone to follow and contribute</a:t>
            </a:r>
          </a:p>
        </p:txBody>
      </p:sp>
    </p:spTree>
    <p:extLst>
      <p:ext uri="{BB962C8B-B14F-4D97-AF65-F5344CB8AC3E}">
        <p14:creationId xmlns:p14="http://schemas.microsoft.com/office/powerpoint/2010/main" val="135989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0066"/>
          </a:solidFill>
        </p:spPr>
        <p:txBody>
          <a:bodyPr>
            <a:normAutofit/>
          </a:bodyPr>
          <a:lstStyle/>
          <a:p>
            <a:r>
              <a:rPr lang="en-US" dirty="0">
                <a:solidFill>
                  <a:schemeClr val="bg1"/>
                </a:solidFill>
              </a:rPr>
              <a:t>Meeting Agenda &amp; Minutes</a:t>
            </a:r>
          </a:p>
        </p:txBody>
      </p:sp>
      <p:sp>
        <p:nvSpPr>
          <p:cNvPr id="3" name="Content Placeholder 2"/>
          <p:cNvSpPr>
            <a:spLocks noGrp="1"/>
          </p:cNvSpPr>
          <p:nvPr>
            <p:ph sz="half" idx="1"/>
          </p:nvPr>
        </p:nvSpPr>
        <p:spPr>
          <a:xfrm>
            <a:off x="806761" y="1297317"/>
            <a:ext cx="3204210" cy="4541508"/>
          </a:xfrm>
        </p:spPr>
        <p:txBody>
          <a:bodyPr>
            <a:normAutofit fontScale="92500"/>
          </a:bodyPr>
          <a:lstStyle/>
          <a:p>
            <a:pPr marL="0" indent="0">
              <a:spcBef>
                <a:spcPts val="0"/>
              </a:spcBef>
              <a:buNone/>
            </a:pPr>
            <a:r>
              <a:rPr lang="en-US" sz="3000" b="1" dirty="0"/>
              <a:t>Core Components:</a:t>
            </a:r>
          </a:p>
          <a:p>
            <a:pPr>
              <a:spcBef>
                <a:spcPts val="0"/>
              </a:spcBef>
            </a:pPr>
            <a:endParaRPr lang="en-US" sz="1000" dirty="0"/>
          </a:p>
          <a:p>
            <a:pPr>
              <a:spcBef>
                <a:spcPts val="0"/>
              </a:spcBef>
            </a:pPr>
            <a:r>
              <a:rPr lang="en-US" sz="3000" dirty="0"/>
              <a:t>Purpose</a:t>
            </a:r>
          </a:p>
          <a:p>
            <a:pPr>
              <a:spcBef>
                <a:spcPts val="0"/>
              </a:spcBef>
            </a:pPr>
            <a:r>
              <a:rPr lang="en-US" sz="3000" dirty="0"/>
              <a:t>Meeting demographics </a:t>
            </a:r>
          </a:p>
          <a:p>
            <a:pPr lvl="1">
              <a:spcBef>
                <a:spcPts val="0"/>
              </a:spcBef>
            </a:pPr>
            <a:r>
              <a:rPr lang="en-US" sz="2800" dirty="0"/>
              <a:t>Attendants</a:t>
            </a:r>
          </a:p>
          <a:p>
            <a:pPr lvl="1">
              <a:spcBef>
                <a:spcPts val="0"/>
              </a:spcBef>
            </a:pPr>
            <a:r>
              <a:rPr lang="en-US" sz="2800" dirty="0"/>
              <a:t>Location</a:t>
            </a:r>
          </a:p>
          <a:p>
            <a:pPr lvl="1">
              <a:spcBef>
                <a:spcPts val="0"/>
              </a:spcBef>
            </a:pPr>
            <a:r>
              <a:rPr lang="en-US" sz="2800" dirty="0"/>
              <a:t>Start/stop time</a:t>
            </a:r>
          </a:p>
          <a:p>
            <a:pPr lvl="1">
              <a:spcBef>
                <a:spcPts val="0"/>
              </a:spcBef>
            </a:pPr>
            <a:r>
              <a:rPr lang="en-US" sz="2800" dirty="0"/>
              <a:t>Next meeting information</a:t>
            </a:r>
          </a:p>
        </p:txBody>
      </p:sp>
      <p:sp>
        <p:nvSpPr>
          <p:cNvPr id="4" name="Content Placeholder 3"/>
          <p:cNvSpPr>
            <a:spLocks noGrp="1"/>
          </p:cNvSpPr>
          <p:nvPr>
            <p:ph sz="half" idx="2"/>
          </p:nvPr>
        </p:nvSpPr>
        <p:spPr>
          <a:xfrm>
            <a:off x="4188007" y="1390040"/>
            <a:ext cx="4525329" cy="4077920"/>
          </a:xfrm>
        </p:spPr>
        <p:txBody>
          <a:bodyPr>
            <a:noAutofit/>
          </a:bodyPr>
          <a:lstStyle/>
          <a:p>
            <a:pPr>
              <a:spcBef>
                <a:spcPts val="0"/>
              </a:spcBef>
            </a:pPr>
            <a:r>
              <a:rPr lang="en-US" sz="3000" dirty="0"/>
              <a:t>Agenda items</a:t>
            </a:r>
          </a:p>
          <a:p>
            <a:pPr lvl="1">
              <a:spcBef>
                <a:spcPts val="0"/>
              </a:spcBef>
            </a:pPr>
            <a:r>
              <a:rPr lang="en-US" sz="2800" dirty="0"/>
              <a:t>With time allotted to each</a:t>
            </a:r>
          </a:p>
          <a:p>
            <a:pPr lvl="1">
              <a:spcBef>
                <a:spcPts val="0"/>
              </a:spcBef>
            </a:pPr>
            <a:r>
              <a:rPr lang="en-US" sz="2800" dirty="0"/>
              <a:t>Standard agenda items across meetings</a:t>
            </a:r>
          </a:p>
          <a:p>
            <a:pPr>
              <a:spcBef>
                <a:spcPts val="0"/>
              </a:spcBef>
            </a:pPr>
            <a:r>
              <a:rPr lang="en-US" sz="3000" dirty="0"/>
              <a:t>Place to record key decisions from meetings (i.e., minutes)</a:t>
            </a:r>
          </a:p>
          <a:p>
            <a:pPr>
              <a:spcBef>
                <a:spcPts val="0"/>
              </a:spcBef>
            </a:pPr>
            <a:r>
              <a:rPr lang="en-US" sz="3000" dirty="0"/>
              <a:t>Action planning/To Do List</a:t>
            </a:r>
          </a:p>
        </p:txBody>
      </p:sp>
      <p:pic>
        <p:nvPicPr>
          <p:cNvPr id="5" name="Picture 4">
            <a:extLst>
              <a:ext uri="{FF2B5EF4-FFF2-40B4-BE49-F238E27FC236}">
                <a16:creationId xmlns:a16="http://schemas.microsoft.com/office/drawing/2014/main" id="{61F8B7A6-8D6C-8447-95FA-5409A057654B}"/>
              </a:ext>
            </a:extLst>
          </p:cNvPr>
          <p:cNvPicPr>
            <a:picLocks noChangeAspect="1"/>
          </p:cNvPicPr>
          <p:nvPr/>
        </p:nvPicPr>
        <p:blipFill>
          <a:blip r:embed="rId3"/>
          <a:stretch>
            <a:fillRect/>
          </a:stretch>
        </p:blipFill>
        <p:spPr>
          <a:xfrm>
            <a:off x="152400" y="5181600"/>
            <a:ext cx="1308723" cy="1314450"/>
          </a:xfrm>
          <a:prstGeom prst="rect">
            <a:avLst/>
          </a:prstGeom>
        </p:spPr>
      </p:pic>
    </p:spTree>
    <p:extLst>
      <p:ext uri="{BB962C8B-B14F-4D97-AF65-F5344CB8AC3E}">
        <p14:creationId xmlns:p14="http://schemas.microsoft.com/office/powerpoint/2010/main" val="21453590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E5EA7D75-37C2-744F-903D-7485B3535555}" type="datetimeFigureOut">
              <a:rPr kumimoji="0" lang="en-US" sz="1200" b="0" i="0" u="none" strike="noStrike" kern="1200" cap="none" spc="0" normalizeH="0" baseline="0" noProof="0" smtClean="0">
                <a:ln>
                  <a:noFill/>
                </a:ln>
                <a:solidFill>
                  <a:srgbClr val="000000">
                    <a:tint val="75000"/>
                  </a:srgbClr>
                </a:solidFill>
                <a:effectLst/>
                <a:uLnTx/>
                <a:uFillTx/>
                <a:latin typeface="Franklin Gothic Book"/>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10/2/19</a:t>
            </a:fld>
            <a:endPar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B1FF6-39B9-40F5-8B67-33C6354A3D4F}" type="slidenum">
              <a:rPr kumimoji="0" lang="en-US" sz="140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400" b="0" i="0" u="none" strike="noStrike" kern="1200" cap="none" spc="0" normalizeH="0" baseline="0" noProof="0" dirty="0">
              <a:ln>
                <a:noFill/>
              </a:ln>
              <a:solidFill>
                <a:srgbClr val="FFFFFF"/>
              </a:solidFill>
              <a:effectLst/>
              <a:uLnTx/>
              <a:uFillTx/>
              <a:latin typeface="Franklin Gothic Book"/>
              <a:ea typeface="+mn-ea"/>
              <a:cs typeface="+mn-cs"/>
            </a:endParaRPr>
          </a:p>
        </p:txBody>
      </p:sp>
      <p:graphicFrame>
        <p:nvGraphicFramePr>
          <p:cNvPr id="4" name="Content Placeholder 3"/>
          <p:cNvGraphicFramePr>
            <a:graphicFrameLocks noGrp="1"/>
          </p:cNvGraphicFramePr>
          <p:nvPr>
            <p:ph idx="4294967295"/>
          </p:nvPr>
        </p:nvGraphicFramePr>
        <p:xfrm>
          <a:off x="1651000" y="0"/>
          <a:ext cx="7493000" cy="6710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359833" y="402167"/>
            <a:ext cx="3132667" cy="1291166"/>
          </a:xfrm>
          <a:prstGeom prst="roundRect">
            <a:avLst/>
          </a:prstGeom>
          <a:solidFill>
            <a:srgbClr val="008000"/>
          </a:solidFill>
          <a:ln w="76200"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Franklin Gothic Medium"/>
                <a:ea typeface="+mn-ea"/>
                <a:cs typeface="+mn-cs"/>
              </a:rPr>
              <a:t>Meetings that Work</a:t>
            </a:r>
          </a:p>
        </p:txBody>
      </p:sp>
    </p:spTree>
    <p:extLst>
      <p:ext uri="{BB962C8B-B14F-4D97-AF65-F5344CB8AC3E}">
        <p14:creationId xmlns:p14="http://schemas.microsoft.com/office/powerpoint/2010/main" val="37395507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717982"/>
            <a:ext cx="7345362" cy="1676400"/>
          </a:xfrm>
        </p:spPr>
        <p:txBody>
          <a:bodyPr/>
          <a:lstStyle/>
          <a:p>
            <a:r>
              <a:rPr lang="en-US" dirty="0"/>
              <a:t>Action Planning</a:t>
            </a:r>
          </a:p>
        </p:txBody>
      </p:sp>
      <p:sp>
        <p:nvSpPr>
          <p:cNvPr id="3" name="Text Placeholder 2"/>
          <p:cNvSpPr>
            <a:spLocks noGrp="1"/>
          </p:cNvSpPr>
          <p:nvPr>
            <p:ph type="body" idx="1"/>
          </p:nvPr>
        </p:nvSpPr>
        <p:spPr>
          <a:xfrm>
            <a:off x="900113" y="4480948"/>
            <a:ext cx="7345362" cy="1500187"/>
          </a:xfrm>
        </p:spPr>
        <p:txBody>
          <a:bodyPr>
            <a:normAutofit/>
          </a:bodyPr>
          <a:lstStyle/>
          <a:p>
            <a:r>
              <a:rPr lang="en-US" sz="3200" dirty="0"/>
              <a:t>To improve meeting effectiveness</a:t>
            </a:r>
          </a:p>
        </p:txBody>
      </p:sp>
      <p:grpSp>
        <p:nvGrpSpPr>
          <p:cNvPr id="7" name="Group 6"/>
          <p:cNvGrpSpPr/>
          <p:nvPr/>
        </p:nvGrpSpPr>
        <p:grpSpPr>
          <a:xfrm>
            <a:off x="5551042" y="411527"/>
            <a:ext cx="3196549" cy="2883248"/>
            <a:chOff x="3597184" y="3636085"/>
            <a:chExt cx="3196549" cy="2883248"/>
          </a:xfrm>
        </p:grpSpPr>
        <p:sp>
          <p:nvSpPr>
            <p:cNvPr id="8" name="Shape 7"/>
            <p:cNvSpPr/>
            <p:nvPr/>
          </p:nvSpPr>
          <p:spPr>
            <a:xfrm>
              <a:off x="3597184" y="3636085"/>
              <a:ext cx="3196549" cy="2883248"/>
            </a:xfrm>
            <a:prstGeom prst="gear9">
              <a:avLst/>
            </a:prstGeom>
            <a:solidFill>
              <a:srgbClr val="3366FF"/>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9" name="Shape 4"/>
            <p:cNvSpPr/>
            <p:nvPr/>
          </p:nvSpPr>
          <p:spPr>
            <a:xfrm>
              <a:off x="4216417" y="4311472"/>
              <a:ext cx="1958083" cy="1482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Franklin Gothic Book"/>
                  <a:ea typeface="+mn-ea"/>
                  <a:cs typeface="+mn-cs"/>
                </a:rPr>
                <a:t>Action Planning</a:t>
              </a:r>
            </a:p>
          </p:txBody>
        </p:sp>
      </p:grpSp>
    </p:spTree>
    <p:extLst>
      <p:ext uri="{BB962C8B-B14F-4D97-AF65-F5344CB8AC3E}">
        <p14:creationId xmlns:p14="http://schemas.microsoft.com/office/powerpoint/2010/main" val="2581273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5181600" y="1524000"/>
            <a:ext cx="2819400" cy="1447800"/>
          </a:xfrm>
          <a:prstGeom prst="rect">
            <a:avLst/>
          </a:prstGeom>
          <a:solidFill>
            <a:srgbClr val="FFFF00">
              <a:alpha val="5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3" name="Text Placeholder 2"/>
          <p:cNvSpPr>
            <a:spLocks noGrp="1"/>
          </p:cNvSpPr>
          <p:nvPr>
            <p:ph type="body" sz="half" idx="1"/>
          </p:nvPr>
        </p:nvSpPr>
        <p:spPr>
          <a:xfrm>
            <a:off x="1699260" y="1600200"/>
            <a:ext cx="1824318" cy="637031"/>
          </a:xfrm>
          <a:solidFill>
            <a:srgbClr val="008000"/>
          </a:solidFill>
        </p:spPr>
        <p:txBody>
          <a:bodyPr/>
          <a:lstStyle/>
          <a:p>
            <a:pPr marL="0" indent="0" algn="ctr">
              <a:buNone/>
            </a:pPr>
            <a:r>
              <a:rPr lang="en-US" sz="2000" b="1" dirty="0">
                <a:solidFill>
                  <a:schemeClr val="bg1"/>
                </a:solidFill>
                <a:latin typeface="+mj-lt"/>
              </a:rPr>
              <a:t>New Content</a:t>
            </a:r>
          </a:p>
        </p:txBody>
      </p:sp>
      <p:sp>
        <p:nvSpPr>
          <p:cNvPr id="4" name="Rectangle 3"/>
          <p:cNvSpPr/>
          <p:nvPr/>
        </p:nvSpPr>
        <p:spPr>
          <a:xfrm>
            <a:off x="1242060" y="1524000"/>
            <a:ext cx="2819400" cy="1447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16" name="Text Placeholder 2"/>
          <p:cNvSpPr txBox="1">
            <a:spLocks/>
          </p:cNvSpPr>
          <p:nvPr/>
        </p:nvSpPr>
        <p:spPr bwMode="auto">
          <a:xfrm>
            <a:off x="1699260" y="3276600"/>
            <a:ext cx="1824318" cy="637031"/>
          </a:xfrm>
          <a:prstGeom prst="rect">
            <a:avLst/>
          </a:prstGeom>
          <a:solidFill>
            <a:srgbClr val="3366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chemeClr val="bg1"/>
                </a:solidFill>
                <a:latin typeface="+mj-lt"/>
              </a:rPr>
              <a:t>Guidelines</a:t>
            </a:r>
          </a:p>
        </p:txBody>
      </p:sp>
      <p:sp>
        <p:nvSpPr>
          <p:cNvPr id="18" name="Rectangle 17"/>
          <p:cNvSpPr/>
          <p:nvPr/>
        </p:nvSpPr>
        <p:spPr>
          <a:xfrm>
            <a:off x="1242060" y="3200400"/>
            <a:ext cx="2819400" cy="1447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23" name="Text Placeholder 2"/>
          <p:cNvSpPr txBox="1">
            <a:spLocks/>
          </p:cNvSpPr>
          <p:nvPr/>
        </p:nvSpPr>
        <p:spPr bwMode="auto">
          <a:xfrm>
            <a:off x="1699260" y="5029200"/>
            <a:ext cx="1824318" cy="637031"/>
          </a:xfrm>
          <a:prstGeom prst="rect">
            <a:avLst/>
          </a:prstGeom>
          <a:no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008000"/>
                </a:solidFill>
                <a:latin typeface="+mj-lt"/>
              </a:rPr>
              <a:t>Training Organization</a:t>
            </a:r>
          </a:p>
        </p:txBody>
      </p:sp>
      <p:sp>
        <p:nvSpPr>
          <p:cNvPr id="24" name="Rectangle 23"/>
          <p:cNvSpPr/>
          <p:nvPr/>
        </p:nvSpPr>
        <p:spPr>
          <a:xfrm>
            <a:off x="1242060" y="4953000"/>
            <a:ext cx="2819400" cy="1447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25" name="Text Placeholder 2"/>
          <p:cNvSpPr txBox="1">
            <a:spLocks/>
          </p:cNvSpPr>
          <p:nvPr/>
        </p:nvSpPr>
        <p:spPr bwMode="auto">
          <a:xfrm>
            <a:off x="5638800" y="1600200"/>
            <a:ext cx="1824318" cy="63703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008000"/>
                </a:solidFill>
                <a:latin typeface="+mj-lt"/>
              </a:rPr>
              <a:t>Review</a:t>
            </a:r>
          </a:p>
        </p:txBody>
      </p:sp>
      <p:sp>
        <p:nvSpPr>
          <p:cNvPr id="28" name="Rectangle 27"/>
          <p:cNvSpPr/>
          <p:nvPr/>
        </p:nvSpPr>
        <p:spPr>
          <a:xfrm>
            <a:off x="5181600" y="3200400"/>
            <a:ext cx="1371600" cy="1447800"/>
          </a:xfrm>
          <a:prstGeom prst="rect">
            <a:avLst/>
          </a:prstGeom>
          <a:solidFill>
            <a:srgbClr val="00800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29" name="Text Placeholder 2"/>
          <p:cNvSpPr txBox="1">
            <a:spLocks/>
          </p:cNvSpPr>
          <p:nvPr/>
        </p:nvSpPr>
        <p:spPr bwMode="auto">
          <a:xfrm>
            <a:off x="5486400" y="3276600"/>
            <a:ext cx="887506" cy="63703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008000"/>
                </a:solidFill>
                <a:latin typeface="+mj-lt"/>
              </a:rPr>
              <a:t>+Ex</a:t>
            </a:r>
          </a:p>
        </p:txBody>
      </p:sp>
      <p:sp>
        <p:nvSpPr>
          <p:cNvPr id="30" name="Rectangle 29"/>
          <p:cNvSpPr/>
          <p:nvPr/>
        </p:nvSpPr>
        <p:spPr>
          <a:xfrm>
            <a:off x="6629400" y="3200400"/>
            <a:ext cx="1371600" cy="1447800"/>
          </a:xfrm>
          <a:prstGeom prst="rect">
            <a:avLst/>
          </a:prstGeom>
          <a:solidFill>
            <a:srgbClr val="80000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31" name="Text Placeholder 2"/>
          <p:cNvSpPr txBox="1">
            <a:spLocks/>
          </p:cNvSpPr>
          <p:nvPr/>
        </p:nvSpPr>
        <p:spPr bwMode="auto">
          <a:xfrm>
            <a:off x="6934200" y="3276600"/>
            <a:ext cx="887506" cy="63703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800000"/>
                </a:solidFill>
                <a:latin typeface="+mj-lt"/>
              </a:rPr>
              <a:t>-Ex</a:t>
            </a:r>
          </a:p>
        </p:txBody>
      </p:sp>
      <p:pic>
        <p:nvPicPr>
          <p:cNvPr id="32" name="Picture 3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114800"/>
            <a:ext cx="795020" cy="795020"/>
          </a:xfrm>
          <a:prstGeom prst="rect">
            <a:avLst/>
          </a:prstGeom>
          <a:noFill/>
          <a:ln>
            <a:noFill/>
          </a:ln>
        </p:spPr>
      </p:pic>
      <p:pic>
        <p:nvPicPr>
          <p:cNvPr id="33" name="Picture 32"/>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114800"/>
            <a:ext cx="795020" cy="795020"/>
          </a:xfrm>
          <a:prstGeom prst="rect">
            <a:avLst/>
          </a:prstGeom>
          <a:noFill/>
          <a:ln>
            <a:noFill/>
          </a:ln>
        </p:spPr>
      </p:pic>
      <p:pic>
        <p:nvPicPr>
          <p:cNvPr id="34" name="Picture 33"/>
          <p:cNvPicPr/>
          <p:nvPr/>
        </p:nvPicPr>
        <p:blipFill>
          <a:blip r:embed="rId5">
            <a:extLst>
              <a:ext uri="{28A0092B-C50C-407E-A947-70E740481C1C}">
                <a14:useLocalDpi xmlns:a14="http://schemas.microsoft.com/office/drawing/2010/main" val="0"/>
              </a:ext>
            </a:extLst>
          </a:blip>
          <a:srcRect/>
          <a:stretch>
            <a:fillRect/>
          </a:stretch>
        </p:blipFill>
        <p:spPr bwMode="auto">
          <a:xfrm>
            <a:off x="7391400" y="2362200"/>
            <a:ext cx="838200" cy="838200"/>
          </a:xfrm>
          <a:prstGeom prst="rect">
            <a:avLst/>
          </a:prstGeom>
          <a:noFill/>
          <a:ln>
            <a:noFill/>
          </a:ln>
        </p:spPr>
      </p:pic>
      <p:sp>
        <p:nvSpPr>
          <p:cNvPr id="35" name="Rectangle 34"/>
          <p:cNvSpPr/>
          <p:nvPr/>
        </p:nvSpPr>
        <p:spPr>
          <a:xfrm>
            <a:off x="5257800" y="4876800"/>
            <a:ext cx="2819400" cy="1447800"/>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36" name="Text Placeholder 2"/>
          <p:cNvSpPr txBox="1">
            <a:spLocks/>
          </p:cNvSpPr>
          <p:nvPr/>
        </p:nvSpPr>
        <p:spPr bwMode="auto">
          <a:xfrm>
            <a:off x="5715000" y="4953000"/>
            <a:ext cx="1824318" cy="63703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3366FF"/>
                </a:solidFill>
                <a:latin typeface="+mj-lt"/>
              </a:rPr>
              <a:t>Activity</a:t>
            </a:r>
          </a:p>
        </p:txBody>
      </p:sp>
      <p:pic>
        <p:nvPicPr>
          <p:cNvPr id="38" name="Picture 37"/>
          <p:cNvPicPr/>
          <p:nvPr/>
        </p:nvPicPr>
        <p:blipFill>
          <a:blip r:embed="rId6">
            <a:extLst>
              <a:ext uri="{28A0092B-C50C-407E-A947-70E740481C1C}">
                <a14:useLocalDpi xmlns:a14="http://schemas.microsoft.com/office/drawing/2010/main" val="0"/>
              </a:ext>
            </a:extLst>
          </a:blip>
          <a:srcRect/>
          <a:stretch>
            <a:fillRect/>
          </a:stretch>
        </p:blipFill>
        <p:spPr bwMode="auto">
          <a:xfrm>
            <a:off x="3680460" y="2362200"/>
            <a:ext cx="815340" cy="815340"/>
          </a:xfrm>
          <a:prstGeom prst="rect">
            <a:avLst/>
          </a:prstGeom>
          <a:noFill/>
          <a:ln>
            <a:noFill/>
          </a:ln>
        </p:spPr>
      </p:pic>
      <p:pic>
        <p:nvPicPr>
          <p:cNvPr id="5" name="Picture 4"/>
          <p:cNvPicPr>
            <a:picLocks noChangeAspect="1"/>
          </p:cNvPicPr>
          <p:nvPr/>
        </p:nvPicPr>
        <p:blipFill>
          <a:blip r:embed="rId7"/>
          <a:stretch>
            <a:fillRect/>
          </a:stretch>
        </p:blipFill>
        <p:spPr>
          <a:xfrm>
            <a:off x="3657600" y="4114800"/>
            <a:ext cx="838200" cy="838200"/>
          </a:xfrm>
          <a:prstGeom prst="rect">
            <a:avLst/>
          </a:prstGeom>
        </p:spPr>
      </p:pic>
      <p:pic>
        <p:nvPicPr>
          <p:cNvPr id="7" name="Picture 6"/>
          <p:cNvPicPr>
            <a:picLocks noChangeAspect="1"/>
          </p:cNvPicPr>
          <p:nvPr/>
        </p:nvPicPr>
        <p:blipFill>
          <a:blip r:embed="rId8"/>
          <a:stretch>
            <a:fillRect/>
          </a:stretch>
        </p:blipFill>
        <p:spPr>
          <a:xfrm>
            <a:off x="3657600" y="5791200"/>
            <a:ext cx="838200" cy="838200"/>
          </a:xfrm>
          <a:prstGeom prst="rect">
            <a:avLst/>
          </a:prstGeom>
        </p:spPr>
      </p:pic>
      <p:sp>
        <p:nvSpPr>
          <p:cNvPr id="39"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dirty="0">
                <a:solidFill>
                  <a:srgbClr val="008000"/>
                </a:solidFill>
                <a:latin typeface="+mj-lt"/>
              </a:rPr>
              <a:t> Legend</a:t>
            </a:r>
          </a:p>
        </p:txBody>
      </p:sp>
      <p:pic>
        <p:nvPicPr>
          <p:cNvPr id="40" name="Picture 39"/>
          <p:cNvPicPr>
            <a:picLocks noChangeAspect="1"/>
          </p:cNvPicPr>
          <p:nvPr/>
        </p:nvPicPr>
        <p:blipFill>
          <a:blip r:embed="rId8"/>
          <a:stretch>
            <a:fillRect/>
          </a:stretch>
        </p:blipFill>
        <p:spPr>
          <a:xfrm>
            <a:off x="8077200" y="609600"/>
            <a:ext cx="1066800" cy="1066800"/>
          </a:xfrm>
          <a:prstGeom prst="rect">
            <a:avLst/>
          </a:prstGeom>
        </p:spPr>
      </p:pic>
      <p:pic>
        <p:nvPicPr>
          <p:cNvPr id="9" name="Picture 8"/>
          <p:cNvPicPr>
            <a:picLocks noChangeAspect="1"/>
          </p:cNvPicPr>
          <p:nvPr/>
        </p:nvPicPr>
        <p:blipFill>
          <a:blip r:embed="rId9"/>
          <a:stretch>
            <a:fillRect/>
          </a:stretch>
        </p:blipFill>
        <p:spPr>
          <a:xfrm>
            <a:off x="7391400" y="5791200"/>
            <a:ext cx="838200" cy="838200"/>
          </a:xfrm>
          <a:prstGeom prst="rect">
            <a:avLst/>
          </a:prstGeom>
        </p:spPr>
      </p:pic>
    </p:spTree>
    <p:extLst>
      <p:ext uri="{BB962C8B-B14F-4D97-AF65-F5344CB8AC3E}">
        <p14:creationId xmlns:p14="http://schemas.microsoft.com/office/powerpoint/2010/main" val="3432613500"/>
      </p:ext>
    </p:extLst>
  </p:cSld>
  <p:clrMapOvr>
    <a:masterClrMapping/>
  </p:clrMapOvr>
  <p:transition>
    <p:circl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942" y="232470"/>
            <a:ext cx="8121112" cy="1143000"/>
          </a:xfrm>
          <a:solidFill>
            <a:srgbClr val="008000"/>
          </a:solidFill>
        </p:spPr>
        <p:txBody>
          <a:bodyPr>
            <a:normAutofit fontScale="90000"/>
          </a:bodyPr>
          <a:lstStyle/>
          <a:p>
            <a:r>
              <a:rPr lang="en-US" b="1" dirty="0">
                <a:solidFill>
                  <a:schemeClr val="bg1"/>
                </a:solidFill>
              </a:rPr>
              <a:t>Action Planning</a:t>
            </a:r>
            <a:r>
              <a:rPr lang="en-US" dirty="0">
                <a:solidFill>
                  <a:schemeClr val="bg1"/>
                </a:solidFill>
              </a:rPr>
              <a:t>: </a:t>
            </a:r>
            <a:br>
              <a:rPr lang="en-US" dirty="0">
                <a:solidFill>
                  <a:schemeClr val="bg1"/>
                </a:solidFill>
              </a:rPr>
            </a:br>
            <a:r>
              <a:rPr lang="en-US" dirty="0">
                <a:solidFill>
                  <a:schemeClr val="bg1"/>
                </a:solidFill>
              </a:rPr>
              <a:t>A </a:t>
            </a:r>
            <a:r>
              <a:rPr lang="en-US" b="1" u="sng" dirty="0">
                <a:solidFill>
                  <a:schemeClr val="bg1"/>
                </a:solidFill>
              </a:rPr>
              <a:t>Critical </a:t>
            </a:r>
            <a:r>
              <a:rPr lang="en-US" dirty="0">
                <a:solidFill>
                  <a:schemeClr val="bg1"/>
                </a:solidFill>
              </a:rPr>
              <a:t>Step</a:t>
            </a:r>
          </a:p>
        </p:txBody>
      </p:sp>
      <p:sp>
        <p:nvSpPr>
          <p:cNvPr id="3" name="Content Placeholder 2"/>
          <p:cNvSpPr>
            <a:spLocks noGrp="1"/>
          </p:cNvSpPr>
          <p:nvPr>
            <p:ph sz="quarter" idx="1"/>
          </p:nvPr>
        </p:nvSpPr>
        <p:spPr>
          <a:xfrm>
            <a:off x="900111" y="1944546"/>
            <a:ext cx="7883295" cy="4411803"/>
          </a:xfrm>
        </p:spPr>
        <p:txBody>
          <a:bodyPr>
            <a:noAutofit/>
          </a:bodyPr>
          <a:lstStyle/>
          <a:p>
            <a:r>
              <a:rPr lang="en-US" sz="3600" dirty="0"/>
              <a:t>Action planning and documentation provides </a:t>
            </a:r>
            <a:r>
              <a:rPr lang="en-US" sz="3600" b="1" dirty="0">
                <a:solidFill>
                  <a:srgbClr val="3366FF"/>
                </a:solidFill>
              </a:rPr>
              <a:t>direction</a:t>
            </a:r>
            <a:r>
              <a:rPr lang="en-US" sz="3600" dirty="0">
                <a:solidFill>
                  <a:srgbClr val="3366FF"/>
                </a:solidFill>
              </a:rPr>
              <a:t> </a:t>
            </a:r>
            <a:r>
              <a:rPr lang="en-US" sz="3600" dirty="0"/>
              <a:t>for team, increases </a:t>
            </a:r>
            <a:r>
              <a:rPr lang="en-US" sz="3600" b="1" dirty="0">
                <a:solidFill>
                  <a:srgbClr val="3366FF"/>
                </a:solidFill>
              </a:rPr>
              <a:t>implementation integrity</a:t>
            </a:r>
            <a:r>
              <a:rPr lang="en-US" sz="3600" dirty="0"/>
              <a:t>, and </a:t>
            </a:r>
            <a:r>
              <a:rPr lang="en-US" sz="3600" b="1" dirty="0">
                <a:solidFill>
                  <a:srgbClr val="3366FF"/>
                </a:solidFill>
              </a:rPr>
              <a:t>accountability</a:t>
            </a:r>
            <a:r>
              <a:rPr lang="en-US" sz="3600" dirty="0">
                <a:solidFill>
                  <a:srgbClr val="3366FF"/>
                </a:solidFill>
              </a:rPr>
              <a:t> </a:t>
            </a:r>
            <a:r>
              <a:rPr lang="en-US" sz="3600" dirty="0"/>
              <a:t>among implementers</a:t>
            </a:r>
          </a:p>
          <a:p>
            <a:r>
              <a:rPr lang="en-US" sz="3600" dirty="0"/>
              <a:t>Increases purposeful </a:t>
            </a:r>
            <a:r>
              <a:rPr lang="en-US" sz="3600" b="1" dirty="0">
                <a:solidFill>
                  <a:srgbClr val="3366FF"/>
                </a:solidFill>
              </a:rPr>
              <a:t>directive</a:t>
            </a:r>
            <a:r>
              <a:rPr lang="en-US" sz="3600" b="1" dirty="0">
                <a:solidFill>
                  <a:srgbClr val="FF0000"/>
                </a:solidFill>
              </a:rPr>
              <a:t> </a:t>
            </a:r>
            <a:r>
              <a:rPr lang="en-US" sz="3600" b="1" dirty="0">
                <a:solidFill>
                  <a:srgbClr val="3366FF"/>
                </a:solidFill>
              </a:rPr>
              <a:t>conversations</a:t>
            </a:r>
            <a:r>
              <a:rPr lang="en-US" sz="3600" b="1" dirty="0">
                <a:solidFill>
                  <a:srgbClr val="FF0000"/>
                </a:solidFill>
              </a:rPr>
              <a:t> </a:t>
            </a:r>
            <a:r>
              <a:rPr lang="en-US" sz="3600" dirty="0"/>
              <a:t>about progress</a:t>
            </a:r>
          </a:p>
          <a:p>
            <a:endParaRPr lang="en-US" sz="36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ED7A9-4D1D-434D-9490-90D1C2CBA095}" type="slidenum">
              <a:rPr kumimoji="0" lang="en-US" sz="140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400" b="0" i="0" u="none" strike="noStrike" kern="1200" cap="none" spc="0" normalizeH="0" baseline="0" noProof="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30819560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052" y="201474"/>
            <a:ext cx="8568959" cy="1143000"/>
          </a:xfrm>
          <a:solidFill>
            <a:srgbClr val="008000"/>
          </a:solidFill>
        </p:spPr>
        <p:txBody>
          <a:bodyPr>
            <a:normAutofit fontScale="90000"/>
          </a:bodyPr>
          <a:lstStyle/>
          <a:p>
            <a:r>
              <a:rPr lang="en-US" dirty="0">
                <a:solidFill>
                  <a:schemeClr val="bg1"/>
                </a:solidFill>
              </a:rPr>
              <a:t>Key Components of Action Planning</a:t>
            </a:r>
          </a:p>
        </p:txBody>
      </p:sp>
      <p:graphicFrame>
        <p:nvGraphicFramePr>
          <p:cNvPr id="5" name="Content Placeholder 4"/>
          <p:cNvGraphicFramePr>
            <a:graphicFrameLocks noGrp="1"/>
          </p:cNvGraphicFramePr>
          <p:nvPr>
            <p:ph idx="1"/>
          </p:nvPr>
        </p:nvGraphicFramePr>
        <p:xfrm>
          <a:off x="301053" y="2133600"/>
          <a:ext cx="8568959" cy="3416072"/>
        </p:xfrm>
        <a:graphic>
          <a:graphicData uri="http://schemas.openxmlformats.org/drawingml/2006/table">
            <a:tbl>
              <a:tblPr firstRow="1" bandRow="1">
                <a:tableStyleId>{5C22544A-7EE6-4342-B048-85BDC9FD1C3A}</a:tableStyleId>
              </a:tblPr>
              <a:tblGrid>
                <a:gridCol w="1387938">
                  <a:extLst>
                    <a:ext uri="{9D8B030D-6E8A-4147-A177-3AD203B41FA5}">
                      <a16:colId xmlns:a16="http://schemas.microsoft.com/office/drawing/2014/main" val="20000"/>
                    </a:ext>
                  </a:extLst>
                </a:gridCol>
                <a:gridCol w="1360646">
                  <a:extLst>
                    <a:ext uri="{9D8B030D-6E8A-4147-A177-3AD203B41FA5}">
                      <a16:colId xmlns:a16="http://schemas.microsoft.com/office/drawing/2014/main" val="20001"/>
                    </a:ext>
                  </a:extLst>
                </a:gridCol>
                <a:gridCol w="1539007">
                  <a:extLst>
                    <a:ext uri="{9D8B030D-6E8A-4147-A177-3AD203B41FA5}">
                      <a16:colId xmlns:a16="http://schemas.microsoft.com/office/drawing/2014/main" val="20002"/>
                    </a:ext>
                  </a:extLst>
                </a:gridCol>
                <a:gridCol w="1249586">
                  <a:extLst>
                    <a:ext uri="{9D8B030D-6E8A-4147-A177-3AD203B41FA5}">
                      <a16:colId xmlns:a16="http://schemas.microsoft.com/office/drawing/2014/main" val="20003"/>
                    </a:ext>
                  </a:extLst>
                </a:gridCol>
                <a:gridCol w="1597832">
                  <a:extLst>
                    <a:ext uri="{9D8B030D-6E8A-4147-A177-3AD203B41FA5}">
                      <a16:colId xmlns:a16="http://schemas.microsoft.com/office/drawing/2014/main" val="20004"/>
                    </a:ext>
                  </a:extLst>
                </a:gridCol>
                <a:gridCol w="1433950">
                  <a:extLst>
                    <a:ext uri="{9D8B030D-6E8A-4147-A177-3AD203B41FA5}">
                      <a16:colId xmlns:a16="http://schemas.microsoft.com/office/drawing/2014/main" val="20005"/>
                    </a:ext>
                  </a:extLst>
                </a:gridCol>
              </a:tblGrid>
              <a:tr h="804759">
                <a:tc>
                  <a:txBody>
                    <a:bodyPr/>
                    <a:lstStyle/>
                    <a:p>
                      <a:r>
                        <a:rPr lang="en-US" sz="2400" dirty="0"/>
                        <a:t>Date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c>
                  <a:txBody>
                    <a:bodyPr/>
                    <a:lstStyle/>
                    <a:p>
                      <a:r>
                        <a:rPr lang="en-US" sz="2400" dirty="0"/>
                        <a:t>Task/</a:t>
                      </a:r>
                    </a:p>
                    <a:p>
                      <a:r>
                        <a:rPr lang="en-US" sz="2400" dirty="0"/>
                        <a:t>Goal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c>
                  <a:txBody>
                    <a:bodyPr/>
                    <a:lstStyle/>
                    <a:p>
                      <a:r>
                        <a:rPr lang="en-US" sz="2400" dirty="0"/>
                        <a:t>Action Plan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c>
                  <a:txBody>
                    <a:bodyPr/>
                    <a:lstStyle/>
                    <a:p>
                      <a:r>
                        <a:rPr lang="en-US" sz="2400" dirty="0"/>
                        <a:t>Who?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c>
                  <a:txBody>
                    <a:bodyPr/>
                    <a:lstStyle/>
                    <a:p>
                      <a:r>
                        <a:rPr lang="en-US" sz="2400" dirty="0"/>
                        <a:t>By When?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c>
                  <a:txBody>
                    <a:bodyPr/>
                    <a:lstStyle/>
                    <a:p>
                      <a:r>
                        <a:rPr lang="en-US" sz="2400" dirty="0"/>
                        <a:t>Status?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extLst>
                  <a:ext uri="{0D108BD9-81ED-4DB2-BD59-A6C34878D82A}">
                    <a16:rowId xmlns:a16="http://schemas.microsoft.com/office/drawing/2014/main" val="10000"/>
                  </a:ext>
                </a:extLst>
              </a:tr>
              <a:tr h="2593112">
                <a:tc>
                  <a:txBody>
                    <a:bodyPr/>
                    <a:lstStyle/>
                    <a:p>
                      <a:r>
                        <a:rPr lang="en-US" sz="2000" dirty="0"/>
                        <a:t>What was the date this goal</a:t>
                      </a:r>
                      <a:r>
                        <a:rPr lang="en-US" sz="2000" baseline="0" dirty="0"/>
                        <a:t> was discussed?</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000" dirty="0"/>
                        <a:t>What task or goal does the team want to achieve?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000" dirty="0"/>
                        <a:t>What </a:t>
                      </a:r>
                      <a:r>
                        <a:rPr lang="en-US" sz="2000" i="0" u="sng" dirty="0"/>
                        <a:t>specific tasks </a:t>
                      </a:r>
                      <a:r>
                        <a:rPr lang="en-US" sz="2000" dirty="0"/>
                        <a:t>need to be done</a:t>
                      </a:r>
                      <a:r>
                        <a:rPr lang="en-US" sz="2000" baseline="0" dirty="0"/>
                        <a:t> to achieve the team’s task/goal?</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000" u="none" dirty="0"/>
                        <a:t>Who</a:t>
                      </a:r>
                      <a:r>
                        <a:rPr lang="en-US" sz="2000" dirty="0"/>
                        <a:t> will complete each task item?</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000" dirty="0"/>
                        <a:t>What is the </a:t>
                      </a:r>
                      <a:r>
                        <a:rPr lang="en-US" sz="2000" u="sng" dirty="0"/>
                        <a:t>deadline</a:t>
                      </a:r>
                      <a:r>
                        <a:rPr lang="en-US" sz="2000" dirty="0"/>
                        <a:t> for completion?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000" dirty="0"/>
                        <a:t>Have task items been </a:t>
                      </a:r>
                      <a:r>
                        <a:rPr lang="en-US" sz="2000" u="sng" dirty="0"/>
                        <a:t>completed</a:t>
                      </a:r>
                      <a:r>
                        <a:rPr lang="en-US" sz="2000" dirty="0"/>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63095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0080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 y="139482"/>
            <a:ext cx="8763000" cy="1143000"/>
          </a:xfrm>
          <a:solidFill>
            <a:schemeClr val="bg1"/>
          </a:solidFill>
        </p:spPr>
        <p:txBody>
          <a:bodyPr>
            <a:normAutofit/>
          </a:bodyPr>
          <a:lstStyle/>
          <a:p>
            <a:r>
              <a:rPr lang="en-US" dirty="0">
                <a:solidFill>
                  <a:srgbClr val="008000"/>
                </a:solidFill>
              </a:rPr>
              <a:t>Sample Action Planning</a:t>
            </a:r>
          </a:p>
        </p:txBody>
      </p:sp>
      <p:graphicFrame>
        <p:nvGraphicFramePr>
          <p:cNvPr id="5" name="Content Placeholder 4"/>
          <p:cNvGraphicFramePr>
            <a:graphicFrameLocks noGrp="1"/>
          </p:cNvGraphicFramePr>
          <p:nvPr>
            <p:ph idx="1"/>
          </p:nvPr>
        </p:nvGraphicFramePr>
        <p:xfrm>
          <a:off x="190500" y="1447800"/>
          <a:ext cx="8763000" cy="4678701"/>
        </p:xfrm>
        <a:graphic>
          <a:graphicData uri="http://schemas.openxmlformats.org/drawingml/2006/table">
            <a:tbl>
              <a:tblPr firstRow="1" bandRow="1">
                <a:tableStyleId>{5C22544A-7EE6-4342-B048-85BDC9FD1C3A}</a:tableStyleId>
              </a:tblPr>
              <a:tblGrid>
                <a:gridCol w="1070547">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444053">
                  <a:extLst>
                    <a:ext uri="{9D8B030D-6E8A-4147-A177-3AD203B41FA5}">
                      <a16:colId xmlns:a16="http://schemas.microsoft.com/office/drawing/2014/main" val="20005"/>
                    </a:ext>
                  </a:extLst>
                </a:gridCol>
              </a:tblGrid>
              <a:tr h="929661">
                <a:tc>
                  <a:txBody>
                    <a:bodyPr/>
                    <a:lstStyle/>
                    <a:p>
                      <a:pPr algn="ctr"/>
                      <a:r>
                        <a:rPr lang="en-US" sz="2400" dirty="0"/>
                        <a:t>Date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c>
                  <a:txBody>
                    <a:bodyPr/>
                    <a:lstStyle/>
                    <a:p>
                      <a:pPr algn="ctr"/>
                      <a:r>
                        <a:rPr lang="en-US" sz="2400" dirty="0"/>
                        <a:t>Task/</a:t>
                      </a:r>
                    </a:p>
                    <a:p>
                      <a:pPr algn="ctr"/>
                      <a:r>
                        <a:rPr lang="en-US" sz="2400" dirty="0"/>
                        <a:t>Goal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c>
                  <a:txBody>
                    <a:bodyPr/>
                    <a:lstStyle/>
                    <a:p>
                      <a:pPr algn="ctr"/>
                      <a:r>
                        <a:rPr lang="en-US" sz="2400" dirty="0"/>
                        <a:t>Action Plan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c>
                  <a:txBody>
                    <a:bodyPr/>
                    <a:lstStyle/>
                    <a:p>
                      <a:pPr algn="ctr"/>
                      <a:r>
                        <a:rPr lang="en-US" sz="2400" dirty="0"/>
                        <a:t>Who?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c>
                  <a:txBody>
                    <a:bodyPr/>
                    <a:lstStyle/>
                    <a:p>
                      <a:pPr algn="ctr"/>
                      <a:r>
                        <a:rPr lang="en-US" sz="2400" dirty="0"/>
                        <a:t>By When?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c>
                  <a:txBody>
                    <a:bodyPr/>
                    <a:lstStyle/>
                    <a:p>
                      <a:pPr algn="ctr"/>
                      <a:r>
                        <a:rPr lang="en-US" sz="2400" dirty="0"/>
                        <a:t>Status?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extLst>
                  <a:ext uri="{0D108BD9-81ED-4DB2-BD59-A6C34878D82A}">
                    <a16:rowId xmlns:a16="http://schemas.microsoft.com/office/drawing/2014/main" val="10000"/>
                  </a:ext>
                </a:extLst>
              </a:tr>
              <a:tr h="3475650">
                <a:tc>
                  <a:txBody>
                    <a:bodyPr/>
                    <a:lstStyle/>
                    <a:p>
                      <a:r>
                        <a:rPr lang="en-US" sz="2000" dirty="0"/>
                        <a:t>3/2/19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2000" dirty="0"/>
                        <a:t>Improve average daily school attendance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2000" dirty="0"/>
                        <a:t>Send monthly attendance data to all families</a:t>
                      </a:r>
                    </a:p>
                    <a:p>
                      <a:endParaRPr lang="en-US" sz="2000" dirty="0"/>
                    </a:p>
                    <a:p>
                      <a:r>
                        <a:rPr lang="en-US" sz="2000" dirty="0"/>
                        <a:t>Greet all students who are on time and provide tickets</a:t>
                      </a:r>
                    </a:p>
                    <a:p>
                      <a:endParaRPr lang="en-US" sz="2000" dirty="0"/>
                    </a:p>
                    <a:p>
                      <a:r>
                        <a:rPr lang="en-US" sz="2000" dirty="0"/>
                        <a:t>Provide all teachers with signs of being at risk for absenteeism</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2000" dirty="0"/>
                        <a:t>Ava</a:t>
                      </a:r>
                    </a:p>
                    <a:p>
                      <a:endParaRPr lang="en-US" sz="2000" dirty="0"/>
                    </a:p>
                    <a:p>
                      <a:endParaRPr lang="en-US" sz="2000" dirty="0"/>
                    </a:p>
                    <a:p>
                      <a:endParaRPr lang="en-US" sz="2000" dirty="0"/>
                    </a:p>
                    <a:p>
                      <a:r>
                        <a:rPr lang="en-US" sz="2000" dirty="0"/>
                        <a:t>All building admin</a:t>
                      </a:r>
                    </a:p>
                    <a:p>
                      <a:endParaRPr lang="en-US" sz="2000" dirty="0"/>
                    </a:p>
                    <a:p>
                      <a:r>
                        <a:rPr lang="en-US" sz="2000" dirty="0"/>
                        <a:t>Paige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2000" dirty="0"/>
                        <a:t>4/5/19</a:t>
                      </a:r>
                    </a:p>
                    <a:p>
                      <a:endParaRPr lang="en-US" sz="2000" dirty="0"/>
                    </a:p>
                    <a:p>
                      <a:endParaRPr lang="en-US" sz="2000" dirty="0"/>
                    </a:p>
                    <a:p>
                      <a:endParaRPr lang="en-US" sz="2000" dirty="0"/>
                    </a:p>
                    <a:p>
                      <a:r>
                        <a:rPr lang="en-US" sz="2000" dirty="0"/>
                        <a:t>Ongoing begin 3/8/19</a:t>
                      </a:r>
                    </a:p>
                    <a:p>
                      <a:endParaRPr lang="en-US" sz="2000" dirty="0"/>
                    </a:p>
                    <a:p>
                      <a:r>
                        <a:rPr lang="en-US" sz="2000" dirty="0"/>
                        <a:t>4/1/19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2000" dirty="0"/>
                        <a:t>In progress</a:t>
                      </a:r>
                    </a:p>
                    <a:p>
                      <a:endParaRPr lang="en-US" sz="2000" dirty="0"/>
                    </a:p>
                    <a:p>
                      <a:endParaRPr lang="en-US" sz="2000" dirty="0"/>
                    </a:p>
                    <a:p>
                      <a:endParaRPr lang="en-US" sz="2000" dirty="0"/>
                    </a:p>
                    <a:p>
                      <a:r>
                        <a:rPr lang="en-US" sz="2000" dirty="0"/>
                        <a:t>In progress</a:t>
                      </a:r>
                    </a:p>
                    <a:p>
                      <a:endParaRPr lang="en-US" sz="2000" dirty="0"/>
                    </a:p>
                    <a:p>
                      <a:endParaRPr lang="en-US" sz="2000" dirty="0"/>
                    </a:p>
                    <a:p>
                      <a:endParaRPr lang="en-US" sz="2000" dirty="0"/>
                    </a:p>
                    <a:p>
                      <a:r>
                        <a:rPr lang="en-US" sz="2000" dirty="0"/>
                        <a:t>Completed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630552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008000">
            <a:alpha val="20000"/>
          </a:srgbClr>
        </a:solidFill>
        <a:effectLst/>
      </p:bgPr>
    </p:bg>
    <p:spTree>
      <p:nvGrpSpPr>
        <p:cNvPr id="1" name=""/>
        <p:cNvGrpSpPr/>
        <p:nvPr/>
      </p:nvGrpSpPr>
      <p:grpSpPr>
        <a:xfrm>
          <a:off x="0" y="0"/>
          <a:ext cx="0" cy="0"/>
          <a:chOff x="0" y="0"/>
          <a:chExt cx="0" cy="0"/>
        </a:xfrm>
      </p:grpSpPr>
      <p:pic>
        <p:nvPicPr>
          <p:cNvPr id="2" name="Picture 1" descr="Screen Shot 2015-11-11 at 3.03.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020" y="0"/>
            <a:ext cx="6470980" cy="6858000"/>
          </a:xfrm>
          <a:prstGeom prst="rect">
            <a:avLst/>
          </a:prstGeom>
        </p:spPr>
      </p:pic>
      <p:sp>
        <p:nvSpPr>
          <p:cNvPr id="3" name="Left Brace 2"/>
          <p:cNvSpPr/>
          <p:nvPr/>
        </p:nvSpPr>
        <p:spPr>
          <a:xfrm>
            <a:off x="1179507" y="1847876"/>
            <a:ext cx="399971" cy="161744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4" name="TextBox 3"/>
          <p:cNvSpPr txBox="1"/>
          <p:nvPr/>
        </p:nvSpPr>
        <p:spPr>
          <a:xfrm rot="16200000">
            <a:off x="-162870" y="2433139"/>
            <a:ext cx="20384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Meeting demographics</a:t>
            </a:r>
          </a:p>
        </p:txBody>
      </p:sp>
      <p:sp>
        <p:nvSpPr>
          <p:cNvPr id="5" name="Left Brace 4"/>
          <p:cNvSpPr/>
          <p:nvPr/>
        </p:nvSpPr>
        <p:spPr>
          <a:xfrm>
            <a:off x="1235047" y="710283"/>
            <a:ext cx="344432" cy="102681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6" name="TextBox 5"/>
          <p:cNvSpPr txBox="1"/>
          <p:nvPr/>
        </p:nvSpPr>
        <p:spPr>
          <a:xfrm rot="16200000">
            <a:off x="143707" y="1028643"/>
            <a:ext cx="130738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Purpose</a:t>
            </a:r>
          </a:p>
        </p:txBody>
      </p:sp>
      <p:sp>
        <p:nvSpPr>
          <p:cNvPr id="7" name="Left Brace 6"/>
          <p:cNvSpPr/>
          <p:nvPr/>
        </p:nvSpPr>
        <p:spPr>
          <a:xfrm>
            <a:off x="1179508" y="3465321"/>
            <a:ext cx="438512" cy="3392679"/>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8" name="TextBox 7"/>
          <p:cNvSpPr txBox="1"/>
          <p:nvPr/>
        </p:nvSpPr>
        <p:spPr>
          <a:xfrm rot="16200000">
            <a:off x="-162869" y="4807082"/>
            <a:ext cx="20384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Agenda Items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(with times)</a:t>
            </a:r>
          </a:p>
        </p:txBody>
      </p:sp>
    </p:spTree>
    <p:extLst>
      <p:ext uri="{BB962C8B-B14F-4D97-AF65-F5344CB8AC3E}">
        <p14:creationId xmlns:p14="http://schemas.microsoft.com/office/powerpoint/2010/main" val="183784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08000">
            <a:alpha val="20000"/>
          </a:srgb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915765-9B2B-644E-9357-12B6C4FCD647}"/>
              </a:ext>
            </a:extLst>
          </p:cNvPr>
          <p:cNvPicPr>
            <a:picLocks noChangeAspect="1"/>
          </p:cNvPicPr>
          <p:nvPr/>
        </p:nvPicPr>
        <p:blipFill>
          <a:blip r:embed="rId3"/>
          <a:stretch>
            <a:fillRect/>
          </a:stretch>
        </p:blipFill>
        <p:spPr>
          <a:xfrm>
            <a:off x="990599" y="312120"/>
            <a:ext cx="7162800" cy="5326680"/>
          </a:xfrm>
          <a:prstGeom prst="rect">
            <a:avLst/>
          </a:prstGeom>
        </p:spPr>
      </p:pic>
      <p:sp>
        <p:nvSpPr>
          <p:cNvPr id="3" name="Left Brace 2">
            <a:extLst>
              <a:ext uri="{FF2B5EF4-FFF2-40B4-BE49-F238E27FC236}">
                <a16:creationId xmlns:a16="http://schemas.microsoft.com/office/drawing/2014/main" id="{F3E729B2-0545-0B49-AC84-CF05A49B0C38}"/>
              </a:ext>
            </a:extLst>
          </p:cNvPr>
          <p:cNvSpPr/>
          <p:nvPr/>
        </p:nvSpPr>
        <p:spPr>
          <a:xfrm>
            <a:off x="790614" y="838201"/>
            <a:ext cx="399971" cy="1447799"/>
          </a:xfrm>
          <a:prstGeom prst="leftBrace">
            <a:avLst/>
          </a:prstGeom>
          <a:ln w="19050"/>
        </p:spPr>
        <p:style>
          <a:lnRef idx="2">
            <a:schemeClr val="dk1"/>
          </a:lnRef>
          <a:fillRef idx="0">
            <a:schemeClr val="dk1"/>
          </a:fillRef>
          <a:effectRef idx="1">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4" name="TextBox 3">
            <a:extLst>
              <a:ext uri="{FF2B5EF4-FFF2-40B4-BE49-F238E27FC236}">
                <a16:creationId xmlns:a16="http://schemas.microsoft.com/office/drawing/2014/main" id="{FAE57793-8A24-714E-BA40-28A05C25EEEA}"/>
              </a:ext>
            </a:extLst>
          </p:cNvPr>
          <p:cNvSpPr txBox="1"/>
          <p:nvPr/>
        </p:nvSpPr>
        <p:spPr>
          <a:xfrm rot="16200000">
            <a:off x="-304037" y="1162735"/>
            <a:ext cx="160020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Meeting demographics</a:t>
            </a:r>
          </a:p>
        </p:txBody>
      </p:sp>
      <p:sp>
        <p:nvSpPr>
          <p:cNvPr id="5" name="Left Brace 4">
            <a:extLst>
              <a:ext uri="{FF2B5EF4-FFF2-40B4-BE49-F238E27FC236}">
                <a16:creationId xmlns:a16="http://schemas.microsoft.com/office/drawing/2014/main" id="{7A07E76F-FFFA-0B4F-865E-335172AD4D4B}"/>
              </a:ext>
            </a:extLst>
          </p:cNvPr>
          <p:cNvSpPr/>
          <p:nvPr/>
        </p:nvSpPr>
        <p:spPr>
          <a:xfrm>
            <a:off x="692129" y="2270285"/>
            <a:ext cx="495143" cy="390289"/>
          </a:xfrm>
          <a:prstGeom prst="leftBrace">
            <a:avLst/>
          </a:prstGeom>
          <a:ln w="19050"/>
        </p:spPr>
        <p:style>
          <a:lnRef idx="2">
            <a:schemeClr val="dk1"/>
          </a:lnRef>
          <a:fillRef idx="0">
            <a:schemeClr val="dk1"/>
          </a:fillRef>
          <a:effectRef idx="1">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6" name="TextBox 5">
            <a:extLst>
              <a:ext uri="{FF2B5EF4-FFF2-40B4-BE49-F238E27FC236}">
                <a16:creationId xmlns:a16="http://schemas.microsoft.com/office/drawing/2014/main" id="{C20F4C83-B11A-B946-B2D2-93B14585D05A}"/>
              </a:ext>
            </a:extLst>
          </p:cNvPr>
          <p:cNvSpPr txBox="1"/>
          <p:nvPr/>
        </p:nvSpPr>
        <p:spPr>
          <a:xfrm rot="16200000">
            <a:off x="-215483" y="2162052"/>
            <a:ext cx="11255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Purpose/agenda</a:t>
            </a:r>
          </a:p>
        </p:txBody>
      </p:sp>
      <p:sp>
        <p:nvSpPr>
          <p:cNvPr id="7" name="Left Brace 6">
            <a:extLst>
              <a:ext uri="{FF2B5EF4-FFF2-40B4-BE49-F238E27FC236}">
                <a16:creationId xmlns:a16="http://schemas.microsoft.com/office/drawing/2014/main" id="{9C989B00-4BC0-4F44-AFEA-55B76402B3CF}"/>
              </a:ext>
            </a:extLst>
          </p:cNvPr>
          <p:cNvSpPr/>
          <p:nvPr/>
        </p:nvSpPr>
        <p:spPr>
          <a:xfrm>
            <a:off x="684328" y="2667148"/>
            <a:ext cx="495143" cy="988359"/>
          </a:xfrm>
          <a:prstGeom prst="leftBrace">
            <a:avLst/>
          </a:prstGeom>
          <a:ln w="19050"/>
        </p:spPr>
        <p:style>
          <a:lnRef idx="2">
            <a:schemeClr val="dk1"/>
          </a:lnRef>
          <a:fillRef idx="0">
            <a:schemeClr val="dk1"/>
          </a:fillRef>
          <a:effectRef idx="1">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8" name="TextBox 7">
            <a:extLst>
              <a:ext uri="{FF2B5EF4-FFF2-40B4-BE49-F238E27FC236}">
                <a16:creationId xmlns:a16="http://schemas.microsoft.com/office/drawing/2014/main" id="{A4B5C679-E6A8-6447-9AA5-8C87FA0DCC47}"/>
              </a:ext>
            </a:extLst>
          </p:cNvPr>
          <p:cNvSpPr txBox="1"/>
          <p:nvPr/>
        </p:nvSpPr>
        <p:spPr>
          <a:xfrm rot="16200000">
            <a:off x="-133017" y="2976662"/>
            <a:ext cx="9883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Minutes</a:t>
            </a:r>
          </a:p>
        </p:txBody>
      </p:sp>
      <p:sp>
        <p:nvSpPr>
          <p:cNvPr id="9" name="Left Brace 8">
            <a:extLst>
              <a:ext uri="{FF2B5EF4-FFF2-40B4-BE49-F238E27FC236}">
                <a16:creationId xmlns:a16="http://schemas.microsoft.com/office/drawing/2014/main" id="{F148CA9B-77BD-7A4B-8605-6D3A1DC47777}"/>
              </a:ext>
            </a:extLst>
          </p:cNvPr>
          <p:cNvSpPr/>
          <p:nvPr/>
        </p:nvSpPr>
        <p:spPr>
          <a:xfrm>
            <a:off x="622035" y="3679321"/>
            <a:ext cx="495143" cy="1730879"/>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0" name="TextBox 9">
            <a:extLst>
              <a:ext uri="{FF2B5EF4-FFF2-40B4-BE49-F238E27FC236}">
                <a16:creationId xmlns:a16="http://schemas.microsoft.com/office/drawing/2014/main" id="{B236220E-4F49-694B-92C8-664DF562461A}"/>
              </a:ext>
            </a:extLst>
          </p:cNvPr>
          <p:cNvSpPr txBox="1"/>
          <p:nvPr/>
        </p:nvSpPr>
        <p:spPr>
          <a:xfrm rot="16200000">
            <a:off x="-247454" y="4331623"/>
            <a:ext cx="12338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Action items</a:t>
            </a:r>
          </a:p>
        </p:txBody>
      </p:sp>
    </p:spTree>
    <p:extLst>
      <p:ext uri="{BB962C8B-B14F-4D97-AF65-F5344CB8AC3E}">
        <p14:creationId xmlns:p14="http://schemas.microsoft.com/office/powerpoint/2010/main" val="337659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animBg="1"/>
      <p:bldP spid="8" grpId="0"/>
      <p:bldP spid="9" grpId="0" animBg="1"/>
      <p:bldP spid="1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E5EA7D75-37C2-744F-903D-7485B3535555}" type="datetimeFigureOut">
              <a:rPr kumimoji="0" lang="en-US" sz="1200" b="0" i="0" u="none" strike="noStrike" kern="1200" cap="none" spc="0" normalizeH="0" baseline="0" noProof="0" smtClean="0">
                <a:ln>
                  <a:noFill/>
                </a:ln>
                <a:solidFill>
                  <a:srgbClr val="000000">
                    <a:tint val="75000"/>
                  </a:srgbClr>
                </a:solidFill>
                <a:effectLst/>
                <a:uLnTx/>
                <a:uFillTx/>
                <a:latin typeface="Franklin Gothic Book"/>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10/2/19</a:t>
            </a:fld>
            <a:endPar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B1FF6-39B9-40F5-8B67-33C6354A3D4F}" type="slidenum">
              <a:rPr kumimoji="0" lang="en-US" sz="140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400" b="0" i="0" u="none" strike="noStrike" kern="1200" cap="none" spc="0" normalizeH="0" baseline="0" noProof="0" dirty="0">
              <a:ln>
                <a:noFill/>
              </a:ln>
              <a:solidFill>
                <a:srgbClr val="FFFFFF"/>
              </a:solidFill>
              <a:effectLst/>
              <a:uLnTx/>
              <a:uFillTx/>
              <a:latin typeface="Franklin Gothic Book"/>
              <a:ea typeface="+mn-ea"/>
              <a:cs typeface="+mn-cs"/>
            </a:endParaRPr>
          </a:p>
        </p:txBody>
      </p:sp>
      <p:graphicFrame>
        <p:nvGraphicFramePr>
          <p:cNvPr id="4" name="Content Placeholder 3"/>
          <p:cNvGraphicFramePr>
            <a:graphicFrameLocks noGrp="1"/>
          </p:cNvGraphicFramePr>
          <p:nvPr>
            <p:ph idx="4294967295"/>
          </p:nvPr>
        </p:nvGraphicFramePr>
        <p:xfrm>
          <a:off x="1651000" y="0"/>
          <a:ext cx="7493000" cy="6710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359833" y="402167"/>
            <a:ext cx="3132667" cy="1291166"/>
          </a:xfrm>
          <a:prstGeom prst="roundRect">
            <a:avLst/>
          </a:prstGeom>
          <a:solidFill>
            <a:srgbClr val="008000"/>
          </a:solidFill>
          <a:ln w="76200"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Franklin Gothic Medium"/>
                <a:ea typeface="+mn-ea"/>
                <a:cs typeface="+mn-cs"/>
              </a:rPr>
              <a:t>Meetings that Work</a:t>
            </a:r>
          </a:p>
        </p:txBody>
      </p:sp>
    </p:spTree>
    <p:extLst>
      <p:ext uri="{BB962C8B-B14F-4D97-AF65-F5344CB8AC3E}">
        <p14:creationId xmlns:p14="http://schemas.microsoft.com/office/powerpoint/2010/main" val="10897272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3428999"/>
            <a:ext cx="7345362" cy="1083733"/>
          </a:xfrm>
        </p:spPr>
        <p:txBody>
          <a:bodyPr/>
          <a:lstStyle/>
          <a:p>
            <a:r>
              <a:rPr lang="en-US" dirty="0"/>
              <a:t>Precise Problem Solving</a:t>
            </a:r>
          </a:p>
        </p:txBody>
      </p:sp>
      <p:sp>
        <p:nvSpPr>
          <p:cNvPr id="3" name="Text Placeholder 2"/>
          <p:cNvSpPr>
            <a:spLocks noGrp="1"/>
          </p:cNvSpPr>
          <p:nvPr>
            <p:ph type="body" idx="1"/>
          </p:nvPr>
        </p:nvSpPr>
        <p:spPr>
          <a:xfrm>
            <a:off x="900113" y="4599299"/>
            <a:ext cx="7345362" cy="1500187"/>
          </a:xfrm>
        </p:spPr>
        <p:txBody>
          <a:bodyPr>
            <a:normAutofit/>
          </a:bodyPr>
          <a:lstStyle/>
          <a:p>
            <a:r>
              <a:rPr lang="en-US" sz="3200" dirty="0"/>
              <a:t>To improve meeting effectiveness</a:t>
            </a:r>
          </a:p>
        </p:txBody>
      </p:sp>
      <p:grpSp>
        <p:nvGrpSpPr>
          <p:cNvPr id="7" name="Group 6"/>
          <p:cNvGrpSpPr/>
          <p:nvPr/>
        </p:nvGrpSpPr>
        <p:grpSpPr>
          <a:xfrm>
            <a:off x="5646760" y="370068"/>
            <a:ext cx="3144476" cy="3058932"/>
            <a:chOff x="881040" y="2172619"/>
            <a:chExt cx="3144476" cy="3058932"/>
          </a:xfrm>
        </p:grpSpPr>
        <p:sp>
          <p:nvSpPr>
            <p:cNvPr id="8" name="Shape 7"/>
            <p:cNvSpPr/>
            <p:nvPr/>
          </p:nvSpPr>
          <p:spPr>
            <a:xfrm>
              <a:off x="881040" y="2172619"/>
              <a:ext cx="3144476" cy="3058932"/>
            </a:xfrm>
            <a:prstGeom prst="gear6">
              <a:avLst/>
            </a:prstGeom>
            <a:solidFill>
              <a:srgbClr val="FF0000"/>
            </a:solidFill>
          </p:spPr>
          <p:style>
            <a:lnRef idx="0">
              <a:schemeClr val="lt1">
                <a:hueOff val="0"/>
                <a:satOff val="0"/>
                <a:lumOff val="0"/>
                <a:alphaOff val="0"/>
              </a:schemeClr>
            </a:lnRef>
            <a:fillRef idx="3">
              <a:scrgbClr r="0" g="0" b="0"/>
            </a:fillRef>
            <a:effectRef idx="2">
              <a:schemeClr val="accent2">
                <a:hueOff val="470944"/>
                <a:satOff val="-15191"/>
                <a:lumOff val="-7353"/>
                <a:alphaOff val="0"/>
              </a:schemeClr>
            </a:effectRef>
            <a:fontRef idx="minor">
              <a:schemeClr val="lt1"/>
            </a:fontRef>
          </p:style>
        </p:sp>
        <p:sp>
          <p:nvSpPr>
            <p:cNvPr id="9" name="Shape 4"/>
            <p:cNvSpPr/>
            <p:nvPr/>
          </p:nvSpPr>
          <p:spPr>
            <a:xfrm>
              <a:off x="1663570" y="2947369"/>
              <a:ext cx="1579416" cy="15094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Franklin Gothic Book"/>
                  <a:ea typeface="+mn-ea"/>
                  <a:cs typeface="+mn-cs"/>
                </a:rPr>
                <a:t>Precise Problem Solving</a:t>
              </a:r>
            </a:p>
          </p:txBody>
        </p:sp>
      </p:grpSp>
    </p:spTree>
    <p:extLst>
      <p:ext uri="{BB962C8B-B14F-4D97-AF65-F5344CB8AC3E}">
        <p14:creationId xmlns:p14="http://schemas.microsoft.com/office/powerpoint/2010/main" val="37439978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0" indent="0">
              <a:buNone/>
            </a:pPr>
            <a:r>
              <a:rPr lang="en-US" sz="3200" dirty="0"/>
              <a:t>People aren’t tired from solving problems – they are tired from solving the same problem over and over.</a:t>
            </a:r>
          </a:p>
        </p:txBody>
      </p:sp>
      <p:pic>
        <p:nvPicPr>
          <p:cNvPr id="2" name="Content Placeholder 1"/>
          <p:cNvPicPr>
            <a:picLocks noGrp="1" noChangeAspect="1"/>
          </p:cNvPicPr>
          <p:nvPr>
            <p:ph sz="half" idx="2"/>
          </p:nvPr>
        </p:nvPicPr>
        <p:blipFill>
          <a:blip r:embed="rId3"/>
          <a:srcRect l="17577" r="17577"/>
          <a:stretch>
            <a:fillRect/>
          </a:stretch>
        </p:blipFill>
        <p:spPr>
          <a:xfrm>
            <a:off x="4648199" y="2035000"/>
            <a:ext cx="3566160" cy="3927475"/>
          </a:xfrm>
        </p:spPr>
      </p:pic>
    </p:spTree>
    <p:extLst>
      <p:ext uri="{BB962C8B-B14F-4D97-AF65-F5344CB8AC3E}">
        <p14:creationId xmlns:p14="http://schemas.microsoft.com/office/powerpoint/2010/main" val="25945850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493889"/>
            <a:ext cx="3307150" cy="1590403"/>
          </a:xfrm>
          <a:solidFill>
            <a:srgbClr val="008000"/>
          </a:solidFill>
        </p:spPr>
        <p:txBody>
          <a:bodyPr>
            <a:normAutofit/>
          </a:bodyPr>
          <a:lstStyle/>
          <a:p>
            <a:r>
              <a:rPr lang="en-US" sz="4400" dirty="0">
                <a:solidFill>
                  <a:schemeClr val="bg1"/>
                </a:solidFill>
              </a:rPr>
              <a:t>Defining the Problem</a:t>
            </a:r>
          </a:p>
        </p:txBody>
      </p:sp>
      <p:sp>
        <p:nvSpPr>
          <p:cNvPr id="7" name="Content Placeholder 6"/>
          <p:cNvSpPr>
            <a:spLocks noGrp="1"/>
          </p:cNvSpPr>
          <p:nvPr>
            <p:ph idx="1"/>
          </p:nvPr>
        </p:nvSpPr>
        <p:spPr>
          <a:xfrm>
            <a:off x="4328319" y="1354667"/>
            <a:ext cx="4114800" cy="4720696"/>
          </a:xfrm>
        </p:spPr>
        <p:txBody>
          <a:bodyPr/>
          <a:lstStyle/>
          <a:p>
            <a:pPr marL="0" indent="0" algn="ctr">
              <a:buNone/>
            </a:pPr>
            <a:r>
              <a:rPr lang="en-US" sz="3600" dirty="0"/>
              <a:t>“If I had 60 minutes to solve a problem, I’d spend 55 minutes defining it, and 5 minutes solving it.”</a:t>
            </a:r>
          </a:p>
          <a:p>
            <a:pPr marL="0" indent="0" algn="ctr">
              <a:buNone/>
            </a:pPr>
            <a:r>
              <a:rPr lang="en-US" sz="3600" dirty="0"/>
              <a:t>- Albert Einstein </a:t>
            </a:r>
          </a:p>
          <a:p>
            <a:endParaRPr lang="en-US" dirty="0"/>
          </a:p>
        </p:txBody>
      </p:sp>
      <p:pic>
        <p:nvPicPr>
          <p:cNvPr id="4" name="Picture 3"/>
          <p:cNvPicPr>
            <a:picLocks noChangeAspect="1"/>
          </p:cNvPicPr>
          <p:nvPr/>
        </p:nvPicPr>
        <p:blipFill>
          <a:blip r:embed="rId3"/>
          <a:stretch>
            <a:fillRect/>
          </a:stretch>
        </p:blipFill>
        <p:spPr>
          <a:xfrm>
            <a:off x="323008" y="2643364"/>
            <a:ext cx="3514367" cy="3431999"/>
          </a:xfrm>
          <a:prstGeom prst="rect">
            <a:avLst/>
          </a:prstGeom>
        </p:spPr>
      </p:pic>
    </p:spTree>
    <p:extLst>
      <p:ext uri="{BB962C8B-B14F-4D97-AF65-F5344CB8AC3E}">
        <p14:creationId xmlns:p14="http://schemas.microsoft.com/office/powerpoint/2010/main" val="33529117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95258" y="138024"/>
            <a:ext cx="7848600" cy="1273097"/>
          </a:xfrm>
          <a:solidFill>
            <a:srgbClr val="008000"/>
          </a:solidFill>
        </p:spPr>
        <p:txBody>
          <a:bodyPr>
            <a:normAutofit/>
          </a:bodyPr>
          <a:lstStyle/>
          <a:p>
            <a:r>
              <a:rPr lang="en-US" sz="3600" dirty="0">
                <a:solidFill>
                  <a:schemeClr val="bg1"/>
                </a:solidFill>
              </a:rPr>
              <a:t>Start with </a:t>
            </a:r>
            <a:r>
              <a:rPr lang="en-US" sz="3600" i="1" dirty="0">
                <a:solidFill>
                  <a:schemeClr val="bg1"/>
                </a:solidFill>
              </a:rPr>
              <a:t>Primary </a:t>
            </a:r>
            <a:r>
              <a:rPr lang="en-US" sz="3600" dirty="0">
                <a:solidFill>
                  <a:schemeClr val="bg1"/>
                </a:solidFill>
              </a:rPr>
              <a:t>Problem Statements</a:t>
            </a:r>
          </a:p>
        </p:txBody>
      </p:sp>
      <p:sp>
        <p:nvSpPr>
          <p:cNvPr id="5" name="Subtitle 4"/>
          <p:cNvSpPr>
            <a:spLocks noGrp="1"/>
          </p:cNvSpPr>
          <p:nvPr>
            <p:ph type="subTitle" idx="4294967295"/>
          </p:nvPr>
        </p:nvSpPr>
        <p:spPr>
          <a:xfrm>
            <a:off x="1143000" y="2819400"/>
            <a:ext cx="7284701" cy="1219200"/>
          </a:xfrm>
        </p:spPr>
        <p:txBody>
          <a:bodyPr>
            <a:normAutofit fontScale="77500" lnSpcReduction="20000"/>
          </a:bodyPr>
          <a:lstStyle/>
          <a:p>
            <a:pPr marL="0" indent="0" algn="ctr">
              <a:buNone/>
            </a:pPr>
            <a:r>
              <a:rPr lang="en-US" dirty="0"/>
              <a:t>Then use data to define the 6 WH Questions to redefine the problem into a Precise Problem Statement.</a:t>
            </a:r>
          </a:p>
        </p:txBody>
      </p:sp>
      <p:sp>
        <p:nvSpPr>
          <p:cNvPr id="6" name="Title 1"/>
          <p:cNvSpPr txBox="1">
            <a:spLocks/>
          </p:cNvSpPr>
          <p:nvPr/>
        </p:nvSpPr>
        <p:spPr>
          <a:xfrm>
            <a:off x="974817" y="3736975"/>
            <a:ext cx="7772400" cy="1470025"/>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Franklin Gothic Medium"/>
                <a:ea typeface="+mn-ea"/>
                <a:cs typeface="+mn-cs"/>
              </a:rPr>
              <a:t>Move to </a:t>
            </a:r>
            <a:r>
              <a:rPr kumimoji="0" lang="en-US" sz="3600" b="0" i="1" u="none" strike="noStrike" kern="1200" cap="none" spc="0" normalizeH="0" baseline="0" noProof="0" dirty="0">
                <a:ln>
                  <a:noFill/>
                </a:ln>
                <a:solidFill>
                  <a:srgbClr val="2D2DB9">
                    <a:lumMod val="75000"/>
                  </a:srgbClr>
                </a:solidFill>
                <a:effectLst/>
                <a:uLnTx/>
                <a:uFillTx/>
                <a:latin typeface="Franklin Gothic Medium"/>
                <a:ea typeface="+mn-ea"/>
                <a:cs typeface="+mn-cs"/>
              </a:rPr>
              <a:t>Precise</a:t>
            </a:r>
            <a:r>
              <a:rPr kumimoji="0" lang="en-US" sz="3600" b="0" i="1" u="none" strike="noStrike" kern="1200" cap="none" spc="0" normalizeH="0" baseline="0" noProof="0" dirty="0">
                <a:ln>
                  <a:noFill/>
                </a:ln>
                <a:solidFill>
                  <a:srgbClr val="900000"/>
                </a:solidFill>
                <a:effectLst/>
                <a:uLnTx/>
                <a:uFillTx/>
                <a:latin typeface="Franklin Gothic Medium"/>
                <a:ea typeface="+mn-ea"/>
                <a:cs typeface="+mn-cs"/>
              </a:rPr>
              <a:t> </a:t>
            </a:r>
            <a:r>
              <a:rPr kumimoji="0" lang="en-US" sz="3600" b="0" i="0" u="none" strike="noStrike" kern="1200" cap="none" spc="0" normalizeH="0" baseline="0" noProof="0" dirty="0">
                <a:ln>
                  <a:noFill/>
                </a:ln>
                <a:solidFill>
                  <a:srgbClr val="000000"/>
                </a:solidFill>
                <a:effectLst/>
                <a:uLnTx/>
                <a:uFillTx/>
                <a:latin typeface="Franklin Gothic Medium"/>
                <a:ea typeface="+mn-ea"/>
                <a:cs typeface="+mn-cs"/>
              </a:rPr>
              <a:t>Problem Statements</a:t>
            </a:r>
          </a:p>
        </p:txBody>
      </p:sp>
      <p:sp>
        <p:nvSpPr>
          <p:cNvPr id="7" name="Curved Right Arrow 6"/>
          <p:cNvSpPr/>
          <p:nvPr/>
        </p:nvSpPr>
        <p:spPr>
          <a:xfrm>
            <a:off x="304800" y="1856154"/>
            <a:ext cx="945642" cy="4005384"/>
          </a:xfrm>
          <a:prstGeom prst="curvedRightArrow">
            <a:avLst/>
          </a:prstGeom>
          <a:solidFill>
            <a:srgbClr val="244A58"/>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3" name="Rectangle 2"/>
          <p:cNvSpPr/>
          <p:nvPr/>
        </p:nvSpPr>
        <p:spPr>
          <a:xfrm>
            <a:off x="1250442" y="1638844"/>
            <a:ext cx="7055357" cy="319446"/>
          </a:xfrm>
          <a:prstGeom prst="rect">
            <a:avLst/>
          </a:prstGeom>
          <a:solidFill>
            <a:schemeClr val="accent1">
              <a:lumMod val="50000"/>
            </a:schemeClr>
          </a:solid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Franklin Gothic Book"/>
                <a:ea typeface="+mn-ea"/>
                <a:cs typeface="+mn-cs"/>
              </a:rPr>
              <a:t>Our school has a high number of absences.</a:t>
            </a:r>
          </a:p>
        </p:txBody>
      </p:sp>
      <p:sp>
        <p:nvSpPr>
          <p:cNvPr id="9" name="Rectangle 8"/>
          <p:cNvSpPr/>
          <p:nvPr/>
        </p:nvSpPr>
        <p:spPr>
          <a:xfrm>
            <a:off x="1250442" y="5156776"/>
            <a:ext cx="7055358" cy="984244"/>
          </a:xfrm>
          <a:prstGeom prst="rect">
            <a:avLst/>
          </a:prstGeom>
          <a:solidFill>
            <a:schemeClr val="accent1">
              <a:lumMod val="50000"/>
            </a:schemeClr>
          </a:solid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Franklin Gothic Book"/>
                <a:ea typeface="+mn-ea"/>
                <a:cs typeface="+mn-cs"/>
              </a:rPr>
              <a:t>Starting in September, students in K have high rates of chronic absenteeism. A majority of these students are either staying home due to illness (30%) or traveling to visit relatives in their family’s native country (15%). The chronic absenteeism rate for K students in September is 23%.</a:t>
            </a: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37754401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ppt_y</p:attrName>
                                        </p:attrNameLst>
                                      </p:cBhvr>
                                      <p:tavLst>
                                        <p:tav tm="0">
                                          <p:val>
                                            <p:strVal val="#ppt_y+#ppt_h*1.125000"/>
                                          </p:val>
                                        </p:tav>
                                        <p:tav tm="100000">
                                          <p:val>
                                            <p:strVal val="#ppt_y"/>
                                          </p:val>
                                        </p:tav>
                                      </p:tavLst>
                                    </p:anim>
                                    <p:animEffect transition="in" filter="wipe(up)">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3"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38200" y="1524000"/>
            <a:ext cx="3792838" cy="2806700"/>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4724400" y="4008410"/>
            <a:ext cx="3765037" cy="2819400"/>
          </a:xfrm>
          <a:prstGeom prst="rect">
            <a:avLst/>
          </a:prstGeom>
          <a:ln>
            <a:solidFill>
              <a:srgbClr val="000000"/>
            </a:solidFill>
          </a:ln>
        </p:spPr>
      </p:pic>
      <p:sp>
        <p:nvSpPr>
          <p:cNvPr id="8"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dirty="0">
                <a:solidFill>
                  <a:srgbClr val="008000"/>
                </a:solidFill>
                <a:latin typeface="+mj-lt"/>
              </a:rPr>
              <a:t> Legend</a:t>
            </a:r>
          </a:p>
        </p:txBody>
      </p:sp>
      <p:pic>
        <p:nvPicPr>
          <p:cNvPr id="9" name="Picture 8"/>
          <p:cNvPicPr>
            <a:picLocks noChangeAspect="1"/>
          </p:cNvPicPr>
          <p:nvPr/>
        </p:nvPicPr>
        <p:blipFill>
          <a:blip r:embed="rId4"/>
          <a:stretch>
            <a:fillRect/>
          </a:stretch>
        </p:blipFill>
        <p:spPr>
          <a:xfrm>
            <a:off x="8077200" y="609600"/>
            <a:ext cx="1066800" cy="1066800"/>
          </a:xfrm>
          <a:prstGeom prst="rect">
            <a:avLst/>
          </a:prstGeom>
        </p:spPr>
      </p:pic>
      <p:sp>
        <p:nvSpPr>
          <p:cNvPr id="10" name="TextBox 9"/>
          <p:cNvSpPr txBox="1"/>
          <p:nvPr/>
        </p:nvSpPr>
        <p:spPr>
          <a:xfrm>
            <a:off x="1137045" y="4419600"/>
            <a:ext cx="3434955" cy="461665"/>
          </a:xfrm>
          <a:prstGeom prst="rect">
            <a:avLst/>
          </a:prstGeom>
          <a:noFill/>
        </p:spPr>
        <p:txBody>
          <a:bodyPr wrap="none" rtlCol="0">
            <a:spAutoFit/>
          </a:bodyPr>
          <a:lstStyle/>
          <a:p>
            <a:r>
              <a:rPr lang="en-US" dirty="0"/>
              <a:t>Chapter Header (e.g., I)</a:t>
            </a:r>
          </a:p>
        </p:txBody>
      </p:sp>
      <p:sp>
        <p:nvSpPr>
          <p:cNvPr id="11" name="TextBox 10"/>
          <p:cNvSpPr txBox="1"/>
          <p:nvPr/>
        </p:nvSpPr>
        <p:spPr>
          <a:xfrm>
            <a:off x="5105400" y="3429000"/>
            <a:ext cx="2972989" cy="461665"/>
          </a:xfrm>
          <a:prstGeom prst="rect">
            <a:avLst/>
          </a:prstGeom>
          <a:noFill/>
        </p:spPr>
        <p:txBody>
          <a:bodyPr wrap="none" rtlCol="0">
            <a:spAutoFit/>
          </a:bodyPr>
          <a:lstStyle/>
          <a:p>
            <a:r>
              <a:rPr lang="en-US" dirty="0"/>
              <a:t>Section Header (I.A)</a:t>
            </a:r>
          </a:p>
        </p:txBody>
      </p:sp>
    </p:spTree>
    <p:extLst>
      <p:ext uri="{BB962C8B-B14F-4D97-AF65-F5344CB8AC3E}">
        <p14:creationId xmlns:p14="http://schemas.microsoft.com/office/powerpoint/2010/main" val="9474569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EFC258-F4DA-DA4E-B5ED-B21600F0E74D}"/>
              </a:ext>
            </a:extLst>
          </p:cNvPr>
          <p:cNvPicPr>
            <a:picLocks noChangeAspect="1"/>
          </p:cNvPicPr>
          <p:nvPr/>
        </p:nvPicPr>
        <p:blipFill>
          <a:blip r:embed="rId3"/>
          <a:stretch>
            <a:fillRect/>
          </a:stretch>
        </p:blipFill>
        <p:spPr>
          <a:xfrm>
            <a:off x="3561443" y="228600"/>
            <a:ext cx="5366657" cy="6629400"/>
          </a:xfrm>
          <a:prstGeom prst="rect">
            <a:avLst/>
          </a:prstGeom>
        </p:spPr>
      </p:pic>
      <p:sp>
        <p:nvSpPr>
          <p:cNvPr id="3" name="TextBox 2">
            <a:extLst>
              <a:ext uri="{FF2B5EF4-FFF2-40B4-BE49-F238E27FC236}">
                <a16:creationId xmlns:a16="http://schemas.microsoft.com/office/drawing/2014/main" id="{2965F9BF-15E4-AD43-ADC0-85B3AD26C637}"/>
              </a:ext>
            </a:extLst>
          </p:cNvPr>
          <p:cNvSpPr txBox="1"/>
          <p:nvPr/>
        </p:nvSpPr>
        <p:spPr>
          <a:xfrm>
            <a:off x="685800" y="1447800"/>
            <a:ext cx="2819400"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Franklin Gothic Book"/>
                <a:ea typeface="+mn-ea"/>
                <a:cs typeface="+mn-cs"/>
              </a:rPr>
              <a:t>Precision Problem Statement</a:t>
            </a:r>
          </a:p>
        </p:txBody>
      </p:sp>
    </p:spTree>
    <p:extLst>
      <p:ext uri="{BB962C8B-B14F-4D97-AF65-F5344CB8AC3E}">
        <p14:creationId xmlns:p14="http://schemas.microsoft.com/office/powerpoint/2010/main" val="41554495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A230-94C7-4FF6-A476-107EE906A101}"/>
              </a:ext>
            </a:extLst>
          </p:cNvPr>
          <p:cNvSpPr>
            <a:spLocks noGrp="1"/>
          </p:cNvSpPr>
          <p:nvPr>
            <p:ph type="title"/>
          </p:nvPr>
        </p:nvSpPr>
        <p:spPr>
          <a:xfrm>
            <a:off x="371959" y="154980"/>
            <a:ext cx="8384584" cy="1143000"/>
          </a:xfrm>
          <a:solidFill>
            <a:srgbClr val="008000"/>
          </a:solidFill>
        </p:spPr>
        <p:txBody>
          <a:bodyPr/>
          <a:lstStyle/>
          <a:p>
            <a:r>
              <a:rPr lang="en-US" dirty="0">
                <a:solidFill>
                  <a:schemeClr val="bg1"/>
                </a:solidFill>
              </a:rPr>
              <a:t>Meeting Foundations In Action</a:t>
            </a:r>
          </a:p>
        </p:txBody>
      </p:sp>
      <p:pic>
        <p:nvPicPr>
          <p:cNvPr id="4" name="Online Media 3" title="A Team Using TIPS: Tier I Coordination Meeting (Exploration)">
            <a:hlinkClick r:id="" action="ppaction://media"/>
            <a:extLst>
              <a:ext uri="{FF2B5EF4-FFF2-40B4-BE49-F238E27FC236}">
                <a16:creationId xmlns:a16="http://schemas.microsoft.com/office/drawing/2014/main" id="{78FE5E0A-9B61-4A34-B76D-751CE9D640A1}"/>
              </a:ext>
            </a:extLst>
          </p:cNvPr>
          <p:cNvPicPr>
            <a:picLocks noGrp="1" noRot="1" noChangeAspect="1"/>
          </p:cNvPicPr>
          <p:nvPr>
            <p:ph idx="1"/>
            <a:videoFile r:link="rId1"/>
          </p:nvPr>
        </p:nvPicPr>
        <p:blipFill>
          <a:blip r:embed="rId3"/>
          <a:stretch>
            <a:fillRect/>
          </a:stretch>
        </p:blipFill>
        <p:spPr>
          <a:xfrm>
            <a:off x="685800" y="1647905"/>
            <a:ext cx="7772400" cy="4371975"/>
          </a:xfrm>
          <a:prstGeom prst="rect">
            <a:avLst/>
          </a:prstGeom>
        </p:spPr>
      </p:pic>
    </p:spTree>
    <p:extLst>
      <p:ext uri="{BB962C8B-B14F-4D97-AF65-F5344CB8AC3E}">
        <p14:creationId xmlns:p14="http://schemas.microsoft.com/office/powerpoint/2010/main" val="271823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2863158"/>
          </a:xfrm>
          <a:prstGeom prst="rect">
            <a:avLst/>
          </a:prstGeom>
          <a:solidFill>
            <a:srgbClr val="FFFFFF"/>
          </a:solidFill>
          <a:ln w="9525">
            <a:noFill/>
            <a:miter lim="800000"/>
            <a:headEnd/>
            <a:tailEnd/>
          </a:ln>
        </p:spPr>
        <p:txBody>
          <a:bodyPr>
            <a:prstTxWarp prst="textNoShape">
              <a:avLst/>
            </a:prstTxWarp>
          </a:bodyPr>
          <a:lstStyle/>
          <a:p>
            <a:pPr marL="342900" marR="0" lvl="0" indent="-342900" algn="l" defTabSz="914400" rtl="0" eaLnBrk="1" fontAlgn="auto" latinLnBrk="0" hangingPunct="1">
              <a:lnSpc>
                <a:spcPct val="90000"/>
              </a:lnSpc>
              <a:spcBef>
                <a:spcPct val="20000"/>
              </a:spcBef>
              <a:spcAft>
                <a:spcPts val="0"/>
              </a:spcAft>
              <a:buClrTx/>
              <a:buSzTx/>
              <a:buFontTx/>
              <a:buChar char="•"/>
              <a:tabLst/>
              <a:defRPr/>
            </a:pPr>
            <a:r>
              <a:rPr kumimoji="0" lang="en-US" sz="2200" b="0" i="0" u="none" strike="noStrike" kern="1200" cap="none" spc="0" normalizeH="0" baseline="0" noProof="0" dirty="0">
                <a:ln>
                  <a:noFill/>
                </a:ln>
                <a:solidFill>
                  <a:srgbClr val="000000"/>
                </a:solidFill>
                <a:effectLst/>
                <a:uLnTx/>
                <a:uFillTx/>
                <a:latin typeface="Franklin Gothic Medium"/>
                <a:ea typeface="+mn-ea"/>
                <a:cs typeface="+mn-cs"/>
              </a:rPr>
              <a:t>Group Discussion (15 minutes) </a:t>
            </a:r>
          </a:p>
          <a:p>
            <a:pPr marL="342900" marR="0" lvl="0" indent="-342900" algn="l" defTabSz="914400" rtl="0" eaLnBrk="1" fontAlgn="auto" latinLnBrk="0" hangingPunct="1">
              <a:lnSpc>
                <a:spcPct val="90000"/>
              </a:lnSpc>
              <a:spcBef>
                <a:spcPct val="20000"/>
              </a:spcBef>
              <a:spcAft>
                <a:spcPts val="0"/>
              </a:spcAft>
              <a:buClrTx/>
              <a:buSzTx/>
              <a:buFontTx/>
              <a:buChar char="•"/>
              <a:tabLst/>
              <a:defRPr/>
            </a:pPr>
            <a:r>
              <a:rPr kumimoji="0" lang="en-US" sz="2200" b="0" i="0" u="none" strike="noStrike" kern="1200" cap="none" spc="0" normalizeH="0" baseline="0" noProof="0" dirty="0">
                <a:ln>
                  <a:noFill/>
                </a:ln>
                <a:solidFill>
                  <a:srgbClr val="000000"/>
                </a:solidFill>
                <a:effectLst/>
                <a:uLnTx/>
                <a:uFillTx/>
                <a:latin typeface="Franklin Gothic Medium"/>
                <a:ea typeface="+mn-ea"/>
                <a:cs typeface="+mn-cs"/>
              </a:rPr>
              <a:t>Action Plan with your co-coach (15 minutes) </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br>
              <a:rPr lang="en-US" sz="3200" b="1" dirty="0">
                <a:solidFill>
                  <a:srgbClr val="3366FF"/>
                </a:solidFill>
              </a:rPr>
            </a:br>
            <a:r>
              <a:rPr lang="en-US" sz="3200" b="1" dirty="0">
                <a:solidFill>
                  <a:srgbClr val="3366FF"/>
                </a:solidFill>
              </a:rPr>
              <a:t>Activity: Meeting Foundations, Action Planning, and DBDM</a:t>
            </a:r>
            <a:br>
              <a:rPr lang="en-US" sz="4000" b="1" dirty="0">
                <a:solidFill>
                  <a:srgbClr val="3366FF"/>
                </a:solidFill>
              </a:rPr>
            </a:br>
            <a:endParaRPr lang="en-US" sz="4000" b="1" i="1" dirty="0">
              <a:solidFill>
                <a:srgbClr val="3366FF"/>
              </a:solidFill>
            </a:endParaRPr>
          </a:p>
        </p:txBody>
      </p:sp>
      <p:sp>
        <p:nvSpPr>
          <p:cNvPr id="139268" name="Rectangle 3"/>
          <p:cNvSpPr>
            <a:spLocks noGrp="1" noChangeArrowheads="1"/>
          </p:cNvSpPr>
          <p:nvPr>
            <p:ph idx="1"/>
          </p:nvPr>
        </p:nvSpPr>
        <p:spPr>
          <a:xfrm>
            <a:off x="2362200" y="1600200"/>
            <a:ext cx="6477000" cy="4648200"/>
          </a:xfrm>
          <a:solidFill>
            <a:srgbClr val="FFFFFF"/>
          </a:solidFill>
        </p:spPr>
        <p:txBody>
          <a:bodyPr/>
          <a:lstStyle/>
          <a:p>
            <a:pPr eaLnBrk="1" hangingPunct="1">
              <a:lnSpc>
                <a:spcPct val="90000"/>
              </a:lnSpc>
            </a:pPr>
            <a:r>
              <a:rPr lang="en-US" sz="2800" dirty="0"/>
              <a:t>Group Discussion </a:t>
            </a:r>
          </a:p>
          <a:p>
            <a:pPr lvl="1" eaLnBrk="1" hangingPunct="1">
              <a:lnSpc>
                <a:spcPct val="90000"/>
              </a:lnSpc>
            </a:pPr>
            <a:r>
              <a:rPr lang="en-US" sz="2000" dirty="0"/>
              <a:t>What was your impression of the meeting video?</a:t>
            </a:r>
          </a:p>
          <a:p>
            <a:pPr lvl="1" eaLnBrk="1" hangingPunct="1">
              <a:lnSpc>
                <a:spcPct val="90000"/>
              </a:lnSpc>
            </a:pPr>
            <a:r>
              <a:rPr lang="en-US" sz="2000" dirty="0"/>
              <a:t>What are your Tier 1 Team’s strengths and areas of growth with regard to meeting foundations, action planning, and DBDM?</a:t>
            </a:r>
          </a:p>
          <a:p>
            <a:pPr eaLnBrk="1" hangingPunct="1">
              <a:lnSpc>
                <a:spcPct val="90000"/>
              </a:lnSpc>
            </a:pPr>
            <a:r>
              <a:rPr lang="en-US" sz="2800" dirty="0"/>
              <a:t>With your co-coach:</a:t>
            </a:r>
          </a:p>
          <a:p>
            <a:pPr lvl="1" eaLnBrk="1" hangingPunct="1">
              <a:lnSpc>
                <a:spcPct val="90000"/>
              </a:lnSpc>
            </a:pPr>
            <a:r>
              <a:rPr lang="en-US" sz="2000" dirty="0"/>
              <a:t>Identify action planning items for your team</a:t>
            </a:r>
          </a:p>
          <a:p>
            <a:pPr lvl="1" eaLnBrk="1" hangingPunct="1">
              <a:lnSpc>
                <a:spcPct val="90000"/>
              </a:lnSpc>
            </a:pPr>
            <a:r>
              <a:rPr lang="en-US" sz="2000" dirty="0"/>
              <a:t>Do you need role clarifications?</a:t>
            </a:r>
          </a:p>
          <a:p>
            <a:pPr lvl="1" eaLnBrk="1" hangingPunct="1">
              <a:lnSpc>
                <a:spcPct val="90000"/>
              </a:lnSpc>
            </a:pPr>
            <a:r>
              <a:rPr lang="en-US" sz="2000" dirty="0"/>
              <a:t>Are you looking at data within your first 5 minutes?</a:t>
            </a:r>
          </a:p>
          <a:p>
            <a:pPr lvl="1" eaLnBrk="1" hangingPunct="1">
              <a:lnSpc>
                <a:spcPct val="90000"/>
              </a:lnSpc>
            </a:pPr>
            <a:r>
              <a:rPr lang="en-US" sz="2000" dirty="0"/>
              <a:t>Is your action planning process working? </a:t>
            </a:r>
          </a:p>
          <a:p>
            <a:pPr eaLnBrk="1" hangingPunct="1">
              <a:lnSpc>
                <a:spcPct val="90000"/>
              </a:lnSpc>
            </a:pPr>
            <a:endParaRPr lang="en-US" sz="2400" dirty="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3495418484"/>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pic>
        <p:nvPicPr>
          <p:cNvPr id="4" name="Picture 3"/>
          <p:cNvPicPr>
            <a:picLocks noChangeAspect="1"/>
          </p:cNvPicPr>
          <p:nvPr/>
        </p:nvPicPr>
        <p:blipFill>
          <a:blip r:embed="rId2"/>
          <a:stretch>
            <a:fillRect/>
          </a:stretch>
        </p:blipFill>
        <p:spPr>
          <a:xfrm>
            <a:off x="8077200" y="838200"/>
            <a:ext cx="1066800" cy="1066800"/>
          </a:xfrm>
          <a:prstGeom prst="rect">
            <a:avLst/>
          </a:prstGeom>
        </p:spPr>
      </p:pic>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r>
              <a:rPr lang="en-US" sz="2400" b="1" dirty="0">
                <a:solidFill>
                  <a:srgbClr val="008000"/>
                </a:solidFill>
                <a:latin typeface="+mj-lt"/>
              </a:rPr>
              <a:t>Introduction and Focus on Coaching</a:t>
            </a:r>
          </a:p>
          <a:p>
            <a:pPr eaLnBrk="1" hangingPunct="1">
              <a:buFontTx/>
              <a:buNone/>
            </a:pPr>
            <a:r>
              <a:rPr lang="en-US" sz="2400" dirty="0">
                <a:solidFill>
                  <a:srgbClr val="000000"/>
                </a:solidFill>
              </a:rPr>
              <a:t>	</a:t>
            </a:r>
            <a:r>
              <a:rPr lang="en-US" sz="2400" i="1" dirty="0">
                <a:solidFill>
                  <a:srgbClr val="000000"/>
                </a:solidFill>
              </a:rPr>
              <a:t>Quick Review and Focus on Year 3 training activities</a:t>
            </a:r>
            <a:endParaRPr lang="en-US" sz="24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Coaching Self-Assessment and Reports </a:t>
            </a:r>
          </a:p>
          <a:p>
            <a:pPr eaLnBrk="1" hangingPunct="1">
              <a:buFontTx/>
              <a:buNone/>
            </a:pPr>
            <a:r>
              <a:rPr lang="en-US" sz="2400" dirty="0">
                <a:solidFill>
                  <a:srgbClr val="000000"/>
                </a:solidFill>
              </a:rPr>
              <a:t>	</a:t>
            </a:r>
            <a:r>
              <a:rPr lang="en-US" sz="2400" i="1" dirty="0">
                <a:solidFill>
                  <a:srgbClr val="000000"/>
                </a:solidFill>
              </a:rPr>
              <a:t>Share information on implementation of the PBIS Framework</a:t>
            </a:r>
          </a:p>
          <a:p>
            <a:pPr eaLnBrk="1" hangingPunct="1"/>
            <a:endParaRPr lang="en-US" sz="900" b="1" dirty="0">
              <a:solidFill>
                <a:srgbClr val="000000"/>
              </a:solidFill>
            </a:endParaRPr>
          </a:p>
          <a:p>
            <a:pPr eaLnBrk="1" hangingPunct="1"/>
            <a:r>
              <a:rPr lang="en-US" sz="2400" dirty="0">
                <a:solidFill>
                  <a:srgbClr val="008000"/>
                </a:solidFill>
                <a:latin typeface="+mj-lt"/>
              </a:rPr>
              <a:t>Advanced Skill Building</a:t>
            </a:r>
          </a:p>
          <a:p>
            <a:pPr eaLnBrk="1" hangingPunct="1">
              <a:buFontTx/>
              <a:buNone/>
            </a:pPr>
            <a:r>
              <a:rPr lang="en-US" sz="2400" dirty="0">
                <a:solidFill>
                  <a:srgbClr val="000000"/>
                </a:solidFill>
              </a:rPr>
              <a:t>	</a:t>
            </a:r>
            <a:r>
              <a:rPr lang="en-US" sz="2400" i="1" dirty="0">
                <a:solidFill>
                  <a:srgbClr val="000000"/>
                </a:solidFill>
              </a:rPr>
              <a:t> Efficient Data Systems with TIPS</a:t>
            </a:r>
          </a:p>
          <a:p>
            <a:pPr eaLnBrk="1" hangingPunct="1">
              <a:buFontTx/>
              <a:buNone/>
            </a:pPr>
            <a:endParaRPr lang="en-US" sz="900" b="1" dirty="0">
              <a:solidFill>
                <a:srgbClr val="000000"/>
              </a:solidFill>
            </a:endParaRPr>
          </a:p>
          <a:p>
            <a:pPr eaLnBrk="1" hangingPunct="1"/>
            <a:r>
              <a:rPr lang="en-US" sz="2400" b="1" dirty="0">
                <a:solidFill>
                  <a:srgbClr val="008000"/>
                </a:solidFill>
                <a:latin typeface="+mj-lt"/>
              </a:rPr>
              <a:t>Preparation for Next Training Event</a:t>
            </a:r>
            <a:endParaRPr lang="en-US" sz="2400" dirty="0">
              <a:solidFill>
                <a:srgbClr val="008000"/>
              </a:solidFill>
              <a:latin typeface="+mj-lt"/>
            </a:endParaRPr>
          </a:p>
          <a:p>
            <a:pPr eaLnBrk="1" hangingPunct="1">
              <a:lnSpc>
                <a:spcPct val="90000"/>
              </a:lnSpc>
            </a:pPr>
            <a:endParaRPr lang="en-US" sz="2400" dirty="0">
              <a:solidFill>
                <a:srgbClr val="000000"/>
              </a:solidFill>
              <a:latin typeface="+mj-lt"/>
            </a:endParaRPr>
          </a:p>
        </p:txBody>
      </p:sp>
      <p:sp>
        <p:nvSpPr>
          <p:cNvPr id="5" name="Rounded Rectangle 4"/>
          <p:cNvSpPr/>
          <p:nvPr/>
        </p:nvSpPr>
        <p:spPr bwMode="auto">
          <a:xfrm>
            <a:off x="485775" y="5486400"/>
            <a:ext cx="8305800" cy="1066800"/>
          </a:xfrm>
          <a:prstGeom prst="roundRect">
            <a:avLst/>
          </a:prstGeom>
          <a:solidFill>
            <a:srgbClr val="FFFF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Tree>
    <p:extLst>
      <p:ext uri="{BB962C8B-B14F-4D97-AF65-F5344CB8AC3E}">
        <p14:creationId xmlns:p14="http://schemas.microsoft.com/office/powerpoint/2010/main" val="16861449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3200" dirty="0">
                <a:solidFill>
                  <a:srgbClr val="00B050"/>
                </a:solidFill>
              </a:rPr>
              <a:t>Training Day 10</a:t>
            </a:r>
          </a:p>
          <a:p>
            <a:pPr lvl="1"/>
            <a:r>
              <a:rPr lang="en-US" sz="2000" dirty="0"/>
              <a:t>Guest Speaker on School Climate: Dr. Tamika La Salle</a:t>
            </a:r>
          </a:p>
          <a:p>
            <a:pPr lvl="1"/>
            <a:r>
              <a:rPr lang="en-US" sz="2000" dirty="0"/>
              <a:t>Roundtable Discussions w/School Leaders</a:t>
            </a:r>
          </a:p>
          <a:p>
            <a:pPr lvl="1"/>
            <a:r>
              <a:rPr lang="en-US" sz="2000" dirty="0"/>
              <a:t>Action Planning</a:t>
            </a:r>
          </a:p>
          <a:p>
            <a:r>
              <a:rPr lang="en-US" sz="3200" dirty="0">
                <a:solidFill>
                  <a:srgbClr val="00B050"/>
                </a:solidFill>
              </a:rPr>
              <a:t>Training Day 11</a:t>
            </a:r>
          </a:p>
          <a:p>
            <a:pPr lvl="1"/>
            <a:r>
              <a:rPr lang="en-US" sz="2000" dirty="0"/>
              <a:t>Guest Speaker on Sustainability: Dr. Adam Feinberg</a:t>
            </a:r>
          </a:p>
          <a:p>
            <a:pPr lvl="1"/>
            <a:r>
              <a:rPr lang="en-US" sz="2000" dirty="0"/>
              <a:t>Poster Session</a:t>
            </a:r>
          </a:p>
          <a:p>
            <a:pPr lvl="1"/>
            <a:r>
              <a:rPr lang="en-US" sz="2000" dirty="0"/>
              <a:t>Action Planning</a:t>
            </a:r>
            <a:endParaRPr lang="en-US" sz="2400" dirty="0"/>
          </a:p>
        </p:txBody>
      </p:sp>
      <p:sp>
        <p:nvSpPr>
          <p:cNvPr id="4"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MA PBIS Academy Year 3 Activities</a:t>
            </a:r>
          </a:p>
        </p:txBody>
      </p:sp>
      <p:sp>
        <p:nvSpPr>
          <p:cNvPr id="5" name="Rounded Rectangle 4"/>
          <p:cNvSpPr/>
          <p:nvPr/>
        </p:nvSpPr>
        <p:spPr bwMode="auto">
          <a:xfrm>
            <a:off x="1066800" y="2057400"/>
            <a:ext cx="6400800" cy="457200"/>
          </a:xfrm>
          <a:prstGeom prst="roundRect">
            <a:avLst/>
          </a:prstGeom>
          <a:solidFill>
            <a:srgbClr val="FFFF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pic>
        <p:nvPicPr>
          <p:cNvPr id="6" name="Picture 5"/>
          <p:cNvPicPr>
            <a:picLocks noChangeAspect="1"/>
          </p:cNvPicPr>
          <p:nvPr/>
        </p:nvPicPr>
        <p:blipFill>
          <a:blip r:embed="rId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18339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1472390" y="3493340"/>
          <a:ext cx="6172200" cy="1670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idx="1"/>
          </p:nvPr>
        </p:nvSpPr>
        <p:spPr>
          <a:xfrm>
            <a:off x="1485900" y="1842645"/>
            <a:ext cx="6172200" cy="1313969"/>
          </a:xfrm>
        </p:spPr>
        <p:txBody>
          <a:bodyPr>
            <a:normAutofit fontScale="55000" lnSpcReduction="20000"/>
          </a:bodyPr>
          <a:lstStyle/>
          <a:p>
            <a:r>
              <a:rPr lang="en-US" dirty="0"/>
              <a:t>Is there a way to use both subjective data (school climate perceptions) and objective data (PBIS outcome indicators) to support data-based decision making for school improvement efforts?</a:t>
            </a:r>
          </a:p>
        </p:txBody>
      </p:sp>
      <p:sp>
        <p:nvSpPr>
          <p:cNvPr id="2" name="Rectangle 1"/>
          <p:cNvSpPr/>
          <p:nvPr/>
        </p:nvSpPr>
        <p:spPr>
          <a:xfrm>
            <a:off x="1720625" y="4069248"/>
            <a:ext cx="972838" cy="516757"/>
          </a:xfrm>
          <a:prstGeom prst="rect">
            <a:avLst/>
          </a:prstGeom>
          <a:solidFill>
            <a:schemeClr val="accent1">
              <a:lumMod val="5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PBIS</a:t>
            </a:r>
          </a:p>
        </p:txBody>
      </p:sp>
      <p:sp>
        <p:nvSpPr>
          <p:cNvPr id="8" name="Rectangle 7"/>
          <p:cNvSpPr/>
          <p:nvPr/>
        </p:nvSpPr>
        <p:spPr>
          <a:xfrm>
            <a:off x="3962400" y="4069248"/>
            <a:ext cx="1219200" cy="516757"/>
          </a:xfrm>
          <a:prstGeom prst="rect">
            <a:avLst/>
          </a:prstGeom>
          <a:solidFill>
            <a:schemeClr val="accent1">
              <a:lumMod val="5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SCHOOL CLIMATE</a:t>
            </a:r>
          </a:p>
        </p:txBody>
      </p:sp>
      <p:sp>
        <p:nvSpPr>
          <p:cNvPr id="10" name="Title 1"/>
          <p:cNvSpPr>
            <a:spLocks noGrp="1"/>
          </p:cNvSpPr>
          <p:nvPr>
            <p:ph type="title"/>
          </p:nvPr>
        </p:nvSpPr>
        <p:spPr>
          <a:xfrm>
            <a:off x="381000" y="511747"/>
            <a:ext cx="7886700" cy="994172"/>
          </a:xfrm>
          <a:solidFill>
            <a:schemeClr val="accent1">
              <a:lumMod val="50000"/>
            </a:schemeClr>
          </a:solidFill>
        </p:spPr>
        <p:txBody>
          <a:bodyPr>
            <a:noAutofit/>
          </a:bodyPr>
          <a:lstStyle/>
          <a:p>
            <a:r>
              <a:rPr lang="en-US" sz="3600" b="1" dirty="0">
                <a:solidFill>
                  <a:schemeClr val="bg1"/>
                </a:solidFill>
              </a:rPr>
              <a:t>Integrating School Climate and PBIS</a:t>
            </a:r>
          </a:p>
        </p:txBody>
      </p:sp>
    </p:spTree>
    <p:extLst>
      <p:ext uri="{BB962C8B-B14F-4D97-AF65-F5344CB8AC3E}">
        <p14:creationId xmlns:p14="http://schemas.microsoft.com/office/powerpoint/2010/main" val="72042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a:solidFill>
            <a:srgbClr val="009051"/>
          </a:solidFill>
        </p:spPr>
        <p:txBody>
          <a:bodyPr>
            <a:normAutofit fontScale="90000"/>
          </a:bodyPr>
          <a:lstStyle/>
          <a:p>
            <a:pPr>
              <a:defRPr/>
            </a:pPr>
            <a:r>
              <a:rPr lang="en-US" dirty="0">
                <a:solidFill>
                  <a:schemeClr val="bg1"/>
                </a:solidFill>
                <a:ea typeface="+mj-ea"/>
                <a:cs typeface="+mj-cs"/>
              </a:rPr>
              <a:t>Creating a Positive School Climate</a:t>
            </a:r>
          </a:p>
        </p:txBody>
      </p:sp>
      <p:sp>
        <p:nvSpPr>
          <p:cNvPr id="3" name="Content Placeholder 2"/>
          <p:cNvSpPr>
            <a:spLocks noGrp="1"/>
          </p:cNvSpPr>
          <p:nvPr>
            <p:ph idx="1"/>
          </p:nvPr>
        </p:nvSpPr>
        <p:spPr>
          <a:xfrm>
            <a:off x="628650" y="1982370"/>
            <a:ext cx="7886700" cy="4037429"/>
          </a:xfrm>
        </p:spPr>
        <p:txBody>
          <a:bodyPr>
            <a:normAutofit fontScale="62500" lnSpcReduction="20000"/>
          </a:bodyPr>
          <a:lstStyle/>
          <a:p>
            <a:pPr marL="315460" indent="-288029">
              <a:buFont typeface="Wingdings 2"/>
              <a:buChar char=""/>
              <a:defRPr/>
            </a:pPr>
            <a:r>
              <a:rPr lang="en-US" dirty="0">
                <a:ea typeface="+mn-ea"/>
                <a:cs typeface="+mn-cs"/>
              </a:rPr>
              <a:t>From a PBIS perspective, a positive school climate results from school environments that are:</a:t>
            </a:r>
          </a:p>
          <a:p>
            <a:pPr marL="541769" lvl="1" indent="-205735">
              <a:buFont typeface="Wingdings 2"/>
              <a:buChar char=""/>
              <a:defRPr/>
            </a:pPr>
            <a:r>
              <a:rPr lang="en-US" b="1" u="sng" dirty="0">
                <a:ea typeface="+mn-ea"/>
              </a:rPr>
              <a:t>Predictable</a:t>
            </a:r>
          </a:p>
          <a:p>
            <a:pPr marL="754361" lvl="2" indent="-192020">
              <a:buFont typeface="Arial"/>
              <a:buChar char="○"/>
              <a:defRPr/>
            </a:pPr>
            <a:r>
              <a:rPr lang="en-US" dirty="0">
                <a:ea typeface="+mn-ea"/>
              </a:rPr>
              <a:t>Common language</a:t>
            </a:r>
          </a:p>
          <a:p>
            <a:pPr marL="754361" lvl="2" indent="-192020">
              <a:buFont typeface="Arial"/>
              <a:buChar char="○"/>
              <a:defRPr/>
            </a:pPr>
            <a:r>
              <a:rPr lang="en-US" dirty="0">
                <a:ea typeface="+mn-ea"/>
              </a:rPr>
              <a:t>Common vision (</a:t>
            </a:r>
            <a:r>
              <a:rPr lang="en-US" b="1" dirty="0">
                <a:ea typeface="+mn-ea"/>
              </a:rPr>
              <a:t>understanding expectations)</a:t>
            </a:r>
          </a:p>
          <a:p>
            <a:pPr marL="754361" lvl="2" indent="-192020">
              <a:buFont typeface="Arial"/>
              <a:buChar char="○"/>
              <a:defRPr/>
            </a:pPr>
            <a:r>
              <a:rPr lang="en-US" b="1" dirty="0">
                <a:ea typeface="+mn-ea"/>
              </a:rPr>
              <a:t>common experience</a:t>
            </a:r>
          </a:p>
          <a:p>
            <a:pPr marL="541769" lvl="1" indent="-205735">
              <a:buFont typeface="Wingdings 2"/>
              <a:buChar char=""/>
              <a:defRPr/>
            </a:pPr>
            <a:r>
              <a:rPr lang="en-US" b="1" u="sng" dirty="0">
                <a:ea typeface="+mn-ea"/>
              </a:rPr>
              <a:t>Positive</a:t>
            </a:r>
          </a:p>
          <a:p>
            <a:pPr marL="754361" lvl="2" indent="-192020">
              <a:buFont typeface="Arial"/>
              <a:buChar char="○"/>
              <a:defRPr/>
            </a:pPr>
            <a:r>
              <a:rPr lang="en-US" dirty="0">
                <a:ea typeface="+mn-ea"/>
              </a:rPr>
              <a:t>Regular recognition for positive behavior</a:t>
            </a:r>
          </a:p>
          <a:p>
            <a:pPr marL="541769" lvl="1" indent="-205735">
              <a:buFont typeface="Wingdings 2"/>
              <a:buChar char=""/>
              <a:defRPr/>
            </a:pPr>
            <a:r>
              <a:rPr lang="en-US" b="1" u="sng" dirty="0">
                <a:ea typeface="+mn-ea"/>
              </a:rPr>
              <a:t>Safe</a:t>
            </a:r>
          </a:p>
          <a:p>
            <a:pPr marL="754361" lvl="2" indent="-192020">
              <a:buFont typeface="Arial"/>
              <a:buChar char="○"/>
              <a:defRPr/>
            </a:pPr>
            <a:r>
              <a:rPr lang="en-US" dirty="0">
                <a:ea typeface="+mn-ea"/>
              </a:rPr>
              <a:t>Violence and disruptive behavior is not tolerated</a:t>
            </a:r>
          </a:p>
          <a:p>
            <a:pPr marL="541769" lvl="1" indent="-205735">
              <a:buFont typeface="Wingdings 2"/>
              <a:buChar char=""/>
              <a:defRPr/>
            </a:pPr>
            <a:r>
              <a:rPr lang="en-US" b="1" u="sng" dirty="0">
                <a:ea typeface="+mn-ea"/>
              </a:rPr>
              <a:t>Consistent</a:t>
            </a:r>
          </a:p>
          <a:p>
            <a:pPr marL="754361" lvl="2" indent="-192020">
              <a:buFont typeface="Arial"/>
              <a:buChar char="○"/>
              <a:defRPr/>
            </a:pPr>
            <a:r>
              <a:rPr lang="en-US" dirty="0">
                <a:ea typeface="+mn-ea"/>
              </a:rPr>
              <a:t>Adults use similar expectations</a:t>
            </a:r>
          </a:p>
          <a:p>
            <a:pPr marL="541769" lvl="1" indent="-205735">
              <a:buFont typeface="Wingdings 2"/>
              <a:buChar char=""/>
              <a:defRPr/>
            </a:pPr>
            <a:endParaRPr lang="en-US" dirty="0">
              <a:ea typeface="+mn-ea"/>
            </a:endParaRPr>
          </a:p>
          <a:p>
            <a:pPr marL="541769" lvl="1" indent="-205735">
              <a:buFont typeface="Wingdings 2"/>
              <a:buChar char=""/>
              <a:defRPr/>
            </a:pPr>
            <a:endParaRPr lang="en-US" dirty="0">
              <a:ea typeface="+mn-ea"/>
            </a:endParaRPr>
          </a:p>
        </p:txBody>
      </p:sp>
    </p:spTree>
    <p:extLst>
      <p:ext uri="{BB962C8B-B14F-4D97-AF65-F5344CB8AC3E}">
        <p14:creationId xmlns:p14="http://schemas.microsoft.com/office/powerpoint/2010/main" val="748981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a:latin typeface="Franklin Gothic Book" charset="0"/>
              </a:rPr>
              <a:t>Building a Framework…</a:t>
            </a:r>
          </a:p>
        </p:txBody>
      </p:sp>
      <p:graphicFrame>
        <p:nvGraphicFramePr>
          <p:cNvPr id="4" name="Content Placeholder 3"/>
          <p:cNvGraphicFramePr>
            <a:graphicFrameLocks noGrp="1"/>
          </p:cNvGraphicFramePr>
          <p:nvPr>
            <p:ph idx="1"/>
          </p:nvPr>
        </p:nvGraphicFramePr>
        <p:xfrm>
          <a:off x="1485900" y="2057401"/>
          <a:ext cx="56007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5995192"/>
      </p:ext>
    </p:extLst>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a:latin typeface="Franklin Gothic Book" charset="0"/>
              </a:rPr>
              <a:t>Building a Framework…</a:t>
            </a:r>
          </a:p>
        </p:txBody>
      </p:sp>
      <p:graphicFrame>
        <p:nvGraphicFramePr>
          <p:cNvPr id="4" name="Content Placeholder 3"/>
          <p:cNvGraphicFramePr>
            <a:graphicFrameLocks noGrp="1"/>
          </p:cNvGraphicFramePr>
          <p:nvPr>
            <p:ph idx="1"/>
          </p:nvPr>
        </p:nvGraphicFramePr>
        <p:xfrm>
          <a:off x="1485900" y="2057401"/>
          <a:ext cx="56007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2088268"/>
      </p:ext>
    </p:extLst>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a:latin typeface="Franklin Gothic Book" charset="0"/>
              </a:rPr>
              <a:t>Building a Framework…</a:t>
            </a:r>
          </a:p>
        </p:txBody>
      </p:sp>
      <p:graphicFrame>
        <p:nvGraphicFramePr>
          <p:cNvPr id="4" name="Content Placeholder 3"/>
          <p:cNvGraphicFramePr>
            <a:graphicFrameLocks noGrp="1"/>
          </p:cNvGraphicFramePr>
          <p:nvPr>
            <p:ph idx="1"/>
          </p:nvPr>
        </p:nvGraphicFramePr>
        <p:xfrm>
          <a:off x="1485900" y="2057401"/>
          <a:ext cx="56007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578372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pic>
        <p:nvPicPr>
          <p:cNvPr id="4" name="Picture 3"/>
          <p:cNvPicPr>
            <a:picLocks noChangeAspect="1"/>
          </p:cNvPicPr>
          <p:nvPr/>
        </p:nvPicPr>
        <p:blipFill>
          <a:blip r:embed="rId2"/>
          <a:stretch>
            <a:fillRect/>
          </a:stretch>
        </p:blipFill>
        <p:spPr>
          <a:xfrm>
            <a:off x="8077200" y="838200"/>
            <a:ext cx="1066800" cy="1066800"/>
          </a:xfrm>
          <a:prstGeom prst="rect">
            <a:avLst/>
          </a:prstGeom>
        </p:spPr>
      </p:pic>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r>
              <a:rPr lang="en-US" sz="2400" b="1" dirty="0">
                <a:solidFill>
                  <a:srgbClr val="008000"/>
                </a:solidFill>
                <a:latin typeface="+mj-lt"/>
              </a:rPr>
              <a:t>Introduction and Focus on Coaching</a:t>
            </a:r>
          </a:p>
          <a:p>
            <a:pPr eaLnBrk="1" hangingPunct="1">
              <a:buFontTx/>
              <a:buNone/>
            </a:pPr>
            <a:r>
              <a:rPr lang="en-US" sz="2400" dirty="0">
                <a:solidFill>
                  <a:srgbClr val="000000"/>
                </a:solidFill>
              </a:rPr>
              <a:t>	</a:t>
            </a:r>
            <a:r>
              <a:rPr lang="en-US" sz="2400" i="1" dirty="0">
                <a:solidFill>
                  <a:srgbClr val="000000"/>
                </a:solidFill>
              </a:rPr>
              <a:t>Quick Review and Focus on Year 3 training activities</a:t>
            </a:r>
            <a:endParaRPr lang="en-US" sz="24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Coaching Self-Assessment and Reports </a:t>
            </a:r>
          </a:p>
          <a:p>
            <a:pPr eaLnBrk="1" hangingPunct="1">
              <a:buFontTx/>
              <a:buNone/>
            </a:pPr>
            <a:r>
              <a:rPr lang="en-US" sz="2400" dirty="0">
                <a:solidFill>
                  <a:srgbClr val="000000"/>
                </a:solidFill>
              </a:rPr>
              <a:t>	</a:t>
            </a:r>
            <a:r>
              <a:rPr lang="en-US" sz="2400" i="1" dirty="0">
                <a:solidFill>
                  <a:srgbClr val="000000"/>
                </a:solidFill>
              </a:rPr>
              <a:t>Share information on implementation of the PBIS Framework</a:t>
            </a:r>
          </a:p>
          <a:p>
            <a:pPr eaLnBrk="1" hangingPunct="1"/>
            <a:endParaRPr lang="en-US" sz="900" b="1" dirty="0">
              <a:solidFill>
                <a:srgbClr val="000000"/>
              </a:solidFill>
            </a:endParaRPr>
          </a:p>
          <a:p>
            <a:pPr eaLnBrk="1" hangingPunct="1"/>
            <a:r>
              <a:rPr lang="en-US" sz="2400" dirty="0">
                <a:solidFill>
                  <a:srgbClr val="008000"/>
                </a:solidFill>
                <a:latin typeface="+mj-lt"/>
              </a:rPr>
              <a:t>Advanced Skill Building</a:t>
            </a:r>
          </a:p>
          <a:p>
            <a:pPr eaLnBrk="1" hangingPunct="1">
              <a:buFontTx/>
              <a:buNone/>
            </a:pPr>
            <a:r>
              <a:rPr lang="en-US" sz="2400" dirty="0">
                <a:solidFill>
                  <a:srgbClr val="000000"/>
                </a:solidFill>
              </a:rPr>
              <a:t>	</a:t>
            </a:r>
            <a:r>
              <a:rPr lang="en-US" sz="2400" i="1" dirty="0">
                <a:solidFill>
                  <a:srgbClr val="000000"/>
                </a:solidFill>
              </a:rPr>
              <a:t> Efficient Data Systems with TIPS</a:t>
            </a:r>
          </a:p>
          <a:p>
            <a:pPr eaLnBrk="1" hangingPunct="1"/>
            <a:endParaRPr lang="en-US" sz="9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Preparation for Next Training Event</a:t>
            </a:r>
            <a:endParaRPr lang="en-US" sz="2400" dirty="0">
              <a:solidFill>
                <a:srgbClr val="008000"/>
              </a:solidFill>
              <a:latin typeface="+mj-lt"/>
            </a:endParaRPr>
          </a:p>
          <a:p>
            <a:pPr eaLnBrk="1" hangingPunct="1">
              <a:lnSpc>
                <a:spcPct val="90000"/>
              </a:lnSpc>
            </a:pPr>
            <a:endParaRPr lang="en-US" sz="2400" dirty="0">
              <a:solidFill>
                <a:srgbClr val="000000"/>
              </a:solidFill>
              <a:latin typeface="+mj-lt"/>
            </a:endParaRPr>
          </a:p>
        </p:txBody>
      </p:sp>
      <p:sp>
        <p:nvSpPr>
          <p:cNvPr id="5" name="Rounded Rectangle 4"/>
          <p:cNvSpPr/>
          <p:nvPr/>
        </p:nvSpPr>
        <p:spPr bwMode="auto">
          <a:xfrm>
            <a:off x="457200" y="1600200"/>
            <a:ext cx="8305800" cy="1066800"/>
          </a:xfrm>
          <a:prstGeom prst="roundRect">
            <a:avLst/>
          </a:prstGeom>
          <a:solidFill>
            <a:srgbClr val="FFFF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Tree>
    <p:extLst>
      <p:ext uri="{BB962C8B-B14F-4D97-AF65-F5344CB8AC3E}">
        <p14:creationId xmlns:p14="http://schemas.microsoft.com/office/powerpoint/2010/main" val="6424711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a:latin typeface="Franklin Gothic Book" charset="0"/>
              </a:rPr>
              <a:t>Building a Framework…</a:t>
            </a:r>
          </a:p>
        </p:txBody>
      </p:sp>
      <p:graphicFrame>
        <p:nvGraphicFramePr>
          <p:cNvPr id="4" name="Content Placeholder 3"/>
          <p:cNvGraphicFramePr>
            <a:graphicFrameLocks noGrp="1"/>
          </p:cNvGraphicFramePr>
          <p:nvPr>
            <p:ph idx="1"/>
          </p:nvPr>
        </p:nvGraphicFramePr>
        <p:xfrm>
          <a:off x="1485900" y="2057401"/>
          <a:ext cx="56007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814025"/>
      </p:ext>
    </p:extLst>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a:latin typeface="Franklin Gothic Book" charset="0"/>
              </a:rPr>
              <a:t>Building a Framework…</a:t>
            </a:r>
          </a:p>
        </p:txBody>
      </p:sp>
      <p:graphicFrame>
        <p:nvGraphicFramePr>
          <p:cNvPr id="4" name="Content Placeholder 3"/>
          <p:cNvGraphicFramePr>
            <a:graphicFrameLocks noGrp="1"/>
          </p:cNvGraphicFramePr>
          <p:nvPr>
            <p:ph idx="1"/>
          </p:nvPr>
        </p:nvGraphicFramePr>
        <p:xfrm>
          <a:off x="1485900" y="2057401"/>
          <a:ext cx="56007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3443933" y="4318475"/>
            <a:ext cx="1659688" cy="377245"/>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defTabSz="342892">
              <a:defRPr/>
            </a:pPr>
            <a:r>
              <a:rPr lang="en-US" sz="1100" dirty="0">
                <a:solidFill>
                  <a:schemeClr val="tx1"/>
                </a:solidFill>
                <a:latin typeface="Arial"/>
              </a:rPr>
              <a:t>Discipline Referrals</a:t>
            </a:r>
          </a:p>
        </p:txBody>
      </p:sp>
      <p:sp>
        <p:nvSpPr>
          <p:cNvPr id="5" name="Rounded Rectangle 4"/>
          <p:cNvSpPr/>
          <p:nvPr/>
        </p:nvSpPr>
        <p:spPr>
          <a:xfrm>
            <a:off x="3443933" y="3885770"/>
            <a:ext cx="1659688" cy="377245"/>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defTabSz="342892">
              <a:defRPr/>
            </a:pPr>
            <a:r>
              <a:rPr lang="en-US" sz="1100" dirty="0">
                <a:solidFill>
                  <a:schemeClr val="tx1"/>
                </a:solidFill>
                <a:latin typeface="Arial"/>
              </a:rPr>
              <a:t>Disproportionality Data</a:t>
            </a:r>
          </a:p>
        </p:txBody>
      </p:sp>
      <p:sp>
        <p:nvSpPr>
          <p:cNvPr id="6" name="Rounded Rectangle 5"/>
          <p:cNvSpPr/>
          <p:nvPr/>
        </p:nvSpPr>
        <p:spPr>
          <a:xfrm>
            <a:off x="3443933" y="3453065"/>
            <a:ext cx="1659688" cy="377245"/>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defTabSz="342892">
              <a:defRPr/>
            </a:pPr>
            <a:r>
              <a:rPr lang="en-US" sz="1100" dirty="0">
                <a:solidFill>
                  <a:schemeClr val="tx1"/>
                </a:solidFill>
                <a:latin typeface="Arial"/>
              </a:rPr>
              <a:t>Suspensions/Referrals</a:t>
            </a:r>
          </a:p>
        </p:txBody>
      </p:sp>
      <p:sp>
        <p:nvSpPr>
          <p:cNvPr id="7" name="Rounded Rectangle 6"/>
          <p:cNvSpPr/>
          <p:nvPr/>
        </p:nvSpPr>
        <p:spPr>
          <a:xfrm>
            <a:off x="3443933" y="3020360"/>
            <a:ext cx="1659688" cy="377245"/>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defTabSz="342892">
              <a:defRPr/>
            </a:pPr>
            <a:r>
              <a:rPr lang="en-US" sz="1100" dirty="0">
                <a:solidFill>
                  <a:schemeClr val="tx1"/>
                </a:solidFill>
                <a:latin typeface="Arial"/>
              </a:rPr>
              <a:t>Attendance</a:t>
            </a:r>
          </a:p>
        </p:txBody>
      </p:sp>
      <p:sp>
        <p:nvSpPr>
          <p:cNvPr id="8" name="Rounded Rectangle 7"/>
          <p:cNvSpPr/>
          <p:nvPr/>
        </p:nvSpPr>
        <p:spPr>
          <a:xfrm>
            <a:off x="3382638" y="2213507"/>
            <a:ext cx="1782278" cy="650747"/>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defTabSz="342892">
              <a:defRPr/>
            </a:pPr>
            <a:r>
              <a:rPr lang="en-US" sz="1100" dirty="0">
                <a:solidFill>
                  <a:schemeClr val="tx1"/>
                </a:solidFill>
                <a:latin typeface="Arial"/>
              </a:rPr>
              <a:t>PBIS/SCHOOL</a:t>
            </a:r>
          </a:p>
        </p:txBody>
      </p:sp>
      <p:sp>
        <p:nvSpPr>
          <p:cNvPr id="15378" name="TextBox 8"/>
          <p:cNvSpPr txBox="1">
            <a:spLocks noChangeArrowheads="1"/>
          </p:cNvSpPr>
          <p:nvPr/>
        </p:nvSpPr>
        <p:spPr bwMode="auto">
          <a:xfrm>
            <a:off x="1784748" y="4705350"/>
            <a:ext cx="5157788" cy="369332"/>
          </a:xfrm>
          <a:prstGeom prst="rect">
            <a:avLst/>
          </a:prstGeom>
          <a:solidFill>
            <a:schemeClr val="accent5">
              <a:lumMod val="75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342892"/>
            <a:r>
              <a:rPr lang="en-US" b="1">
                <a:solidFill>
                  <a:srgbClr val="000000"/>
                </a:solidFill>
              </a:rPr>
              <a:t>Student Outcomes</a:t>
            </a:r>
          </a:p>
        </p:txBody>
      </p:sp>
      <p:sp>
        <p:nvSpPr>
          <p:cNvPr id="10" name="Right Arrow 9"/>
          <p:cNvSpPr/>
          <p:nvPr/>
        </p:nvSpPr>
        <p:spPr>
          <a:xfrm>
            <a:off x="3019582" y="4459941"/>
            <a:ext cx="264041" cy="141467"/>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defTabSz="342892">
              <a:defRPr/>
            </a:pPr>
            <a:endParaRPr lang="en-US" dirty="0">
              <a:solidFill>
                <a:prstClr val="white"/>
              </a:solidFill>
              <a:latin typeface="Arial"/>
            </a:endParaRPr>
          </a:p>
        </p:txBody>
      </p:sp>
      <p:sp>
        <p:nvSpPr>
          <p:cNvPr id="11" name="Right Arrow 10"/>
          <p:cNvSpPr/>
          <p:nvPr/>
        </p:nvSpPr>
        <p:spPr>
          <a:xfrm>
            <a:off x="3019582" y="3998379"/>
            <a:ext cx="264041" cy="225221"/>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defTabSz="342892">
              <a:defRPr/>
            </a:pPr>
            <a:endParaRPr lang="en-US" dirty="0">
              <a:solidFill>
                <a:prstClr val="white"/>
              </a:solidFill>
              <a:latin typeface="Arial"/>
            </a:endParaRPr>
          </a:p>
        </p:txBody>
      </p:sp>
      <p:sp>
        <p:nvSpPr>
          <p:cNvPr id="12" name="Right Arrow 11"/>
          <p:cNvSpPr/>
          <p:nvPr/>
        </p:nvSpPr>
        <p:spPr>
          <a:xfrm>
            <a:off x="3010152" y="3550965"/>
            <a:ext cx="226321" cy="1958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defTabSz="342892">
              <a:defRPr/>
            </a:pPr>
            <a:endParaRPr lang="en-US" dirty="0">
              <a:solidFill>
                <a:prstClr val="white"/>
              </a:solidFill>
              <a:latin typeface="Arial"/>
            </a:endParaRPr>
          </a:p>
        </p:txBody>
      </p:sp>
      <p:sp>
        <p:nvSpPr>
          <p:cNvPr id="13" name="Right Arrow 12"/>
          <p:cNvSpPr/>
          <p:nvPr/>
        </p:nvSpPr>
        <p:spPr>
          <a:xfrm>
            <a:off x="3010152" y="3101857"/>
            <a:ext cx="273472" cy="17919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defTabSz="342892">
              <a:defRPr/>
            </a:pPr>
            <a:endParaRPr lang="en-US" dirty="0">
              <a:solidFill>
                <a:prstClr val="white"/>
              </a:solidFill>
              <a:latin typeface="Arial"/>
            </a:endParaRPr>
          </a:p>
        </p:txBody>
      </p:sp>
    </p:spTree>
    <p:extLst>
      <p:ext uri="{BB962C8B-B14F-4D97-AF65-F5344CB8AC3E}">
        <p14:creationId xmlns:p14="http://schemas.microsoft.com/office/powerpoint/2010/main" val="1095300802"/>
      </p:ext>
    </p:extLst>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2136802" y="238970"/>
            <a:ext cx="5600700" cy="857250"/>
          </a:xfrm>
        </p:spPr>
        <p:txBody>
          <a:bodyPr>
            <a:normAutofit fontScale="90000"/>
          </a:bodyPr>
          <a:lstStyle/>
          <a:p>
            <a:pPr>
              <a:defRPr/>
            </a:pPr>
            <a:r>
              <a:rPr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j-ea"/>
                <a:cs typeface="+mj-cs"/>
              </a:rPr>
              <a:t>School Climate Survey</a:t>
            </a:r>
          </a:p>
        </p:txBody>
      </p:sp>
      <p:graphicFrame>
        <p:nvGraphicFramePr>
          <p:cNvPr id="22" name="Content Placeholder 21"/>
          <p:cNvGraphicFramePr>
            <a:graphicFrameLocks noGrp="1"/>
          </p:cNvGraphicFramePr>
          <p:nvPr>
            <p:ph idx="1"/>
          </p:nvPr>
        </p:nvGraphicFramePr>
        <p:xfrm>
          <a:off x="878065" y="1302932"/>
          <a:ext cx="6862251" cy="4455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a:spLocks noChangeArrowheads="1"/>
          </p:cNvSpPr>
          <p:nvPr/>
        </p:nvSpPr>
        <p:spPr bwMode="auto">
          <a:xfrm>
            <a:off x="3467180" y="1976350"/>
            <a:ext cx="1423988"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342892"/>
            <a:r>
              <a:rPr lang="en-US" sz="1050" dirty="0">
                <a:solidFill>
                  <a:schemeClr val="bg1"/>
                </a:solidFill>
                <a:latin typeface="Wingdings" charset="0"/>
                <a:cs typeface="Wingdings" charset="0"/>
                <a:sym typeface="Wingdings" charset="0"/>
              </a:rPr>
              <a:t></a:t>
            </a:r>
            <a:r>
              <a:rPr lang="en-US" sz="1050" dirty="0">
                <a:solidFill>
                  <a:schemeClr val="bg1"/>
                </a:solidFill>
              </a:rPr>
              <a:t>Support for Learning</a:t>
            </a:r>
          </a:p>
        </p:txBody>
      </p:sp>
      <p:sp>
        <p:nvSpPr>
          <p:cNvPr id="3" name="Rounded Rectangle 2"/>
          <p:cNvSpPr/>
          <p:nvPr/>
        </p:nvSpPr>
        <p:spPr>
          <a:xfrm>
            <a:off x="1967566" y="1302932"/>
            <a:ext cx="886424" cy="706325"/>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defTabSz="342892">
              <a:defRPr/>
            </a:pPr>
            <a:r>
              <a:rPr lang="en-US" sz="750" dirty="0">
                <a:solidFill>
                  <a:schemeClr val="tx1"/>
                </a:solidFill>
                <a:latin typeface="Arial"/>
              </a:rPr>
              <a:t>“Teachers at my school have high standards for achievement</a:t>
            </a:r>
          </a:p>
        </p:txBody>
      </p:sp>
      <p:sp>
        <p:nvSpPr>
          <p:cNvPr id="4" name="Rounded Rectangle 3"/>
          <p:cNvSpPr/>
          <p:nvPr/>
        </p:nvSpPr>
        <p:spPr>
          <a:xfrm>
            <a:off x="1421537" y="4217096"/>
            <a:ext cx="810984" cy="520139"/>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defTabSz="342892">
              <a:defRPr/>
            </a:pPr>
            <a:r>
              <a:rPr lang="en-US" sz="750" dirty="0">
                <a:solidFill>
                  <a:schemeClr val="tx1"/>
                </a:solidFill>
                <a:latin typeface="Arial"/>
              </a:rPr>
              <a:t>“I Have worried about other students hurting me”</a:t>
            </a:r>
          </a:p>
        </p:txBody>
      </p:sp>
      <p:sp>
        <p:nvSpPr>
          <p:cNvPr id="5" name="TextBox 4"/>
          <p:cNvSpPr txBox="1">
            <a:spLocks noChangeArrowheads="1"/>
          </p:cNvSpPr>
          <p:nvPr/>
        </p:nvSpPr>
        <p:spPr bwMode="auto">
          <a:xfrm>
            <a:off x="1317714" y="3467812"/>
            <a:ext cx="1423988" cy="577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342892"/>
            <a:r>
              <a:rPr lang="en-US" sz="1050" dirty="0">
                <a:solidFill>
                  <a:schemeClr val="bg1"/>
                </a:solidFill>
                <a:latin typeface="Wingdings" charset="0"/>
                <a:cs typeface="Wingdings" charset="0"/>
                <a:sym typeface="Wingdings" charset="0"/>
              </a:rPr>
              <a:t></a:t>
            </a:r>
            <a:r>
              <a:rPr lang="en-US" sz="1050" dirty="0">
                <a:solidFill>
                  <a:schemeClr val="bg1"/>
                </a:solidFill>
              </a:rPr>
              <a:t>Order and Discipline</a:t>
            </a:r>
          </a:p>
          <a:p>
            <a:pPr defTabSz="342892"/>
            <a:r>
              <a:rPr lang="en-US" sz="1050" dirty="0">
                <a:solidFill>
                  <a:schemeClr val="bg1"/>
                </a:solidFill>
              </a:rPr>
              <a:t>Peer Victimization</a:t>
            </a:r>
          </a:p>
        </p:txBody>
      </p:sp>
      <p:sp>
        <p:nvSpPr>
          <p:cNvPr id="21" name="Rounded Rectangle 20"/>
          <p:cNvSpPr/>
          <p:nvPr/>
        </p:nvSpPr>
        <p:spPr>
          <a:xfrm>
            <a:off x="141038" y="3018743"/>
            <a:ext cx="810984" cy="520139"/>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defTabSz="342892">
              <a:defRPr/>
            </a:pPr>
            <a:r>
              <a:rPr lang="en-US" sz="750" dirty="0">
                <a:solidFill>
                  <a:schemeClr val="tx1"/>
                </a:solidFill>
                <a:latin typeface="Arial"/>
              </a:rPr>
              <a:t>“I feel safe in my school”</a:t>
            </a:r>
          </a:p>
        </p:txBody>
      </p:sp>
      <p:sp>
        <p:nvSpPr>
          <p:cNvPr id="23" name="Rounded Rectangle 22"/>
          <p:cNvSpPr/>
          <p:nvPr/>
        </p:nvSpPr>
        <p:spPr>
          <a:xfrm>
            <a:off x="2387769" y="2588086"/>
            <a:ext cx="900494" cy="520139"/>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defTabSz="342892">
              <a:defRPr/>
            </a:pPr>
            <a:r>
              <a:rPr lang="en-US" sz="750" dirty="0">
                <a:solidFill>
                  <a:schemeClr val="tx1"/>
                </a:solidFill>
                <a:latin typeface="Arial"/>
              </a:rPr>
              <a:t>“I have been bullied or threatened by other students”</a:t>
            </a:r>
          </a:p>
        </p:txBody>
      </p:sp>
      <p:sp>
        <p:nvSpPr>
          <p:cNvPr id="6" name="TextBox 5"/>
          <p:cNvSpPr txBox="1">
            <a:spLocks noChangeArrowheads="1"/>
          </p:cNvSpPr>
          <p:nvPr/>
        </p:nvSpPr>
        <p:spPr bwMode="auto">
          <a:xfrm>
            <a:off x="3549985" y="5263958"/>
            <a:ext cx="1640681"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342892"/>
            <a:r>
              <a:rPr lang="en-US" sz="1050" dirty="0">
                <a:solidFill>
                  <a:schemeClr val="bg1"/>
                </a:solidFill>
                <a:latin typeface="Wingdings" charset="0"/>
                <a:cs typeface="Wingdings" charset="0"/>
                <a:sym typeface="Wingdings" charset="0"/>
              </a:rPr>
              <a:t></a:t>
            </a:r>
            <a:r>
              <a:rPr lang="en-US" sz="1050" dirty="0">
                <a:solidFill>
                  <a:schemeClr val="bg1"/>
                </a:solidFill>
              </a:rPr>
              <a:t>Physical Environment</a:t>
            </a:r>
          </a:p>
        </p:txBody>
      </p:sp>
      <p:sp>
        <p:nvSpPr>
          <p:cNvPr id="24" name="Rounded Rectangle 23"/>
          <p:cNvSpPr/>
          <p:nvPr/>
        </p:nvSpPr>
        <p:spPr>
          <a:xfrm>
            <a:off x="2526865" y="4766635"/>
            <a:ext cx="900494" cy="520139"/>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defTabSz="342892">
              <a:defRPr/>
            </a:pPr>
            <a:r>
              <a:rPr lang="en-US" sz="750" dirty="0">
                <a:solidFill>
                  <a:schemeClr val="tx1"/>
                </a:solidFill>
                <a:latin typeface="Arial"/>
              </a:rPr>
              <a:t>“Instructional materials are up to date and in good condition”</a:t>
            </a:r>
          </a:p>
        </p:txBody>
      </p:sp>
      <p:sp>
        <p:nvSpPr>
          <p:cNvPr id="25" name="Rounded Rectangle 24"/>
          <p:cNvSpPr/>
          <p:nvPr/>
        </p:nvSpPr>
        <p:spPr>
          <a:xfrm>
            <a:off x="5292972" y="4815635"/>
            <a:ext cx="900494" cy="520139"/>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defTabSz="342892">
              <a:defRPr/>
            </a:pPr>
            <a:r>
              <a:rPr lang="en-US" sz="750" dirty="0">
                <a:solidFill>
                  <a:schemeClr val="tx1"/>
                </a:solidFill>
                <a:latin typeface="Arial"/>
              </a:rPr>
              <a:t>“Students in my school take pride in keeping the school building clean”</a:t>
            </a:r>
          </a:p>
        </p:txBody>
      </p:sp>
      <p:sp>
        <p:nvSpPr>
          <p:cNvPr id="7" name="TextBox 6"/>
          <p:cNvSpPr txBox="1">
            <a:spLocks noChangeArrowheads="1"/>
          </p:cNvSpPr>
          <p:nvPr/>
        </p:nvSpPr>
        <p:spPr bwMode="auto">
          <a:xfrm>
            <a:off x="5330058" y="3304798"/>
            <a:ext cx="240744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342892"/>
            <a:r>
              <a:rPr lang="en-US" sz="900" dirty="0">
                <a:solidFill>
                  <a:schemeClr val="bg1"/>
                </a:solidFill>
                <a:latin typeface="Wingdings" charset="0"/>
                <a:cs typeface="Wingdings" charset="0"/>
                <a:sym typeface="Wingdings" charset="0"/>
              </a:rPr>
              <a:t></a:t>
            </a:r>
            <a:r>
              <a:rPr lang="en-US" sz="900" dirty="0">
                <a:solidFill>
                  <a:schemeClr val="bg1"/>
                </a:solidFill>
              </a:rPr>
              <a:t>Peer/adult relations</a:t>
            </a:r>
          </a:p>
          <a:p>
            <a:pPr defTabSz="342892"/>
            <a:r>
              <a:rPr lang="en-US" sz="900" dirty="0">
                <a:solidFill>
                  <a:schemeClr val="bg1"/>
                </a:solidFill>
                <a:latin typeface="Wingdings" charset="0"/>
                <a:cs typeface="Wingdings" charset="0"/>
                <a:sym typeface="Wingdings" charset="0"/>
              </a:rPr>
              <a:t></a:t>
            </a:r>
            <a:r>
              <a:rPr lang="en-US" sz="900" dirty="0">
                <a:solidFill>
                  <a:schemeClr val="bg1"/>
                </a:solidFill>
              </a:rPr>
              <a:t>Connectedness (professional relationships)</a:t>
            </a:r>
          </a:p>
          <a:p>
            <a:pPr defTabSz="342892"/>
            <a:r>
              <a:rPr lang="en-US" sz="900" dirty="0">
                <a:solidFill>
                  <a:schemeClr val="bg1"/>
                </a:solidFill>
                <a:latin typeface="Wingdings" charset="0"/>
                <a:cs typeface="Wingdings" charset="0"/>
                <a:sym typeface="Wingdings" charset="0"/>
              </a:rPr>
              <a:t></a:t>
            </a:r>
            <a:r>
              <a:rPr lang="en-US" sz="900" dirty="0">
                <a:solidFill>
                  <a:schemeClr val="bg1"/>
                </a:solidFill>
              </a:rPr>
              <a:t>Parent Involvement</a:t>
            </a:r>
          </a:p>
        </p:txBody>
      </p:sp>
      <p:sp>
        <p:nvSpPr>
          <p:cNvPr id="8217" name="TextBox 7"/>
          <p:cNvSpPr txBox="1">
            <a:spLocks noChangeArrowheads="1"/>
          </p:cNvSpPr>
          <p:nvPr/>
        </p:nvSpPr>
        <p:spPr bwMode="auto">
          <a:xfrm>
            <a:off x="5661733" y="2976794"/>
            <a:ext cx="174409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342892"/>
            <a:r>
              <a:rPr lang="en-US" b="1" u="sng" dirty="0">
                <a:solidFill>
                  <a:schemeClr val="bg1"/>
                </a:solidFill>
              </a:rPr>
              <a:t>Relationships</a:t>
            </a:r>
          </a:p>
        </p:txBody>
      </p:sp>
      <p:sp>
        <p:nvSpPr>
          <p:cNvPr id="26" name="Rounded Rectangle 25"/>
          <p:cNvSpPr/>
          <p:nvPr/>
        </p:nvSpPr>
        <p:spPr>
          <a:xfrm>
            <a:off x="7341153" y="2532446"/>
            <a:ext cx="810984" cy="520139"/>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defTabSz="342892">
              <a:defRPr/>
            </a:pPr>
            <a:r>
              <a:rPr lang="en-US" sz="750" dirty="0">
                <a:solidFill>
                  <a:schemeClr val="tx1"/>
                </a:solidFill>
                <a:latin typeface="Arial"/>
              </a:rPr>
              <a:t>“I feel successful at school”</a:t>
            </a:r>
          </a:p>
        </p:txBody>
      </p:sp>
      <p:sp>
        <p:nvSpPr>
          <p:cNvPr id="27" name="Rounded Rectangle 26"/>
          <p:cNvSpPr/>
          <p:nvPr/>
        </p:nvSpPr>
        <p:spPr>
          <a:xfrm>
            <a:off x="4932234" y="2184099"/>
            <a:ext cx="810984" cy="520139"/>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defTabSz="342892">
              <a:defRPr/>
            </a:pPr>
            <a:r>
              <a:rPr lang="en-US" sz="750" dirty="0">
                <a:solidFill>
                  <a:schemeClr val="tx1"/>
                </a:solidFill>
                <a:latin typeface="Arial"/>
              </a:rPr>
              <a:t>“I know an adult I can talk to if I need help”</a:t>
            </a:r>
          </a:p>
        </p:txBody>
      </p:sp>
      <p:cxnSp>
        <p:nvCxnSpPr>
          <p:cNvPr id="13" name="Straight Arrow Connector 12"/>
          <p:cNvCxnSpPr/>
          <p:nvPr/>
        </p:nvCxnSpPr>
        <p:spPr>
          <a:xfrm flipV="1">
            <a:off x="2029708" y="1902460"/>
            <a:ext cx="888008" cy="777140"/>
          </a:xfrm>
          <a:prstGeom prst="straightConnector1">
            <a:avLst/>
          </a:prstGeom>
          <a:ln>
            <a:solidFill>
              <a:schemeClr val="accent1"/>
            </a:solidFill>
            <a:headEnd type="arrow"/>
            <a:tailEnd type="arrow"/>
          </a:ln>
          <a:effectLst>
            <a:glow rad="63500">
              <a:schemeClr val="accent2">
                <a:tint val="30000"/>
                <a:shade val="95000"/>
                <a:satMod val="300000"/>
                <a:alpha val="50000"/>
              </a:schemeClr>
            </a:glow>
          </a:effectLst>
        </p:spPr>
        <p:style>
          <a:lnRef idx="2">
            <a:schemeClr val="accent2"/>
          </a:lnRef>
          <a:fillRef idx="0">
            <a:schemeClr val="accent2"/>
          </a:fillRef>
          <a:effectRef idx="1">
            <a:schemeClr val="accent2"/>
          </a:effectRef>
          <a:fontRef idx="minor">
            <a:schemeClr val="tx1"/>
          </a:fontRef>
        </p:style>
      </p:cxnSp>
      <p:cxnSp>
        <p:nvCxnSpPr>
          <p:cNvPr id="29" name="Straight Arrow Connector 28"/>
          <p:cNvCxnSpPr/>
          <p:nvPr/>
        </p:nvCxnSpPr>
        <p:spPr>
          <a:xfrm>
            <a:off x="5337727" y="1834931"/>
            <a:ext cx="1049174" cy="727140"/>
          </a:xfrm>
          <a:prstGeom prst="straightConnector1">
            <a:avLst/>
          </a:prstGeom>
          <a:ln>
            <a:solidFill>
              <a:schemeClr val="accent1"/>
            </a:solidFill>
            <a:headEnd type="arrow"/>
            <a:tailEnd type="arrow"/>
          </a:ln>
          <a:effectLst>
            <a:glow rad="63500">
              <a:schemeClr val="accent2">
                <a:tint val="30000"/>
                <a:shade val="95000"/>
                <a:satMod val="300000"/>
                <a:alpha val="50000"/>
              </a:schemeClr>
            </a:glow>
          </a:effectLst>
        </p:spPr>
        <p:style>
          <a:lnRef idx="2">
            <a:schemeClr val="accent2"/>
          </a:lnRef>
          <a:fillRef idx="0">
            <a:schemeClr val="accent2"/>
          </a:fillRef>
          <a:effectRef idx="1">
            <a:schemeClr val="accent2"/>
          </a:effectRef>
          <a:fontRef idx="minor">
            <a:schemeClr val="tx1"/>
          </a:fontRef>
        </p:style>
      </p:cxnSp>
      <p:cxnSp>
        <p:nvCxnSpPr>
          <p:cNvPr id="31" name="Straight Arrow Connector 30"/>
          <p:cNvCxnSpPr/>
          <p:nvPr/>
        </p:nvCxnSpPr>
        <p:spPr>
          <a:xfrm flipV="1">
            <a:off x="5446060" y="4022869"/>
            <a:ext cx="888008" cy="777140"/>
          </a:xfrm>
          <a:prstGeom prst="straightConnector1">
            <a:avLst/>
          </a:prstGeom>
          <a:ln>
            <a:solidFill>
              <a:schemeClr val="accent1"/>
            </a:solidFill>
            <a:headEnd type="arrow"/>
            <a:tailEnd type="arrow"/>
          </a:ln>
          <a:effectLst>
            <a:glow rad="63500">
              <a:schemeClr val="accent2">
                <a:tint val="30000"/>
                <a:shade val="95000"/>
                <a:satMod val="300000"/>
                <a:alpha val="50000"/>
              </a:schemeClr>
            </a:glow>
          </a:effectLst>
        </p:spPr>
        <p:style>
          <a:lnRef idx="2">
            <a:schemeClr val="accent2"/>
          </a:lnRef>
          <a:fillRef idx="0">
            <a:schemeClr val="accent2"/>
          </a:fillRef>
          <a:effectRef idx="1">
            <a:schemeClr val="accent2"/>
          </a:effectRef>
          <a:fontRef idx="minor">
            <a:schemeClr val="tx1"/>
          </a:fontRef>
        </p:style>
      </p:cxnSp>
      <p:cxnSp>
        <p:nvCxnSpPr>
          <p:cNvPr id="32" name="Straight Arrow Connector 31"/>
          <p:cNvCxnSpPr/>
          <p:nvPr/>
        </p:nvCxnSpPr>
        <p:spPr>
          <a:xfrm>
            <a:off x="2473712" y="4126691"/>
            <a:ext cx="774788" cy="598165"/>
          </a:xfrm>
          <a:prstGeom prst="straightConnector1">
            <a:avLst/>
          </a:prstGeom>
          <a:ln>
            <a:solidFill>
              <a:schemeClr val="accent1"/>
            </a:solidFill>
            <a:headEnd type="arrow"/>
            <a:tailEnd type="arrow"/>
          </a:ln>
          <a:effectLst>
            <a:glow rad="63500">
              <a:schemeClr val="accent2">
                <a:tint val="30000"/>
                <a:shade val="95000"/>
                <a:satMod val="300000"/>
                <a:alpha val="50000"/>
              </a:schemeClr>
            </a:glow>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907571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0"/>
            <a:ext cx="5797296" cy="891540"/>
          </a:xfrm>
        </p:spPr>
        <p:txBody>
          <a:bodyPr/>
          <a:lstStyle/>
          <a:p>
            <a:r>
              <a:rPr lang="en-US" b="1" dirty="0"/>
              <a:t>School Climate Survey</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5290" y="1478635"/>
            <a:ext cx="6943532" cy="3647108"/>
          </a:xfrm>
        </p:spPr>
      </p:pic>
    </p:spTree>
    <p:extLst>
      <p:ext uri="{BB962C8B-B14F-4D97-AF65-F5344CB8AC3E}">
        <p14:creationId xmlns:p14="http://schemas.microsoft.com/office/powerpoint/2010/main" val="8497341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gn="l">
              <a:lnSpc>
                <a:spcPct val="90000"/>
              </a:lnSpc>
              <a:spcBef>
                <a:spcPct val="20000"/>
              </a:spcBef>
              <a:buFontTx/>
              <a:buChar char="•"/>
            </a:pPr>
            <a:r>
              <a:rPr lang="en-US" sz="2200" dirty="0">
                <a:latin typeface="+mj-lt"/>
              </a:rPr>
              <a:t>Work with partner coach for 15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Getting Ready for Team Training</a:t>
            </a:r>
            <a:endParaRPr lang="en-US" sz="4000" b="1" i="1" dirty="0">
              <a:solidFill>
                <a:srgbClr val="3366FF"/>
              </a:solidFill>
            </a:endParaRPr>
          </a:p>
        </p:txBody>
      </p:sp>
      <p:sp>
        <p:nvSpPr>
          <p:cNvPr id="139268" name="Rectangle 3"/>
          <p:cNvSpPr>
            <a:spLocks noGrp="1" noChangeArrowheads="1"/>
          </p:cNvSpPr>
          <p:nvPr>
            <p:ph idx="1"/>
          </p:nvPr>
        </p:nvSpPr>
        <p:spPr>
          <a:xfrm>
            <a:off x="2362200" y="1600200"/>
            <a:ext cx="6477000" cy="4267200"/>
          </a:xfrm>
          <a:solidFill>
            <a:srgbClr val="FFFFFF"/>
          </a:solidFill>
        </p:spPr>
        <p:txBody>
          <a:bodyPr/>
          <a:lstStyle/>
          <a:p>
            <a:pPr eaLnBrk="1" hangingPunct="1">
              <a:lnSpc>
                <a:spcPct val="90000"/>
              </a:lnSpc>
            </a:pPr>
            <a:r>
              <a:rPr lang="en-US" sz="2400" dirty="0">
                <a:latin typeface="+mj-lt"/>
              </a:rPr>
              <a:t>Review implementation guidelines and preview slides just presented.</a:t>
            </a:r>
          </a:p>
          <a:p>
            <a:pPr eaLnBrk="1" hangingPunct="1">
              <a:lnSpc>
                <a:spcPct val="90000"/>
              </a:lnSpc>
            </a:pPr>
            <a:endParaRPr lang="en-US" sz="1050" dirty="0">
              <a:latin typeface="+mj-lt"/>
            </a:endParaRPr>
          </a:p>
          <a:p>
            <a:pPr eaLnBrk="1" hangingPunct="1">
              <a:lnSpc>
                <a:spcPct val="90000"/>
              </a:lnSpc>
            </a:pPr>
            <a:r>
              <a:rPr lang="en-US" sz="2400" dirty="0">
                <a:latin typeface="+mj-lt"/>
              </a:rPr>
              <a:t>Discuss above with a partner</a:t>
            </a:r>
          </a:p>
          <a:p>
            <a:pPr lvl="1" eaLnBrk="1" hangingPunct="1">
              <a:lnSpc>
                <a:spcPct val="90000"/>
              </a:lnSpc>
            </a:pPr>
            <a:r>
              <a:rPr lang="en-US" sz="2400" dirty="0">
                <a:latin typeface="+mj-lt"/>
              </a:rPr>
              <a:t>Is there content you’d like re-explained?</a:t>
            </a:r>
          </a:p>
          <a:p>
            <a:pPr lvl="1" eaLnBrk="1" hangingPunct="1">
              <a:lnSpc>
                <a:spcPct val="90000"/>
              </a:lnSpc>
            </a:pPr>
            <a:r>
              <a:rPr lang="en-US" sz="2400" dirty="0">
                <a:latin typeface="+mj-lt"/>
              </a:rPr>
              <a:t>What key questions do you have?</a:t>
            </a:r>
          </a:p>
          <a:p>
            <a:pPr lvl="1" eaLnBrk="1" hangingPunct="1">
              <a:lnSpc>
                <a:spcPct val="90000"/>
              </a:lnSpc>
            </a:pPr>
            <a:r>
              <a:rPr lang="en-US" sz="2400" dirty="0">
                <a:latin typeface="+mj-lt"/>
              </a:rPr>
              <a:t>What questions/challenges do you anticipate from your team members?</a:t>
            </a:r>
          </a:p>
          <a:p>
            <a:pPr eaLnBrk="1" hangingPunct="1">
              <a:lnSpc>
                <a:spcPct val="90000"/>
              </a:lnSpc>
            </a:pPr>
            <a:endParaRPr lang="en-US" sz="2400" dirty="0">
              <a:latin typeface="+mj-lt"/>
            </a:endParaRPr>
          </a:p>
          <a:p>
            <a:pPr eaLnBrk="1" hangingPunct="1">
              <a:lnSpc>
                <a:spcPct val="90000"/>
              </a:lnSpc>
            </a:pPr>
            <a:r>
              <a:rPr lang="en-US" sz="2400" dirty="0">
                <a:latin typeface="+mj-lt"/>
              </a:rPr>
              <a:t>Share key highlights (1 min. reports) </a:t>
            </a: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3222071364"/>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Review of </a:t>
            </a:r>
          </a:p>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Coaching SWPBIS</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7772400" y="4800600"/>
            <a:ext cx="1092200" cy="1092200"/>
          </a:xfrm>
          <a:prstGeom prst="rect">
            <a:avLst/>
          </a:prstGeom>
          <a:noFill/>
          <a:ln>
            <a:noFill/>
          </a:ln>
        </p:spPr>
      </p:pic>
    </p:spTree>
    <p:extLst>
      <p:ext uri="{BB962C8B-B14F-4D97-AF65-F5344CB8AC3E}">
        <p14:creationId xmlns:p14="http://schemas.microsoft.com/office/powerpoint/2010/main" val="1543699114"/>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914400"/>
          </a:xfrm>
          <a:ln w="57150" cap="flat" cmpd="sng" algn="ctr">
            <a:solidFill>
              <a:srgbClr val="008000"/>
            </a:solidFill>
            <a:prstDash val="solid"/>
            <a:miter lim="800000"/>
            <a:headEnd type="none" w="med" len="med"/>
            <a:tailEnd type="none" w="med" len="med"/>
          </a:ln>
        </p:spPr>
        <p:txBody>
          <a:bodyPr/>
          <a:lstStyle/>
          <a:p>
            <a:pPr eaLnBrk="1" hangingPunct="1"/>
            <a:r>
              <a:rPr lang="en-US" sz="4000" b="1" dirty="0">
                <a:latin typeface="+mj-lt"/>
                <a:ea typeface="ＭＳ Ｐゴシック" pitchFamily="-108" charset="-128"/>
                <a:cs typeface="ＭＳ Ｐゴシック" pitchFamily="-108" charset="-128"/>
              </a:rPr>
              <a:t>Main Coaching Objectives</a:t>
            </a:r>
          </a:p>
        </p:txBody>
      </p:sp>
      <p:sp>
        <p:nvSpPr>
          <p:cNvPr id="24579" name="Rectangle 3"/>
          <p:cNvSpPr>
            <a:spLocks noGrp="1" noChangeArrowheads="1"/>
          </p:cNvSpPr>
          <p:nvPr>
            <p:ph idx="1"/>
          </p:nvPr>
        </p:nvSpPr>
        <p:spPr>
          <a:xfrm>
            <a:off x="685800" y="1371600"/>
            <a:ext cx="7772400" cy="4800600"/>
          </a:xfrm>
        </p:spPr>
        <p:txBody>
          <a:bodyPr/>
          <a:lstStyle/>
          <a:p>
            <a:pPr marL="0" indent="0" eaLnBrk="1" hangingPunct="1">
              <a:buFontTx/>
              <a:buNone/>
            </a:pPr>
            <a:r>
              <a:rPr lang="en-US" sz="2800" dirty="0"/>
              <a:t>By the end of today’s meeting, you will be able to…</a:t>
            </a:r>
          </a:p>
          <a:p>
            <a:pPr marL="0" indent="0" eaLnBrk="1" hangingPunct="1"/>
            <a:endParaRPr lang="en-US" sz="1200" dirty="0"/>
          </a:p>
          <a:p>
            <a:pPr lvl="1" eaLnBrk="1" hangingPunct="1"/>
            <a:r>
              <a:rPr lang="en-US" sz="2400" b="1" dirty="0"/>
              <a:t>…Describe</a:t>
            </a:r>
            <a:r>
              <a:rPr lang="en-US" sz="2400" dirty="0"/>
              <a:t> your role as a coach.</a:t>
            </a:r>
          </a:p>
          <a:p>
            <a:pPr lvl="1" eaLnBrk="1" hangingPunct="1"/>
            <a:endParaRPr lang="en-US" sz="1200" b="1" dirty="0"/>
          </a:p>
          <a:p>
            <a:pPr lvl="1" eaLnBrk="1" hangingPunct="1"/>
            <a:r>
              <a:rPr lang="en-US" sz="2400" b="1" dirty="0"/>
              <a:t>…Articulate</a:t>
            </a:r>
            <a:r>
              <a:rPr lang="en-US" sz="2400" dirty="0"/>
              <a:t> the basic elements of SWPBS.</a:t>
            </a:r>
          </a:p>
          <a:p>
            <a:pPr lvl="1" eaLnBrk="1" hangingPunct="1"/>
            <a:endParaRPr lang="en-US" sz="1200" b="1" dirty="0"/>
          </a:p>
          <a:p>
            <a:pPr lvl="1" eaLnBrk="1" hangingPunct="1"/>
            <a:r>
              <a:rPr lang="en-US" sz="2400" b="1" dirty="0"/>
              <a:t>…Identify</a:t>
            </a:r>
            <a:r>
              <a:rPr lang="en-US" sz="2400" dirty="0"/>
              <a:t> resources for SWPBS.</a:t>
            </a:r>
          </a:p>
          <a:p>
            <a:pPr lvl="1" eaLnBrk="1" hangingPunct="1"/>
            <a:endParaRPr lang="en-US" sz="1200" b="1" dirty="0"/>
          </a:p>
          <a:p>
            <a:pPr lvl="1" eaLnBrk="1" hangingPunct="1"/>
            <a:r>
              <a:rPr lang="en-US" sz="2400" b="1" dirty="0"/>
              <a:t>…Problem solve </a:t>
            </a:r>
            <a:r>
              <a:rPr lang="en-US" sz="2400" dirty="0"/>
              <a:t>roadblocks in coaching</a:t>
            </a:r>
          </a:p>
          <a:p>
            <a:pPr lvl="1" eaLnBrk="1" hangingPunct="1"/>
            <a:endParaRPr lang="en-US" sz="1200" b="1" dirty="0"/>
          </a:p>
          <a:p>
            <a:pPr lvl="1" eaLnBrk="1" hangingPunct="1"/>
            <a:r>
              <a:rPr lang="en-US" sz="2400" b="1" dirty="0"/>
              <a:t>…Facilitate</a:t>
            </a:r>
            <a:r>
              <a:rPr lang="en-US" sz="2400" dirty="0"/>
              <a:t> your team’s activities at the next SWPBS team training.</a:t>
            </a:r>
            <a:endParaRPr lang="en-US" sz="1100" dirty="0"/>
          </a:p>
        </p:txBody>
      </p:sp>
      <p:pic>
        <p:nvPicPr>
          <p:cNvPr id="6" name="Picture 5"/>
          <p:cNvPicPr>
            <a:picLocks noChangeAspect="1"/>
          </p:cNvPicPr>
          <p:nvPr/>
        </p:nvPicPr>
        <p:blipFill>
          <a:blip r:embed="rId3"/>
          <a:stretch>
            <a:fillRect/>
          </a:stretch>
        </p:blipFill>
        <p:spPr>
          <a:xfrm>
            <a:off x="8077200" y="685800"/>
            <a:ext cx="1066800" cy="1066800"/>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28576" y="533400"/>
            <a:ext cx="1095375" cy="1066800"/>
          </a:xfrm>
          <a:prstGeom prst="rect">
            <a:avLst/>
          </a:prstGeom>
          <a:noFill/>
          <a:ln>
            <a:noFill/>
          </a:ln>
        </p:spPr>
      </p:pic>
    </p:spTree>
    <p:extLst>
      <p:ext uri="{BB962C8B-B14F-4D97-AF65-F5344CB8AC3E}">
        <p14:creationId xmlns:p14="http://schemas.microsoft.com/office/powerpoint/2010/main" val="4161392362"/>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grpSp>
        <p:nvGrpSpPr>
          <p:cNvPr id="9" name="Group 8"/>
          <p:cNvGrpSpPr/>
          <p:nvPr/>
        </p:nvGrpSpPr>
        <p:grpSpPr>
          <a:xfrm>
            <a:off x="25531" y="5105400"/>
            <a:ext cx="1346069" cy="1752600"/>
            <a:chOff x="-76201" y="5105400"/>
            <a:chExt cx="1346069" cy="1752600"/>
          </a:xfrm>
        </p:grpSpPr>
        <p:pic>
          <p:nvPicPr>
            <p:cNvPr id="10" name="Picture 9"/>
            <p:cNvPicPr>
              <a:picLocks noChangeAspect="1"/>
            </p:cNvPicPr>
            <p:nvPr/>
          </p:nvPicPr>
          <p:blipFill>
            <a:blip r:embed="rId2"/>
            <a:stretch>
              <a:fillRect/>
            </a:stretch>
          </p:blipFill>
          <p:spPr>
            <a:xfrm>
              <a:off x="-76201" y="5105400"/>
              <a:ext cx="1346069" cy="1752600"/>
            </a:xfrm>
            <a:prstGeom prst="rect">
              <a:avLst/>
            </a:prstGeom>
            <a:solidFill>
              <a:schemeClr val="bg1"/>
            </a:solidFill>
          </p:spPr>
        </p:pic>
        <p:sp>
          <p:nvSpPr>
            <p:cNvPr id="12" name="TextBox 11"/>
            <p:cNvSpPr txBox="1">
              <a:spLocks noChangeArrowheads="1"/>
            </p:cNvSpPr>
            <p:nvPr/>
          </p:nvSpPr>
          <p:spPr bwMode="auto">
            <a:xfrm>
              <a:off x="299124" y="6172200"/>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I.A.ii</a:t>
              </a:r>
              <a:endParaRPr lang="en-US" sz="2000" b="1" dirty="0">
                <a:solidFill>
                  <a:srgbClr val="000000"/>
                </a:solidFill>
                <a:latin typeface="+mj-lt"/>
              </a:endParaRPr>
            </a:p>
          </p:txBody>
        </p:sp>
      </p:grpSp>
      <p:sp>
        <p:nvSpPr>
          <p:cNvPr id="18434" name="Rectangle 2"/>
          <p:cNvSpPr>
            <a:spLocks noGrp="1" noChangeArrowheads="1"/>
          </p:cNvSpPr>
          <p:nvPr>
            <p:ph type="title"/>
          </p:nvPr>
        </p:nvSpPr>
        <p:spPr>
          <a:xfrm>
            <a:off x="228600" y="152400"/>
            <a:ext cx="8763000" cy="914400"/>
          </a:xfrm>
          <a:solidFill>
            <a:srgbClr val="008000"/>
          </a:solidFill>
        </p:spPr>
        <p:txBody>
          <a:bodyPr/>
          <a:lstStyle/>
          <a:p>
            <a:pPr eaLnBrk="1" hangingPunct="1"/>
            <a:r>
              <a:rPr lang="en-US" dirty="0">
                <a:solidFill>
                  <a:srgbClr val="FFFFFF"/>
                </a:solidFill>
              </a:rPr>
              <a:t>What roles do coaches play?</a:t>
            </a:r>
          </a:p>
        </p:txBody>
      </p:sp>
      <p:sp>
        <p:nvSpPr>
          <p:cNvPr id="18435"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graphicFrame>
        <p:nvGraphicFramePr>
          <p:cNvPr id="7" name="Diagram 6"/>
          <p:cNvGraphicFramePr/>
          <p:nvPr/>
        </p:nvGraphicFramePr>
        <p:xfrm>
          <a:off x="0" y="1066800"/>
          <a:ext cx="9144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7" name="TextBox 7"/>
          <p:cNvSpPr txBox="1">
            <a:spLocks noChangeArrowheads="1"/>
          </p:cNvSpPr>
          <p:nvPr/>
        </p:nvSpPr>
        <p:spPr bwMode="auto">
          <a:xfrm>
            <a:off x="1600200" y="2743200"/>
            <a:ext cx="2590800" cy="338554"/>
          </a:xfrm>
          <a:prstGeom prst="rect">
            <a:avLst/>
          </a:prstGeom>
          <a:noFill/>
          <a:ln w="9525">
            <a:noFill/>
            <a:miter lim="800000"/>
            <a:headEnd/>
            <a:tailEnd/>
          </a:ln>
        </p:spPr>
        <p:txBody>
          <a:bodyPr>
            <a:prstTxWarp prst="textNoShape">
              <a:avLst/>
            </a:prstTxWarp>
            <a:spAutoFit/>
          </a:bodyPr>
          <a:lstStyle/>
          <a:p>
            <a:endParaRPr lang="en-US" sz="1600"/>
          </a:p>
        </p:txBody>
      </p:sp>
      <p:sp>
        <p:nvSpPr>
          <p:cNvPr id="37906" name="Text Box 18"/>
          <p:cNvSpPr txBox="1">
            <a:spLocks noChangeArrowheads="1"/>
          </p:cNvSpPr>
          <p:nvPr/>
        </p:nvSpPr>
        <p:spPr bwMode="auto">
          <a:xfrm>
            <a:off x="304800" y="3733800"/>
            <a:ext cx="2209800" cy="1395413"/>
          </a:xfrm>
          <a:prstGeom prst="rect">
            <a:avLst/>
          </a:prstGeom>
          <a:solidFill>
            <a:srgbClr val="FFFFFF"/>
          </a:solidFill>
          <a:ln w="9525">
            <a:solidFill>
              <a:srgbClr val="1F497D"/>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Share advanced content with team </a:t>
            </a:r>
            <a:endParaRPr lang="en-US" dirty="0"/>
          </a:p>
          <a:p>
            <a:pPr marL="109538" lvl="1" indent="-109538" algn="l">
              <a:buFont typeface="Symbol" pitchFamily="-1" charset="2"/>
              <a:buChar char="·"/>
            </a:pPr>
            <a:r>
              <a:rPr lang="en-US" dirty="0">
                <a:latin typeface="Calibri" pitchFamily="34" charset="0"/>
              </a:rPr>
              <a:t>Share information at faculty meetings</a:t>
            </a:r>
            <a:endParaRPr lang="en-US" dirty="0"/>
          </a:p>
        </p:txBody>
      </p:sp>
      <p:sp>
        <p:nvSpPr>
          <p:cNvPr id="37907" name="Text Box 19"/>
          <p:cNvSpPr txBox="1">
            <a:spLocks noChangeArrowheads="1"/>
          </p:cNvSpPr>
          <p:nvPr/>
        </p:nvSpPr>
        <p:spPr bwMode="auto">
          <a:xfrm>
            <a:off x="6705600" y="3581400"/>
            <a:ext cx="2178050" cy="1547813"/>
          </a:xfrm>
          <a:prstGeom prst="rect">
            <a:avLst/>
          </a:prstGeom>
          <a:solidFill>
            <a:srgbClr val="FFFFFF"/>
          </a:solidFill>
          <a:ln w="9525">
            <a:solidFill>
              <a:srgbClr val="808080"/>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Local PBS expert</a:t>
            </a:r>
            <a:endParaRPr lang="en-US" dirty="0"/>
          </a:p>
          <a:p>
            <a:pPr marL="109538" indent="-109538" algn="l">
              <a:buFont typeface="Symbol" pitchFamily="-1" charset="2"/>
              <a:buChar char="·"/>
            </a:pPr>
            <a:r>
              <a:rPr lang="en-US" dirty="0">
                <a:latin typeface="Calibri" pitchFamily="34" charset="0"/>
              </a:rPr>
              <a:t>Positive “nag”</a:t>
            </a:r>
            <a:endParaRPr lang="en-US" dirty="0"/>
          </a:p>
          <a:p>
            <a:pPr indent="-109538" algn="l">
              <a:buFont typeface="Symbol" pitchFamily="-1" charset="2"/>
              <a:buChar char="·"/>
            </a:pPr>
            <a:r>
              <a:rPr lang="en-US" dirty="0">
                <a:latin typeface="Calibri" pitchFamily="34" charset="0"/>
              </a:rPr>
              <a:t>Link to resources (e.g., nepbis.org, www.pbis.org)</a:t>
            </a:r>
            <a:endParaRPr lang="en-US" dirty="0"/>
          </a:p>
        </p:txBody>
      </p:sp>
      <p:sp>
        <p:nvSpPr>
          <p:cNvPr id="11" name="Text Box 18"/>
          <p:cNvSpPr txBox="1">
            <a:spLocks noChangeArrowheads="1"/>
          </p:cNvSpPr>
          <p:nvPr/>
        </p:nvSpPr>
        <p:spPr bwMode="auto">
          <a:xfrm>
            <a:off x="5410200" y="1219200"/>
            <a:ext cx="2209800" cy="1395413"/>
          </a:xfrm>
          <a:prstGeom prst="rect">
            <a:avLst/>
          </a:prstGeom>
          <a:solidFill>
            <a:srgbClr val="FFFFFF"/>
          </a:solidFill>
          <a:ln w="9525">
            <a:solidFill>
              <a:srgbClr val="1F497D"/>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Team meetings</a:t>
            </a:r>
          </a:p>
          <a:p>
            <a:pPr marL="109538" lvl="1" indent="-109538" algn="l">
              <a:buFont typeface="Symbol" pitchFamily="-1" charset="2"/>
              <a:buChar char="·"/>
            </a:pPr>
            <a:r>
              <a:rPr lang="en-US" dirty="0">
                <a:latin typeface="Calibri" pitchFamily="34" charset="0"/>
              </a:rPr>
              <a:t>Activities at training events</a:t>
            </a:r>
          </a:p>
          <a:p>
            <a:pPr marL="109538" lvl="1" indent="-109538" algn="l">
              <a:buFont typeface="Symbol" pitchFamily="-1" charset="2"/>
              <a:buChar char="·"/>
            </a:pPr>
            <a:r>
              <a:rPr lang="en-US" dirty="0">
                <a:latin typeface="Calibri" pitchFamily="34" charset="0"/>
              </a:rPr>
              <a:t>Implementation</a:t>
            </a:r>
            <a:endParaRPr lang="en-US" dirty="0"/>
          </a:p>
        </p:txBody>
      </p:sp>
      <p:pic>
        <p:nvPicPr>
          <p:cNvPr id="13" name="Picture 12"/>
          <p:cNvPicPr/>
          <p:nvPr/>
        </p:nvPicPr>
        <p:blipFill>
          <a:blip r:embed="rId8">
            <a:extLst>
              <a:ext uri="{28A0092B-C50C-407E-A947-70E740481C1C}">
                <a14:useLocalDpi xmlns:a14="http://schemas.microsoft.com/office/drawing/2010/main" val="0"/>
              </a:ext>
            </a:extLst>
          </a:blip>
          <a:srcRect/>
          <a:stretch>
            <a:fillRect/>
          </a:stretch>
        </p:blipFill>
        <p:spPr bwMode="auto">
          <a:xfrm>
            <a:off x="-28576" y="533400"/>
            <a:ext cx="1095375" cy="1066800"/>
          </a:xfrm>
          <a:prstGeom prst="rect">
            <a:avLst/>
          </a:prstGeom>
          <a:noFill/>
          <a:ln>
            <a:noFill/>
          </a:ln>
        </p:spPr>
      </p:pic>
    </p:spTree>
    <p:extLst>
      <p:ext uri="{BB962C8B-B14F-4D97-AF65-F5344CB8AC3E}">
        <p14:creationId xmlns:p14="http://schemas.microsoft.com/office/powerpoint/2010/main" val="370613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906"/>
                                        </p:tgtEl>
                                        <p:attrNameLst>
                                          <p:attrName>style.visibility</p:attrName>
                                        </p:attrNameLst>
                                      </p:cBhvr>
                                      <p:to>
                                        <p:strVal val="visible"/>
                                      </p:to>
                                    </p:set>
                                    <p:animEffect transition="in" filter="dissolve">
                                      <p:cBhvr>
                                        <p:cTn id="12" dur="500"/>
                                        <p:tgtEl>
                                          <p:spTgt spid="3790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907"/>
                                        </p:tgtEl>
                                        <p:attrNameLst>
                                          <p:attrName>style.visibility</p:attrName>
                                        </p:attrNameLst>
                                      </p:cBhvr>
                                      <p:to>
                                        <p:strVal val="visible"/>
                                      </p:to>
                                    </p:set>
                                    <p:animEffect transition="in" filter="dissolve">
                                      <p:cBhvr>
                                        <p:cTn id="17" dur="500"/>
                                        <p:tgtEl>
                                          <p:spTgt spid="37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6" grpId="0" animBg="1"/>
      <p:bldP spid="37907" grpId="0" animBg="1"/>
      <p:bldP spid="11"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hangingPunct="1"/>
            <a:r>
              <a:rPr lang="en-US" sz="8000" dirty="0">
                <a:ea typeface="Britannic Bold" pitchFamily="-108" charset="0"/>
                <a:cs typeface="Britannic Bold" pitchFamily="-108" charset="0"/>
              </a:rPr>
              <a:t>Consider Tattoos!</a:t>
            </a:r>
          </a:p>
        </p:txBody>
      </p:sp>
      <p:grpSp>
        <p:nvGrpSpPr>
          <p:cNvPr id="2" name="Group 3"/>
          <p:cNvGrpSpPr>
            <a:grpSpLocks/>
          </p:cNvGrpSpPr>
          <p:nvPr/>
        </p:nvGrpSpPr>
        <p:grpSpPr bwMode="auto">
          <a:xfrm>
            <a:off x="0" y="2438400"/>
            <a:ext cx="3221038" cy="2444750"/>
            <a:chOff x="3822" y="128"/>
            <a:chExt cx="1850" cy="1540"/>
          </a:xfrm>
        </p:grpSpPr>
        <p:sp>
          <p:nvSpPr>
            <p:cNvPr id="227361" name="Oval 4"/>
            <p:cNvSpPr>
              <a:spLocks noChangeArrowheads="1"/>
            </p:cNvSpPr>
            <p:nvPr/>
          </p:nvSpPr>
          <p:spPr bwMode="auto">
            <a:xfrm>
              <a:off x="4321" y="322"/>
              <a:ext cx="957" cy="1058"/>
            </a:xfrm>
            <a:prstGeom prst="ellipse">
              <a:avLst/>
            </a:prstGeom>
            <a:solidFill>
              <a:schemeClr val="bg1">
                <a:alpha val="50195"/>
              </a:schemeClr>
            </a:solidFill>
            <a:ln w="63500">
              <a:solidFill>
                <a:srgbClr val="333399"/>
              </a:solidFill>
              <a:round/>
              <a:headEnd/>
              <a:tailEnd/>
            </a:ln>
          </p:spPr>
          <p:txBody>
            <a:bodyPr wrap="none" anchor="ctr">
              <a:prstTxWarp prst="textNoShape">
                <a:avLst/>
              </a:prstTxWarp>
            </a:bodyPr>
            <a:lstStyle/>
            <a:p>
              <a:endParaRPr lang="en-US" sz="1800">
                <a:latin typeface="+mj-lt"/>
              </a:endParaRPr>
            </a:p>
          </p:txBody>
        </p:sp>
        <p:sp>
          <p:nvSpPr>
            <p:cNvPr id="227362" name="Oval 5"/>
            <p:cNvSpPr>
              <a:spLocks noChangeArrowheads="1"/>
            </p:cNvSpPr>
            <p:nvPr/>
          </p:nvSpPr>
          <p:spPr bwMode="auto">
            <a:xfrm>
              <a:off x="4526" y="772"/>
              <a:ext cx="530" cy="519"/>
            </a:xfrm>
            <a:prstGeom prst="ellipse">
              <a:avLst/>
            </a:prstGeom>
            <a:noFill/>
            <a:ln w="63500">
              <a:solidFill>
                <a:srgbClr val="99CC00"/>
              </a:solidFill>
              <a:round/>
              <a:headEnd/>
              <a:tailEnd/>
            </a:ln>
          </p:spPr>
          <p:txBody>
            <a:bodyPr wrap="none" anchor="ctr">
              <a:prstTxWarp prst="textNoShape">
                <a:avLst/>
              </a:prstTxWarp>
            </a:bodyPr>
            <a:lstStyle/>
            <a:p>
              <a:pPr algn="ctr" eaLnBrk="0" hangingPunct="0"/>
              <a:endParaRPr lang="en-US" sz="800">
                <a:latin typeface="+mj-lt"/>
                <a:ea typeface="Arial" pitchFamily="-1" charset="0"/>
                <a:cs typeface="Arial" pitchFamily="-1" charset="0"/>
              </a:endParaRPr>
            </a:p>
          </p:txBody>
        </p:sp>
        <p:sp>
          <p:nvSpPr>
            <p:cNvPr id="227363" name="Oval 6"/>
            <p:cNvSpPr>
              <a:spLocks noChangeArrowheads="1"/>
            </p:cNvSpPr>
            <p:nvPr/>
          </p:nvSpPr>
          <p:spPr bwMode="auto">
            <a:xfrm>
              <a:off x="4680" y="504"/>
              <a:ext cx="513" cy="519"/>
            </a:xfrm>
            <a:prstGeom prst="ellipse">
              <a:avLst/>
            </a:prstGeom>
            <a:noFill/>
            <a:ln w="63500">
              <a:solidFill>
                <a:srgbClr val="FF99CC"/>
              </a:solidFill>
              <a:round/>
              <a:headEnd/>
              <a:tailEnd/>
            </a:ln>
          </p:spPr>
          <p:txBody>
            <a:bodyPr wrap="none" anchor="ctr">
              <a:prstTxWarp prst="textNoShape">
                <a:avLst/>
              </a:prstTxWarp>
            </a:bodyPr>
            <a:lstStyle/>
            <a:p>
              <a:endParaRPr lang="en-US" sz="1800">
                <a:latin typeface="+mj-lt"/>
              </a:endParaRPr>
            </a:p>
          </p:txBody>
        </p:sp>
        <p:sp>
          <p:nvSpPr>
            <p:cNvPr id="227364" name="Oval 7"/>
            <p:cNvSpPr>
              <a:spLocks noChangeArrowheads="1"/>
            </p:cNvSpPr>
            <p:nvPr/>
          </p:nvSpPr>
          <p:spPr bwMode="auto">
            <a:xfrm>
              <a:off x="4390" y="504"/>
              <a:ext cx="495" cy="519"/>
            </a:xfrm>
            <a:prstGeom prst="ellipse">
              <a:avLst/>
            </a:prstGeom>
            <a:noFill/>
            <a:ln w="63500">
              <a:solidFill>
                <a:srgbClr val="00FFCC"/>
              </a:solidFill>
              <a:round/>
              <a:headEnd/>
              <a:tailEnd/>
            </a:ln>
          </p:spPr>
          <p:txBody>
            <a:bodyPr wrap="none" anchor="ctr">
              <a:prstTxWarp prst="textNoShape">
                <a:avLst/>
              </a:prstTxWarp>
            </a:bodyPr>
            <a:lstStyle/>
            <a:p>
              <a:endParaRPr lang="en-US" sz="1800">
                <a:latin typeface="+mj-lt"/>
              </a:endParaRPr>
            </a:p>
          </p:txBody>
        </p:sp>
        <p:sp>
          <p:nvSpPr>
            <p:cNvPr id="227365" name="Text Box 8"/>
            <p:cNvSpPr txBox="1">
              <a:spLocks noChangeArrowheads="1"/>
            </p:cNvSpPr>
            <p:nvPr/>
          </p:nvSpPr>
          <p:spPr bwMode="auto">
            <a:xfrm rot="18341135">
              <a:off x="4382" y="625"/>
              <a:ext cx="383" cy="124"/>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SYSTEMS</a:t>
              </a:r>
            </a:p>
          </p:txBody>
        </p:sp>
        <p:sp>
          <p:nvSpPr>
            <p:cNvPr id="227366" name="Text Box 9"/>
            <p:cNvSpPr txBox="1">
              <a:spLocks noChangeArrowheads="1"/>
            </p:cNvSpPr>
            <p:nvPr/>
          </p:nvSpPr>
          <p:spPr bwMode="auto">
            <a:xfrm>
              <a:off x="4560" y="1056"/>
              <a:ext cx="393" cy="136"/>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PRACTICES</a:t>
              </a:r>
            </a:p>
          </p:txBody>
        </p:sp>
        <p:sp>
          <p:nvSpPr>
            <p:cNvPr id="227367" name="Text Box 10"/>
            <p:cNvSpPr txBox="1">
              <a:spLocks noChangeArrowheads="1"/>
            </p:cNvSpPr>
            <p:nvPr/>
          </p:nvSpPr>
          <p:spPr bwMode="auto">
            <a:xfrm rot="2905354">
              <a:off x="4887" y="608"/>
              <a:ext cx="262" cy="124"/>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DATA</a:t>
              </a:r>
            </a:p>
          </p:txBody>
        </p:sp>
        <p:sp>
          <p:nvSpPr>
            <p:cNvPr id="227368" name="Text Box 11"/>
            <p:cNvSpPr txBox="1">
              <a:spLocks noChangeArrowheads="1"/>
            </p:cNvSpPr>
            <p:nvPr/>
          </p:nvSpPr>
          <p:spPr bwMode="auto">
            <a:xfrm>
              <a:off x="3822" y="737"/>
              <a:ext cx="475"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Staff Behavior</a:t>
              </a:r>
            </a:p>
          </p:txBody>
        </p:sp>
        <p:sp>
          <p:nvSpPr>
            <p:cNvPr id="227369" name="Text Box 12"/>
            <p:cNvSpPr txBox="1">
              <a:spLocks noChangeArrowheads="1"/>
            </p:cNvSpPr>
            <p:nvPr/>
          </p:nvSpPr>
          <p:spPr bwMode="auto">
            <a:xfrm>
              <a:off x="4513" y="1456"/>
              <a:ext cx="557"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Student Behavior</a:t>
              </a:r>
            </a:p>
          </p:txBody>
        </p:sp>
        <p:sp>
          <p:nvSpPr>
            <p:cNvPr id="227370" name="Text Box 13"/>
            <p:cNvSpPr txBox="1">
              <a:spLocks noChangeArrowheads="1"/>
            </p:cNvSpPr>
            <p:nvPr/>
          </p:nvSpPr>
          <p:spPr bwMode="auto">
            <a:xfrm>
              <a:off x="4560" y="384"/>
              <a:ext cx="393" cy="136"/>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OUTCOMES</a:t>
              </a:r>
            </a:p>
          </p:txBody>
        </p:sp>
        <p:sp>
          <p:nvSpPr>
            <p:cNvPr id="227371" name="Text Box 14"/>
            <p:cNvSpPr txBox="1">
              <a:spLocks noChangeArrowheads="1"/>
            </p:cNvSpPr>
            <p:nvPr/>
          </p:nvSpPr>
          <p:spPr bwMode="auto">
            <a:xfrm>
              <a:off x="4332" y="128"/>
              <a:ext cx="972"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 Social Competence &amp;</a:t>
              </a:r>
            </a:p>
            <a:p>
              <a:pPr algn="ctr" eaLnBrk="0" hangingPunct="0"/>
              <a:r>
                <a:rPr lang="en-US" sz="800">
                  <a:latin typeface="+mj-lt"/>
                  <a:ea typeface="Arial" pitchFamily="-1" charset="0"/>
                  <a:cs typeface="Arial" pitchFamily="-1" charset="0"/>
                </a:rPr>
                <a:t>Academic Achievement</a:t>
              </a:r>
            </a:p>
          </p:txBody>
        </p:sp>
        <p:sp>
          <p:nvSpPr>
            <p:cNvPr id="227372" name="Text Box 15"/>
            <p:cNvSpPr txBox="1">
              <a:spLocks noChangeArrowheads="1"/>
            </p:cNvSpPr>
            <p:nvPr/>
          </p:nvSpPr>
          <p:spPr bwMode="auto">
            <a:xfrm>
              <a:off x="5282" y="683"/>
              <a:ext cx="390" cy="289"/>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Decision</a:t>
              </a:r>
            </a:p>
            <a:p>
              <a:pPr algn="ctr" eaLnBrk="0" hangingPunct="0"/>
              <a:r>
                <a:rPr lang="en-US" sz="800">
                  <a:latin typeface="+mj-lt"/>
                  <a:ea typeface="Arial" pitchFamily="-1" charset="0"/>
                  <a:cs typeface="Arial" pitchFamily="-1" charset="0"/>
                </a:rPr>
                <a:t>Making</a:t>
              </a:r>
            </a:p>
          </p:txBody>
        </p:sp>
      </p:grpSp>
      <p:sp>
        <p:nvSpPr>
          <p:cNvPr id="129040" name="Rectangle 16"/>
          <p:cNvSpPr>
            <a:spLocks noChangeArrowheads="1"/>
          </p:cNvSpPr>
          <p:nvPr/>
        </p:nvSpPr>
        <p:spPr bwMode="auto">
          <a:xfrm>
            <a:off x="838200" y="1524000"/>
            <a:ext cx="1706563" cy="762000"/>
          </a:xfrm>
          <a:prstGeom prst="rect">
            <a:avLst/>
          </a:prstGeom>
          <a:solidFill>
            <a:srgbClr val="008000"/>
          </a:solidFill>
          <a:ln w="9525">
            <a:solidFill>
              <a:schemeClr val="tx1"/>
            </a:solidFill>
            <a:miter lim="800000"/>
            <a:headEnd/>
            <a:tailEnd/>
          </a:ln>
        </p:spPr>
        <p:txBody>
          <a:bodyPr anchor="ctr">
            <a:prstTxWarp prst="textNoShape">
              <a:avLst/>
            </a:prstTxWarp>
          </a:bodyPr>
          <a:lstStyle/>
          <a:p>
            <a:pPr algn="ctr"/>
            <a:r>
              <a:rPr lang="en-US" sz="2000" dirty="0">
                <a:solidFill>
                  <a:srgbClr val="FFFFFF"/>
                </a:solidFill>
                <a:latin typeface="+mj-lt"/>
              </a:rPr>
              <a:t>4 PBIS Elements</a:t>
            </a:r>
          </a:p>
        </p:txBody>
      </p:sp>
      <p:sp>
        <p:nvSpPr>
          <p:cNvPr id="129041" name="Rectangle 17"/>
          <p:cNvSpPr>
            <a:spLocks noChangeArrowheads="1"/>
          </p:cNvSpPr>
          <p:nvPr/>
        </p:nvSpPr>
        <p:spPr bwMode="auto">
          <a:xfrm>
            <a:off x="6705600" y="1524000"/>
            <a:ext cx="1706563" cy="762000"/>
          </a:xfrm>
          <a:prstGeom prst="rect">
            <a:avLst/>
          </a:prstGeom>
          <a:solidFill>
            <a:srgbClr val="008000"/>
          </a:solidFill>
          <a:ln w="9525">
            <a:solidFill>
              <a:schemeClr val="tx1"/>
            </a:solidFill>
            <a:miter lim="800000"/>
            <a:headEnd/>
            <a:tailEnd/>
          </a:ln>
        </p:spPr>
        <p:txBody>
          <a:bodyPr anchor="ctr">
            <a:prstTxWarp prst="textNoShape">
              <a:avLst/>
            </a:prstTxWarp>
          </a:bodyPr>
          <a:lstStyle/>
          <a:p>
            <a:pPr algn="ctr"/>
            <a:r>
              <a:rPr lang="en-US" sz="2000">
                <a:solidFill>
                  <a:srgbClr val="FFFFFF"/>
                </a:solidFill>
                <a:latin typeface="+mj-lt"/>
              </a:rPr>
              <a:t>School Systems</a:t>
            </a:r>
          </a:p>
        </p:txBody>
      </p:sp>
      <p:sp>
        <p:nvSpPr>
          <p:cNvPr id="129042" name="Rectangle 18"/>
          <p:cNvSpPr>
            <a:spLocks noChangeArrowheads="1"/>
          </p:cNvSpPr>
          <p:nvPr/>
        </p:nvSpPr>
        <p:spPr bwMode="auto">
          <a:xfrm>
            <a:off x="3733800" y="2971800"/>
            <a:ext cx="1706563" cy="762000"/>
          </a:xfrm>
          <a:prstGeom prst="rect">
            <a:avLst/>
          </a:prstGeom>
          <a:solidFill>
            <a:srgbClr val="008000"/>
          </a:solidFill>
          <a:ln w="9525">
            <a:solidFill>
              <a:schemeClr val="tx1"/>
            </a:solidFill>
            <a:miter lim="800000"/>
            <a:headEnd/>
            <a:tailEnd/>
          </a:ln>
        </p:spPr>
        <p:txBody>
          <a:bodyPr anchor="ctr">
            <a:prstTxWarp prst="textNoShape">
              <a:avLst/>
            </a:prstTxWarp>
          </a:bodyPr>
          <a:lstStyle/>
          <a:p>
            <a:pPr algn="ctr"/>
            <a:r>
              <a:rPr lang="en-US" sz="2000" dirty="0">
                <a:solidFill>
                  <a:srgbClr val="FFFFFF"/>
                </a:solidFill>
                <a:latin typeface="+mj-lt"/>
              </a:rPr>
              <a:t>SWPBIS</a:t>
            </a:r>
          </a:p>
        </p:txBody>
      </p:sp>
      <p:grpSp>
        <p:nvGrpSpPr>
          <p:cNvPr id="3" name="Group 43"/>
          <p:cNvGrpSpPr>
            <a:grpSpLocks/>
          </p:cNvGrpSpPr>
          <p:nvPr/>
        </p:nvGrpSpPr>
        <p:grpSpPr bwMode="auto">
          <a:xfrm>
            <a:off x="2624138" y="3962400"/>
            <a:ext cx="4005262" cy="2824163"/>
            <a:chOff x="2624138" y="3962400"/>
            <a:chExt cx="4005262" cy="2824163"/>
          </a:xfrm>
        </p:grpSpPr>
        <p:sp>
          <p:nvSpPr>
            <p:cNvPr id="227347" name="Text Box 20"/>
            <p:cNvSpPr txBox="1">
              <a:spLocks noChangeArrowheads="1"/>
            </p:cNvSpPr>
            <p:nvPr/>
          </p:nvSpPr>
          <p:spPr bwMode="auto">
            <a:xfrm>
              <a:off x="2624138" y="4657256"/>
              <a:ext cx="1088809" cy="712942"/>
            </a:xfrm>
            <a:prstGeom prst="rect">
              <a:avLst/>
            </a:prstGeom>
            <a:noFill/>
            <a:ln w="9525">
              <a:solidFill>
                <a:schemeClr val="tx2"/>
              </a:solidFill>
              <a:miter lim="800000"/>
              <a:headEnd/>
              <a:tailEnd/>
            </a:ln>
          </p:spPr>
          <p:txBody>
            <a:bodyPr wrap="none">
              <a:prstTxWarp prst="textNoShape">
                <a:avLst/>
              </a:prstTxWarp>
              <a:spAutoFit/>
            </a:bodyPr>
            <a:lstStyle/>
            <a:p>
              <a:pPr algn="ctr" eaLnBrk="0" hangingPunct="0"/>
              <a:r>
                <a:rPr lang="en-US" sz="800">
                  <a:solidFill>
                    <a:schemeClr val="accent1"/>
                  </a:solidFill>
                  <a:latin typeface="+mj-lt"/>
                </a:rPr>
                <a:t>Primary Prevention</a:t>
              </a:r>
              <a:r>
                <a:rPr lang="en-US" sz="800">
                  <a:latin typeface="+mj-lt"/>
                </a:rPr>
                <a:t>:</a:t>
              </a:r>
            </a:p>
            <a:p>
              <a:pPr algn="ctr" eaLnBrk="0" hangingPunct="0"/>
              <a:r>
                <a:rPr lang="en-US" sz="800">
                  <a:latin typeface="+mj-lt"/>
                </a:rPr>
                <a:t>School-/Classroom-</a:t>
              </a:r>
            </a:p>
            <a:p>
              <a:pPr algn="ctr" eaLnBrk="0" hangingPunct="0"/>
              <a:r>
                <a:rPr lang="en-US" sz="800">
                  <a:latin typeface="+mj-lt"/>
                </a:rPr>
                <a:t>Wide Systems for</a:t>
              </a:r>
            </a:p>
            <a:p>
              <a:pPr algn="ctr" eaLnBrk="0" hangingPunct="0"/>
              <a:r>
                <a:rPr lang="en-US" sz="800">
                  <a:latin typeface="+mj-lt"/>
                </a:rPr>
                <a:t>All Students,</a:t>
              </a:r>
            </a:p>
            <a:p>
              <a:pPr algn="ctr" eaLnBrk="0" hangingPunct="0"/>
              <a:r>
                <a:rPr lang="en-US" sz="800">
                  <a:latin typeface="+mj-lt"/>
                </a:rPr>
                <a:t>Staff, &amp; Settings</a:t>
              </a:r>
            </a:p>
          </p:txBody>
        </p:sp>
        <p:sp>
          <p:nvSpPr>
            <p:cNvPr id="227348" name="Text Box 21"/>
            <p:cNvSpPr txBox="1">
              <a:spLocks noChangeArrowheads="1"/>
            </p:cNvSpPr>
            <p:nvPr/>
          </p:nvSpPr>
          <p:spPr bwMode="auto">
            <a:xfrm>
              <a:off x="5285054" y="4967562"/>
              <a:ext cx="1344346" cy="590152"/>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800">
                  <a:solidFill>
                    <a:schemeClr val="accent1"/>
                  </a:solidFill>
                  <a:latin typeface="+mj-lt"/>
                </a:rPr>
                <a:t>Secondary Prevention</a:t>
              </a:r>
              <a:r>
                <a:rPr lang="en-US" sz="800">
                  <a:latin typeface="+mj-lt"/>
                </a:rPr>
                <a:t>:</a:t>
              </a:r>
            </a:p>
            <a:p>
              <a:pPr algn="ctr" eaLnBrk="0" hangingPunct="0"/>
              <a:r>
                <a:rPr lang="en-US" sz="800">
                  <a:latin typeface="+mj-lt"/>
                </a:rPr>
                <a:t>Specialized Group</a:t>
              </a:r>
            </a:p>
            <a:p>
              <a:pPr algn="ctr" eaLnBrk="0" hangingPunct="0"/>
              <a:r>
                <a:rPr lang="en-US" sz="800">
                  <a:latin typeface="+mj-lt"/>
                </a:rPr>
                <a:t>Systems for Students with At-Risk Behavior</a:t>
              </a:r>
            </a:p>
          </p:txBody>
        </p:sp>
        <p:sp>
          <p:nvSpPr>
            <p:cNvPr id="227349" name="Text Box 22"/>
            <p:cNvSpPr txBox="1">
              <a:spLocks noChangeArrowheads="1"/>
            </p:cNvSpPr>
            <p:nvPr/>
          </p:nvSpPr>
          <p:spPr bwMode="auto">
            <a:xfrm>
              <a:off x="5285054" y="4008089"/>
              <a:ext cx="1334823" cy="712942"/>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800">
                  <a:solidFill>
                    <a:schemeClr val="accent1"/>
                  </a:solidFill>
                  <a:latin typeface="+mj-lt"/>
                </a:rPr>
                <a:t>Tertiary Prevention</a:t>
              </a:r>
              <a:r>
                <a:rPr lang="en-US" sz="800">
                  <a:latin typeface="+mj-lt"/>
                </a:rPr>
                <a:t>:</a:t>
              </a:r>
            </a:p>
            <a:p>
              <a:pPr algn="ctr" eaLnBrk="0" hangingPunct="0"/>
              <a:r>
                <a:rPr lang="en-US" sz="800">
                  <a:latin typeface="+mj-lt"/>
                </a:rPr>
                <a:t>Specialized </a:t>
              </a:r>
            </a:p>
            <a:p>
              <a:pPr algn="ctr" eaLnBrk="0" hangingPunct="0"/>
              <a:r>
                <a:rPr lang="en-US" sz="800">
                  <a:latin typeface="+mj-lt"/>
                </a:rPr>
                <a:t>Individualized</a:t>
              </a:r>
            </a:p>
            <a:p>
              <a:pPr algn="ctr" eaLnBrk="0" hangingPunct="0"/>
              <a:r>
                <a:rPr lang="en-US" sz="800">
                  <a:latin typeface="+mj-lt"/>
                </a:rPr>
                <a:t>Systems for Students with High-Risk Behavior</a:t>
              </a:r>
            </a:p>
          </p:txBody>
        </p:sp>
        <p:sp>
          <p:nvSpPr>
            <p:cNvPr id="227350" name="AutoShape 23"/>
            <p:cNvSpPr>
              <a:spLocks noChangeArrowheads="1"/>
            </p:cNvSpPr>
            <p:nvPr/>
          </p:nvSpPr>
          <p:spPr bwMode="auto">
            <a:xfrm>
              <a:off x="3418524" y="4203220"/>
              <a:ext cx="2361732" cy="2583343"/>
            </a:xfrm>
            <a:prstGeom prst="triangle">
              <a:avLst>
                <a:gd name="adj" fmla="val 50000"/>
              </a:avLst>
            </a:prstGeom>
            <a:solidFill>
              <a:srgbClr val="008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7351" name="AutoShape 24"/>
            <p:cNvSpPr>
              <a:spLocks noChangeArrowheads="1"/>
            </p:cNvSpPr>
            <p:nvPr/>
          </p:nvSpPr>
          <p:spPr bwMode="auto">
            <a:xfrm>
              <a:off x="4304174" y="4166098"/>
              <a:ext cx="590433" cy="673916"/>
            </a:xfrm>
            <a:prstGeom prst="triangle">
              <a:avLst>
                <a:gd name="adj" fmla="val 50000"/>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7352" name="AutoShape 25"/>
            <p:cNvSpPr>
              <a:spLocks noChangeArrowheads="1"/>
            </p:cNvSpPr>
            <p:nvPr/>
          </p:nvSpPr>
          <p:spPr bwMode="auto">
            <a:xfrm>
              <a:off x="4471622" y="4166098"/>
              <a:ext cx="261092" cy="299835"/>
            </a:xfrm>
            <a:prstGeom prst="triangle">
              <a:avLst>
                <a:gd name="adj" fmla="val 50000"/>
              </a:avLst>
            </a:prstGeom>
            <a:solidFill>
              <a:srgbClr val="800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7353" name="AutoShape 26"/>
            <p:cNvSpPr>
              <a:spLocks/>
            </p:cNvSpPr>
            <p:nvPr/>
          </p:nvSpPr>
          <p:spPr bwMode="auto">
            <a:xfrm rot="1672209">
              <a:off x="3685171" y="3962400"/>
              <a:ext cx="295216" cy="2787041"/>
            </a:xfrm>
            <a:prstGeom prst="leftBrace">
              <a:avLst>
                <a:gd name="adj1" fmla="val 65604"/>
                <a:gd name="adj2" fmla="val 50000"/>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27354" name="AutoShape 27"/>
            <p:cNvSpPr>
              <a:spLocks/>
            </p:cNvSpPr>
            <p:nvPr/>
          </p:nvSpPr>
          <p:spPr bwMode="auto">
            <a:xfrm rot="-1359906">
              <a:off x="4866037" y="4008089"/>
              <a:ext cx="196811" cy="298883"/>
            </a:xfrm>
            <a:prstGeom prst="rightBrace">
              <a:avLst>
                <a:gd name="adj1" fmla="val 10553"/>
                <a:gd name="adj2" fmla="val 56769"/>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27355" name="AutoShape 28"/>
            <p:cNvSpPr>
              <a:spLocks/>
            </p:cNvSpPr>
            <p:nvPr/>
          </p:nvSpPr>
          <p:spPr bwMode="auto">
            <a:xfrm rot="-1676041">
              <a:off x="4828738" y="4101371"/>
              <a:ext cx="196811" cy="711038"/>
            </a:xfrm>
            <a:prstGeom prst="rightBrace">
              <a:avLst>
                <a:gd name="adj1" fmla="val 25106"/>
                <a:gd name="adj2" fmla="val 83333"/>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27356" name="Text Box 29"/>
            <p:cNvSpPr txBox="1">
              <a:spLocks noChangeArrowheads="1"/>
            </p:cNvSpPr>
            <p:nvPr/>
          </p:nvSpPr>
          <p:spPr bwMode="auto">
            <a:xfrm>
              <a:off x="3859762" y="6563828"/>
              <a:ext cx="1529253" cy="215120"/>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~80% of Students</a:t>
              </a:r>
            </a:p>
          </p:txBody>
        </p:sp>
        <p:sp>
          <p:nvSpPr>
            <p:cNvPr id="227357" name="Text Box 30"/>
            <p:cNvSpPr txBox="1">
              <a:spLocks noChangeArrowheads="1"/>
            </p:cNvSpPr>
            <p:nvPr/>
          </p:nvSpPr>
          <p:spPr bwMode="auto">
            <a:xfrm>
              <a:off x="4339885" y="4652497"/>
              <a:ext cx="540437" cy="215120"/>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~15%</a:t>
              </a:r>
              <a:r>
                <a:rPr lang="en-US" sz="800">
                  <a:latin typeface="+mj-lt"/>
                </a:rPr>
                <a:t> </a:t>
              </a:r>
            </a:p>
          </p:txBody>
        </p:sp>
        <p:sp>
          <p:nvSpPr>
            <p:cNvPr id="227358" name="Text Box 31"/>
            <p:cNvSpPr txBox="1">
              <a:spLocks noChangeArrowheads="1"/>
            </p:cNvSpPr>
            <p:nvPr/>
          </p:nvSpPr>
          <p:spPr bwMode="auto">
            <a:xfrm>
              <a:off x="4333537" y="4238439"/>
              <a:ext cx="541230" cy="214168"/>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~5%</a:t>
              </a:r>
              <a:r>
                <a:rPr lang="en-US" sz="800">
                  <a:latin typeface="+mj-lt"/>
                </a:rPr>
                <a:t> </a:t>
              </a:r>
            </a:p>
          </p:txBody>
        </p:sp>
        <p:cxnSp>
          <p:nvCxnSpPr>
            <p:cNvPr id="227359" name="AutoShape 32"/>
            <p:cNvCxnSpPr>
              <a:cxnSpLocks noChangeShapeType="1"/>
              <a:stCxn id="227355" idx="1"/>
              <a:endCxn id="227348" idx="1"/>
            </p:cNvCxnSpPr>
            <p:nvPr/>
          </p:nvCxnSpPr>
          <p:spPr bwMode="auto">
            <a:xfrm>
              <a:off x="5109670" y="4607760"/>
              <a:ext cx="175384" cy="719605"/>
            </a:xfrm>
            <a:prstGeom prst="curvedConnector3">
              <a:avLst>
                <a:gd name="adj1" fmla="val 61991"/>
              </a:avLst>
            </a:prstGeom>
            <a:noFill/>
            <a:ln w="9525">
              <a:solidFill>
                <a:schemeClr val="tx1"/>
              </a:solidFill>
              <a:round/>
              <a:headEnd/>
              <a:tailEnd/>
            </a:ln>
          </p:spPr>
        </p:cxnSp>
        <p:cxnSp>
          <p:nvCxnSpPr>
            <p:cNvPr id="227360" name="AutoShape 33"/>
            <p:cNvCxnSpPr>
              <a:cxnSpLocks noChangeShapeType="1"/>
              <a:stCxn id="227354" idx="1"/>
              <a:endCxn id="227349" idx="1"/>
            </p:cNvCxnSpPr>
            <p:nvPr/>
          </p:nvCxnSpPr>
          <p:spPr bwMode="auto">
            <a:xfrm>
              <a:off x="5066023" y="4128023"/>
              <a:ext cx="219032" cy="322680"/>
            </a:xfrm>
            <a:prstGeom prst="curvedConnector3">
              <a:avLst>
                <a:gd name="adj1" fmla="val 58333"/>
              </a:avLst>
            </a:prstGeom>
            <a:noFill/>
            <a:ln w="9525">
              <a:solidFill>
                <a:schemeClr val="tx1"/>
              </a:solidFill>
              <a:round/>
              <a:headEnd/>
              <a:tailEnd/>
            </a:ln>
          </p:spPr>
        </p:cxnSp>
      </p:grpSp>
      <p:grpSp>
        <p:nvGrpSpPr>
          <p:cNvPr id="227336" name="Group 42"/>
          <p:cNvGrpSpPr>
            <a:grpSpLocks/>
          </p:cNvGrpSpPr>
          <p:nvPr/>
        </p:nvGrpSpPr>
        <p:grpSpPr bwMode="auto">
          <a:xfrm>
            <a:off x="6324600" y="2438400"/>
            <a:ext cx="2497138" cy="2438400"/>
            <a:chOff x="474663" y="304800"/>
            <a:chExt cx="6934200" cy="6324600"/>
          </a:xfrm>
        </p:grpSpPr>
        <p:sp>
          <p:nvSpPr>
            <p:cNvPr id="227337" name="Oval 2"/>
            <p:cNvSpPr>
              <a:spLocks noChangeArrowheads="1"/>
            </p:cNvSpPr>
            <p:nvPr/>
          </p:nvSpPr>
          <p:spPr bwMode="auto">
            <a:xfrm>
              <a:off x="474663" y="304800"/>
              <a:ext cx="6934200" cy="6324600"/>
            </a:xfrm>
            <a:prstGeom prst="ellipse">
              <a:avLst/>
            </a:prstGeom>
            <a:solidFill>
              <a:srgbClr val="00CCFF"/>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ndParaRPr>
            </a:p>
          </p:txBody>
        </p:sp>
        <p:sp>
          <p:nvSpPr>
            <p:cNvPr id="227338" name="Oval 3"/>
            <p:cNvSpPr>
              <a:spLocks noChangeArrowheads="1"/>
            </p:cNvSpPr>
            <p:nvPr/>
          </p:nvSpPr>
          <p:spPr bwMode="auto">
            <a:xfrm rot="-5462048">
              <a:off x="2152650" y="1125538"/>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a typeface="Britannic Bold" pitchFamily="-108" charset="0"/>
                <a:cs typeface="Britannic Bold" pitchFamily="-108" charset="0"/>
              </a:endParaRPr>
            </a:p>
          </p:txBody>
        </p:sp>
        <p:sp>
          <p:nvSpPr>
            <p:cNvPr id="227339" name="Text Box 7"/>
            <p:cNvSpPr txBox="1">
              <a:spLocks noChangeArrowheads="1"/>
            </p:cNvSpPr>
            <p:nvPr/>
          </p:nvSpPr>
          <p:spPr bwMode="auto">
            <a:xfrm>
              <a:off x="2962274" y="1519238"/>
              <a:ext cx="2143125"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Classroom</a:t>
              </a:r>
            </a:p>
          </p:txBody>
        </p:sp>
        <p:sp>
          <p:nvSpPr>
            <p:cNvPr id="227340" name="Oval 4"/>
            <p:cNvSpPr>
              <a:spLocks noChangeArrowheads="1"/>
            </p:cNvSpPr>
            <p:nvPr/>
          </p:nvSpPr>
          <p:spPr bwMode="auto">
            <a:xfrm rot="10800000">
              <a:off x="3497263" y="20335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227341" name="Oval 4"/>
            <p:cNvSpPr>
              <a:spLocks noChangeArrowheads="1"/>
            </p:cNvSpPr>
            <p:nvPr/>
          </p:nvSpPr>
          <p:spPr bwMode="auto">
            <a:xfrm rot="10800000">
              <a:off x="779463" y="21097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227342" name="Oval 3"/>
            <p:cNvSpPr>
              <a:spLocks noChangeArrowheads="1"/>
            </p:cNvSpPr>
            <p:nvPr/>
          </p:nvSpPr>
          <p:spPr bwMode="auto">
            <a:xfrm rot="-5462048">
              <a:off x="2327275" y="2978150"/>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ndParaRPr>
            </a:p>
          </p:txBody>
        </p:sp>
        <p:sp>
          <p:nvSpPr>
            <p:cNvPr id="227343" name="Text Box 7"/>
            <p:cNvSpPr txBox="1">
              <a:spLocks noChangeArrowheads="1"/>
            </p:cNvSpPr>
            <p:nvPr/>
          </p:nvSpPr>
          <p:spPr bwMode="auto">
            <a:xfrm>
              <a:off x="1112838" y="3200400"/>
              <a:ext cx="2940051"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Non-classroom</a:t>
              </a:r>
            </a:p>
          </p:txBody>
        </p:sp>
        <p:sp>
          <p:nvSpPr>
            <p:cNvPr id="227344" name="Text Box 7"/>
            <p:cNvSpPr txBox="1">
              <a:spLocks noChangeArrowheads="1"/>
            </p:cNvSpPr>
            <p:nvPr/>
          </p:nvSpPr>
          <p:spPr bwMode="auto">
            <a:xfrm>
              <a:off x="5541963" y="3200400"/>
              <a:ext cx="1392237"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Family</a:t>
              </a:r>
            </a:p>
          </p:txBody>
        </p:sp>
        <p:sp>
          <p:nvSpPr>
            <p:cNvPr id="227345" name="Text Box 7"/>
            <p:cNvSpPr txBox="1">
              <a:spLocks noChangeArrowheads="1"/>
            </p:cNvSpPr>
            <p:nvPr/>
          </p:nvSpPr>
          <p:spPr bwMode="auto">
            <a:xfrm>
              <a:off x="3429001" y="4953000"/>
              <a:ext cx="1597025"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Student</a:t>
              </a:r>
            </a:p>
          </p:txBody>
        </p:sp>
        <p:sp>
          <p:nvSpPr>
            <p:cNvPr id="227346" name="TextBox 17"/>
            <p:cNvSpPr txBox="1">
              <a:spLocks noChangeArrowheads="1"/>
            </p:cNvSpPr>
            <p:nvPr/>
          </p:nvSpPr>
          <p:spPr bwMode="auto">
            <a:xfrm rot="-2363248">
              <a:off x="631825" y="1254914"/>
              <a:ext cx="2590799" cy="558808"/>
            </a:xfrm>
            <a:prstGeom prst="rect">
              <a:avLst/>
            </a:prstGeom>
            <a:noFill/>
            <a:ln w="9525">
              <a:noFill/>
              <a:miter lim="800000"/>
              <a:headEnd/>
              <a:tailEnd/>
            </a:ln>
          </p:spPr>
          <p:txBody>
            <a:bodyPr>
              <a:prstTxWarp prst="textNoShape">
                <a:avLst/>
              </a:prstTxWarp>
              <a:spAutoFit/>
            </a:bodyPr>
            <a:lstStyle/>
            <a:p>
              <a:r>
                <a:rPr lang="en-US" sz="800">
                  <a:solidFill>
                    <a:srgbClr val="000000"/>
                  </a:solidFill>
                  <a:latin typeface="+mj-lt"/>
                  <a:ea typeface="Britannic Bold" pitchFamily="-108" charset="0"/>
                  <a:cs typeface="Britannic Bold" pitchFamily="-108" charset="0"/>
                </a:rPr>
                <a:t>School-wide</a:t>
              </a:r>
            </a:p>
          </p:txBody>
        </p:sp>
      </p:grpSp>
      <p:pic>
        <p:nvPicPr>
          <p:cNvPr id="45" name="Picture 44"/>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447800"/>
            <a:ext cx="1095375" cy="1066800"/>
          </a:xfrm>
          <a:prstGeom prst="rect">
            <a:avLst/>
          </a:prstGeom>
          <a:noFill/>
          <a:ln>
            <a:noFill/>
          </a:ln>
        </p:spPr>
      </p:pic>
    </p:spTree>
    <p:extLst>
      <p:ext uri="{BB962C8B-B14F-4D97-AF65-F5344CB8AC3E}">
        <p14:creationId xmlns:p14="http://schemas.microsoft.com/office/powerpoint/2010/main" val="2784679070"/>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j0286076"/>
          <p:cNvPicPr>
            <a:picLocks noChangeAspect="1" noChangeArrowheads="1"/>
          </p:cNvPicPr>
          <p:nvPr/>
        </p:nvPicPr>
        <p:blipFill>
          <a:blip r:embed="rId2"/>
          <a:srcRect/>
          <a:stretch>
            <a:fillRect/>
          </a:stretch>
        </p:blipFill>
        <p:spPr bwMode="auto">
          <a:xfrm>
            <a:off x="0" y="4205288"/>
            <a:ext cx="2203450" cy="2652712"/>
          </a:xfrm>
          <a:prstGeom prst="rect">
            <a:avLst/>
          </a:prstGeom>
          <a:noFill/>
          <a:ln w="9525">
            <a:noFill/>
            <a:miter lim="800000"/>
            <a:headEnd/>
            <a:tailEnd/>
          </a:ln>
        </p:spPr>
      </p:pic>
      <p:sp>
        <p:nvSpPr>
          <p:cNvPr id="54275" name="AutoShape 3"/>
          <p:cNvSpPr>
            <a:spLocks noChangeArrowheads="1"/>
          </p:cNvSpPr>
          <p:nvPr/>
        </p:nvSpPr>
        <p:spPr bwMode="auto">
          <a:xfrm>
            <a:off x="2133600" y="762000"/>
            <a:ext cx="6400800" cy="5486400"/>
          </a:xfrm>
          <a:prstGeom prst="wedgeEllipseCallout">
            <a:avLst>
              <a:gd name="adj1" fmla="val -51833"/>
              <a:gd name="adj2" fmla="val 37875"/>
            </a:avLst>
          </a:prstGeom>
          <a:solidFill>
            <a:schemeClr val="accent1"/>
          </a:solidFill>
          <a:ln w="9525">
            <a:solidFill>
              <a:schemeClr val="tx1"/>
            </a:solidFill>
            <a:miter lim="800000"/>
            <a:headEnd/>
            <a:tailEnd/>
          </a:ln>
        </p:spPr>
        <p:txBody>
          <a:bodyPr anchor="ctr" anchorCtr="1">
            <a:prstTxWarp prst="textNoShape">
              <a:avLst/>
            </a:prstTxWarp>
          </a:bodyPr>
          <a:lstStyle/>
          <a:p>
            <a:r>
              <a:rPr lang="en-US" sz="3600">
                <a:latin typeface="Arial" pitchFamily="-1" charset="0"/>
              </a:rPr>
              <a:t>You’re a coach!  </a:t>
            </a:r>
          </a:p>
          <a:p>
            <a:endParaRPr lang="en-US" sz="1200">
              <a:latin typeface="Arial" pitchFamily="-1" charset="0"/>
            </a:endParaRPr>
          </a:p>
          <a:p>
            <a:r>
              <a:rPr lang="en-US" sz="3600">
                <a:latin typeface="Arial" pitchFamily="-1" charset="0"/>
              </a:rPr>
              <a:t>Prepare for the next training event, and use your resources to guide your team’s activities (both at training and at school).</a:t>
            </a:r>
          </a:p>
        </p:txBody>
      </p:sp>
      <p:sp>
        <p:nvSpPr>
          <p:cNvPr id="54276" name="WordArt 4"/>
          <p:cNvSpPr>
            <a:spLocks noChangeArrowheads="1" noChangeShapeType="1" noTextEdit="1"/>
          </p:cNvSpPr>
          <p:nvPr/>
        </p:nvSpPr>
        <p:spPr bwMode="auto">
          <a:xfrm>
            <a:off x="2209800" y="457200"/>
            <a:ext cx="6248400" cy="3657600"/>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a:ea typeface="Arial Black"/>
                <a:cs typeface="Arial Black"/>
              </a:rPr>
              <a:t>TAKE AWAY MESSAGE</a:t>
            </a:r>
          </a:p>
        </p:txBody>
      </p:sp>
    </p:spTree>
  </p:cSld>
  <p:clrMapOvr>
    <a:masterClrMapping/>
  </p:clrMapOvr>
</p:sld>
</file>

<file path=ppt/theme/theme1.xml><?xml version="1.0" encoding="utf-8"?>
<a:theme xmlns:a="http://schemas.openxmlformats.org/drawingml/2006/main" name="PBIS">
  <a:themeElements>
    <a:clrScheme name="PBI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PBI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BI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BI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BI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BI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BI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BI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WIS 5.0 Look and Feel">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PBIS">
  <a:themeElements>
    <a:clrScheme name="PBI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PBI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BI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BI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BI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BI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BI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BI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7698</TotalTime>
  <Words>4757</Words>
  <Application>Microsoft Macintosh PowerPoint</Application>
  <PresentationFormat>On-screen Show (4:3)</PresentationFormat>
  <Paragraphs>993</Paragraphs>
  <Slides>99</Slides>
  <Notes>51</Notes>
  <HiddenSlides>2</HiddenSlides>
  <MMClips>1</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99</vt:i4>
      </vt:variant>
    </vt:vector>
  </HeadingPairs>
  <TitlesOfParts>
    <vt:vector size="118" baseType="lpstr">
      <vt:lpstr>Arial</vt:lpstr>
      <vt:lpstr>Arial Black</vt:lpstr>
      <vt:lpstr>Britannic Bold</vt:lpstr>
      <vt:lpstr>Calibri</vt:lpstr>
      <vt:lpstr>Calibri Light</vt:lpstr>
      <vt:lpstr>Calisto MT</vt:lpstr>
      <vt:lpstr>Courier New</vt:lpstr>
      <vt:lpstr>Franklin Gothic Book</vt:lpstr>
      <vt:lpstr>Franklin Gothic Medium</vt:lpstr>
      <vt:lpstr>Raleway</vt:lpstr>
      <vt:lpstr>Symbol</vt:lpstr>
      <vt:lpstr>Times New Roman</vt:lpstr>
      <vt:lpstr>Wingdings</vt:lpstr>
      <vt:lpstr>Wingdings 2</vt:lpstr>
      <vt:lpstr>PBIS</vt:lpstr>
      <vt:lpstr>Custom Design</vt:lpstr>
      <vt:lpstr>SWIS 5.0 Look and Feel</vt:lpstr>
      <vt:lpstr>1_Default Design</vt:lpstr>
      <vt:lpstr>1_PBIS</vt:lpstr>
      <vt:lpstr>Coaching School-Wide Positive Behavioral Interventions and Supports (SWPBIS)</vt:lpstr>
      <vt:lpstr>Advance Organizer</vt:lpstr>
      <vt:lpstr>Main Coaching Objectives</vt:lpstr>
      <vt:lpstr>Training Expectations:</vt:lpstr>
      <vt:lpstr>PowerPoint Presentation</vt:lpstr>
      <vt:lpstr>Activity: Please Enter Attendance</vt:lpstr>
      <vt:lpstr>PowerPoint Presentation</vt:lpstr>
      <vt:lpstr>PowerPoint Presentation</vt:lpstr>
      <vt:lpstr>Advance Organizer</vt:lpstr>
      <vt:lpstr> Overview of Coaching in swpbis  (Chapter i) </vt:lpstr>
      <vt:lpstr>How is it going with your various roles?</vt:lpstr>
      <vt:lpstr> Basics of swpbis  for coaches   (Chapter Ii) </vt:lpstr>
      <vt:lpstr>PowerPoint Presentation</vt:lpstr>
      <vt:lpstr> coaching team meetings   (Chapter iII) </vt:lpstr>
      <vt:lpstr>Facilitating Effective Team Meetings (see details in Coaches’ Workbook)</vt:lpstr>
      <vt:lpstr>Using Data Effectively (see details in Coaches’ Workbook)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Poster Planning</vt:lpstr>
      <vt:lpstr>Advance Organizer</vt:lpstr>
      <vt:lpstr>A reminder you’ll see throughout to help us remember the role.</vt:lpstr>
      <vt:lpstr>Coaching Reports  (+ or Δ)</vt:lpstr>
      <vt:lpstr>Activity: Coaching Implementation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Advance Organizer</vt:lpstr>
      <vt:lpstr>PowerPoint Presentation</vt:lpstr>
      <vt:lpstr>Building Decision Systems</vt:lpstr>
      <vt:lpstr>Essential Elements of Decision Systems</vt:lpstr>
      <vt:lpstr>TIPS Model</vt:lpstr>
      <vt:lpstr>PowerPoint Presentation</vt:lpstr>
      <vt:lpstr>PowerPoint Presentation</vt:lpstr>
      <vt:lpstr>Meeting Foundations</vt:lpstr>
      <vt:lpstr>PowerPoint Presentation</vt:lpstr>
      <vt:lpstr>PowerPoint Presentation</vt:lpstr>
      <vt:lpstr>Clear Purpose</vt:lpstr>
      <vt:lpstr>PowerPoint Presentation</vt:lpstr>
      <vt:lpstr>PowerPoint Presentation</vt:lpstr>
      <vt:lpstr>PowerPoint Presentation</vt:lpstr>
      <vt:lpstr>Member Roles &amp; Responsibilities</vt:lpstr>
      <vt:lpstr>PowerPoint Presentation</vt:lpstr>
      <vt:lpstr>Predictable Structure</vt:lpstr>
      <vt:lpstr>PowerPoint Presentation</vt:lpstr>
      <vt:lpstr>Agenda &amp; Minutes</vt:lpstr>
      <vt:lpstr>Meeting Agenda &amp; Minutes</vt:lpstr>
      <vt:lpstr>PowerPoint Presentation</vt:lpstr>
      <vt:lpstr>Action Planning</vt:lpstr>
      <vt:lpstr>Action Planning:  A Critical Step</vt:lpstr>
      <vt:lpstr>Key Components of Action Planning</vt:lpstr>
      <vt:lpstr>Sample Action Planning</vt:lpstr>
      <vt:lpstr>PowerPoint Presentation</vt:lpstr>
      <vt:lpstr>PowerPoint Presentation</vt:lpstr>
      <vt:lpstr>PowerPoint Presentation</vt:lpstr>
      <vt:lpstr>Precise Problem Solving</vt:lpstr>
      <vt:lpstr>PowerPoint Presentation</vt:lpstr>
      <vt:lpstr>Defining the Problem</vt:lpstr>
      <vt:lpstr>Start with Primary Problem Statements</vt:lpstr>
      <vt:lpstr>PowerPoint Presentation</vt:lpstr>
      <vt:lpstr>Meeting Foundations In Action</vt:lpstr>
      <vt:lpstr> Activity: Meeting Foundations, Action Planning, and DBDM </vt:lpstr>
      <vt:lpstr>Advance Organizer</vt:lpstr>
      <vt:lpstr>PowerPoint Presentation</vt:lpstr>
      <vt:lpstr>Integrating School Climate and PBIS</vt:lpstr>
      <vt:lpstr>Creating a Positive School Climate</vt:lpstr>
      <vt:lpstr>Building a Framework…</vt:lpstr>
      <vt:lpstr>Building a Framework…</vt:lpstr>
      <vt:lpstr>Building a Framework…</vt:lpstr>
      <vt:lpstr>Building a Framework…</vt:lpstr>
      <vt:lpstr>Building a Framework…</vt:lpstr>
      <vt:lpstr>School Climate Survey</vt:lpstr>
      <vt:lpstr>School Climate Survey</vt:lpstr>
      <vt:lpstr>Activity: Getting Ready for Team Training</vt:lpstr>
      <vt:lpstr>PowerPoint Presentation</vt:lpstr>
      <vt:lpstr>Main Coaching Objectives</vt:lpstr>
      <vt:lpstr>What roles do coaches play?</vt:lpstr>
      <vt:lpstr>Consider Tattoos!</vt:lpstr>
      <vt:lpstr>PowerPoint Presentation</vt:lpstr>
    </vt:vector>
  </TitlesOfParts>
  <Company>University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Brandi Simonsen</dc:creator>
  <cp:lastModifiedBy>Feinberg, Adam</cp:lastModifiedBy>
  <cp:revision>396</cp:revision>
  <dcterms:created xsi:type="dcterms:W3CDTF">2014-11-11T16:26:18Z</dcterms:created>
  <dcterms:modified xsi:type="dcterms:W3CDTF">2019-10-02T13:27:48Z</dcterms:modified>
</cp:coreProperties>
</file>