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  <p:sldMasterId id="2147483690" r:id="rId3"/>
    <p:sldMasterId id="2147483705" r:id="rId4"/>
  </p:sldMasterIdLst>
  <p:notesMasterIdLst>
    <p:notesMasterId r:id="rId76"/>
  </p:notesMasterIdLst>
  <p:sldIdLst>
    <p:sldId id="862" r:id="rId5"/>
    <p:sldId id="885" r:id="rId6"/>
    <p:sldId id="921" r:id="rId7"/>
    <p:sldId id="487" r:id="rId8"/>
    <p:sldId id="746" r:id="rId9"/>
    <p:sldId id="747" r:id="rId10"/>
    <p:sldId id="749" r:id="rId11"/>
    <p:sldId id="750" r:id="rId12"/>
    <p:sldId id="753" r:id="rId13"/>
    <p:sldId id="754" r:id="rId14"/>
    <p:sldId id="755" r:id="rId15"/>
    <p:sldId id="756" r:id="rId16"/>
    <p:sldId id="1014" r:id="rId17"/>
    <p:sldId id="957" r:id="rId18"/>
    <p:sldId id="958" r:id="rId19"/>
    <p:sldId id="959" r:id="rId20"/>
    <p:sldId id="960" r:id="rId21"/>
    <p:sldId id="961" r:id="rId22"/>
    <p:sldId id="962" r:id="rId23"/>
    <p:sldId id="1023" r:id="rId24"/>
    <p:sldId id="963" r:id="rId25"/>
    <p:sldId id="1024" r:id="rId26"/>
    <p:sldId id="1025" r:id="rId27"/>
    <p:sldId id="965" r:id="rId28"/>
    <p:sldId id="1026" r:id="rId29"/>
    <p:sldId id="967" r:id="rId30"/>
    <p:sldId id="968" r:id="rId31"/>
    <p:sldId id="970" r:id="rId32"/>
    <p:sldId id="1027" r:id="rId33"/>
    <p:sldId id="971" r:id="rId34"/>
    <p:sldId id="973" r:id="rId35"/>
    <p:sldId id="974" r:id="rId36"/>
    <p:sldId id="1015" r:id="rId37"/>
    <p:sldId id="1017" r:id="rId38"/>
    <p:sldId id="1016" r:id="rId39"/>
    <p:sldId id="976" r:id="rId40"/>
    <p:sldId id="977" r:id="rId41"/>
    <p:sldId id="978" r:id="rId42"/>
    <p:sldId id="984" r:id="rId43"/>
    <p:sldId id="985" r:id="rId44"/>
    <p:sldId id="986" r:id="rId45"/>
    <p:sldId id="987" r:id="rId46"/>
    <p:sldId id="988" r:id="rId47"/>
    <p:sldId id="1007" r:id="rId48"/>
    <p:sldId id="1008" r:id="rId49"/>
    <p:sldId id="1009" r:id="rId50"/>
    <p:sldId id="1010" r:id="rId51"/>
    <p:sldId id="1011" r:id="rId52"/>
    <p:sldId id="1013" r:id="rId53"/>
    <p:sldId id="799" r:id="rId54"/>
    <p:sldId id="800" r:id="rId55"/>
    <p:sldId id="801" r:id="rId56"/>
    <p:sldId id="733" r:id="rId57"/>
    <p:sldId id="734" r:id="rId58"/>
    <p:sldId id="735" r:id="rId59"/>
    <p:sldId id="736" r:id="rId60"/>
    <p:sldId id="737" r:id="rId61"/>
    <p:sldId id="738" r:id="rId62"/>
    <p:sldId id="739" r:id="rId63"/>
    <p:sldId id="669" r:id="rId64"/>
    <p:sldId id="741" r:id="rId65"/>
    <p:sldId id="665" r:id="rId66"/>
    <p:sldId id="666" r:id="rId67"/>
    <p:sldId id="507" r:id="rId68"/>
    <p:sldId id="490" r:id="rId69"/>
    <p:sldId id="1018" r:id="rId70"/>
    <p:sldId id="1019" r:id="rId71"/>
    <p:sldId id="1020" r:id="rId72"/>
    <p:sldId id="1021" r:id="rId73"/>
    <p:sldId id="1022" r:id="rId74"/>
    <p:sldId id="515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7" charset="-128"/>
        <a:cs typeface="ＭＳ Ｐゴシック" pitchFamily="-107" charset="-128"/>
      </a:defRPr>
    </a:lvl9pPr>
  </p:defaultTextStyle>
  <p:extLst>
    <p:ext uri="{521415D9-36F7-43E2-AB2F-B90AF26B5E84}">
      <p14:sectionLst xmlns:p14="http://schemas.microsoft.com/office/powerpoint/2010/main">
        <p14:section name="Day 4" id="{FE4DE165-1D3E-5C42-BCDF-6F493B06C0C1}">
          <p14:sldIdLst>
            <p14:sldId id="862"/>
            <p14:sldId id="885"/>
            <p14:sldId id="921"/>
            <p14:sldId id="487"/>
            <p14:sldId id="746"/>
            <p14:sldId id="747"/>
            <p14:sldId id="749"/>
            <p14:sldId id="750"/>
            <p14:sldId id="753"/>
            <p14:sldId id="754"/>
            <p14:sldId id="755"/>
            <p14:sldId id="756"/>
            <p14:sldId id="1014"/>
            <p14:sldId id="957"/>
            <p14:sldId id="958"/>
            <p14:sldId id="959"/>
            <p14:sldId id="960"/>
            <p14:sldId id="961"/>
            <p14:sldId id="962"/>
            <p14:sldId id="1023"/>
            <p14:sldId id="963"/>
            <p14:sldId id="1024"/>
            <p14:sldId id="1025"/>
            <p14:sldId id="965"/>
            <p14:sldId id="1026"/>
            <p14:sldId id="967"/>
            <p14:sldId id="968"/>
            <p14:sldId id="970"/>
            <p14:sldId id="1027"/>
            <p14:sldId id="971"/>
            <p14:sldId id="973"/>
            <p14:sldId id="974"/>
            <p14:sldId id="1015"/>
            <p14:sldId id="1017"/>
            <p14:sldId id="1016"/>
            <p14:sldId id="976"/>
            <p14:sldId id="977"/>
            <p14:sldId id="978"/>
            <p14:sldId id="984"/>
            <p14:sldId id="985"/>
            <p14:sldId id="986"/>
            <p14:sldId id="987"/>
            <p14:sldId id="988"/>
            <p14:sldId id="1007"/>
            <p14:sldId id="1008"/>
            <p14:sldId id="1009"/>
            <p14:sldId id="1010"/>
            <p14:sldId id="1011"/>
            <p14:sldId id="1013"/>
            <p14:sldId id="799"/>
            <p14:sldId id="800"/>
            <p14:sldId id="801"/>
            <p14:sldId id="733"/>
            <p14:sldId id="734"/>
            <p14:sldId id="735"/>
            <p14:sldId id="736"/>
            <p14:sldId id="737"/>
            <p14:sldId id="738"/>
            <p14:sldId id="739"/>
            <p14:sldId id="669"/>
            <p14:sldId id="741"/>
            <p14:sldId id="665"/>
            <p14:sldId id="666"/>
            <p14:sldId id="507"/>
            <p14:sldId id="490"/>
            <p14:sldId id="1018"/>
            <p14:sldId id="1019"/>
            <p14:sldId id="1020"/>
            <p14:sldId id="1021"/>
            <p14:sldId id="1022"/>
            <p14:sldId id="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6666FF"/>
    <a:srgbClr val="CDE081"/>
    <a:srgbClr val="FFFF99"/>
    <a:srgbClr val="CC99FF"/>
    <a:srgbClr val="3366FF"/>
    <a:srgbClr val="0080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36"/>
    <p:restoredTop sz="93070"/>
  </p:normalViewPr>
  <p:slideViewPr>
    <p:cSldViewPr>
      <p:cViewPr>
        <p:scale>
          <a:sx n="71" d="100"/>
          <a:sy n="71" d="100"/>
        </p:scale>
        <p:origin x="135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AED2B-1B03-1448-88DE-0F491F0CA1D2}" type="presOf" srcId="{2E483CDF-8E5F-CD44-92CD-A599DE1CA97D}" destId="{070F27C2-6823-9F4F-AC38-039F0A0B1D20}" srcOrd="0" destOrd="0" presId="urn:microsoft.com/office/officeart/2005/8/layout/bProcess2"/>
    <dgm:cxn modelId="{6B09B296-BD49-5B4A-818E-C588D2285725}" type="presOf" srcId="{1F072D73-81B1-F348-B11D-2D98A5677B28}" destId="{502382E5-BE8A-7E46-A74A-A302738CA854}" srcOrd="0" destOrd="0" presId="urn:microsoft.com/office/officeart/2005/8/layout/bProcess2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022D17F3-AD5A-544E-8882-E4C2149E0EDD}" type="presOf" srcId="{B2F4056D-5B5E-D144-A9CC-6D438617E25B}" destId="{9FF52A3B-DE56-2641-8240-87A07CEF7F53}" srcOrd="0" destOrd="0" presId="urn:microsoft.com/office/officeart/2005/8/layout/bProcess2"/>
    <dgm:cxn modelId="{86D91761-637E-FE49-98B0-F6C6BDB23E9E}" type="presOf" srcId="{8165CE88-D246-0043-8524-783CB525BECB}" destId="{501F945E-BE77-B84C-A376-07AEE91BF3D8}" srcOrd="0" destOrd="0" presId="urn:microsoft.com/office/officeart/2005/8/layout/bProcess2"/>
    <dgm:cxn modelId="{A3C63147-C7BD-B345-B947-D3A989C48380}" type="presOf" srcId="{C1BC16E0-B4F7-0A44-BB2B-4B2B393C67B5}" destId="{F6BED337-F61C-6B44-9F2A-2F71262CD4EA}" srcOrd="0" destOrd="0" presId="urn:microsoft.com/office/officeart/2005/8/layout/bProcess2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CB2A701D-5601-AB4A-BCFD-4A398ACC241B}" type="presOf" srcId="{F1BCBF45-CC86-8F42-94AC-248C8B8470E2}" destId="{675B8B44-E0FF-B44C-B6DC-33777552854A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4A675D68-8340-2146-AFC4-8E1A945C3C74}" type="presOf" srcId="{686210B3-0543-3240-B66D-699E239EE193}" destId="{ACDEF832-BE8B-514A-B41A-6797F1E43642}" srcOrd="0" destOrd="0" presId="urn:microsoft.com/office/officeart/2005/8/layout/bProcess2"/>
    <dgm:cxn modelId="{8DB1BBBD-D469-3C45-B204-3AF42E2DFBB1}" type="presOf" srcId="{DBE5BA8F-349B-D547-95DC-B4CCAAE06D1E}" destId="{4C2E0022-A92E-D54B-88F6-286CA91F6998}" srcOrd="0" destOrd="0" presId="urn:microsoft.com/office/officeart/2005/8/layout/bProcess2"/>
    <dgm:cxn modelId="{B9808DDA-F607-A547-ACB0-3199B1B146BF}" type="presParOf" srcId="{675B8B44-E0FF-B44C-B6DC-33777552854A}" destId="{502382E5-BE8A-7E46-A74A-A302738CA854}" srcOrd="0" destOrd="0" presId="urn:microsoft.com/office/officeart/2005/8/layout/bProcess2"/>
    <dgm:cxn modelId="{1295E082-113C-C04C-867B-9FFB08FDB087}" type="presParOf" srcId="{675B8B44-E0FF-B44C-B6DC-33777552854A}" destId="{4C2E0022-A92E-D54B-88F6-286CA91F6998}" srcOrd="1" destOrd="0" presId="urn:microsoft.com/office/officeart/2005/8/layout/bProcess2"/>
    <dgm:cxn modelId="{14436DF7-2E6C-C145-8A30-2D242FBF23B8}" type="presParOf" srcId="{675B8B44-E0FF-B44C-B6DC-33777552854A}" destId="{B7121738-1341-8A4F-BA88-70E4E24697CE}" srcOrd="2" destOrd="0" presId="urn:microsoft.com/office/officeart/2005/8/layout/bProcess2"/>
    <dgm:cxn modelId="{755F3414-89B3-8D40-89F2-50F01CE701A2}" type="presParOf" srcId="{B7121738-1341-8A4F-BA88-70E4E24697CE}" destId="{F7AC1E71-0291-B044-A6F3-033AB87AF0D1}" srcOrd="0" destOrd="0" presId="urn:microsoft.com/office/officeart/2005/8/layout/bProcess2"/>
    <dgm:cxn modelId="{35DC6A95-1FCC-E24E-89BC-CFAC6C614CA1}" type="presParOf" srcId="{B7121738-1341-8A4F-BA88-70E4E24697CE}" destId="{F6BED337-F61C-6B44-9F2A-2F71262CD4EA}" srcOrd="1" destOrd="0" presId="urn:microsoft.com/office/officeart/2005/8/layout/bProcess2"/>
    <dgm:cxn modelId="{0251E258-08D7-C84C-AE5D-330C18C1D9A6}" type="presParOf" srcId="{675B8B44-E0FF-B44C-B6DC-33777552854A}" destId="{070F27C2-6823-9F4F-AC38-039F0A0B1D20}" srcOrd="3" destOrd="0" presId="urn:microsoft.com/office/officeart/2005/8/layout/bProcess2"/>
    <dgm:cxn modelId="{1FD74D5B-C520-974A-B2A7-FDDD03F18405}" type="presParOf" srcId="{675B8B44-E0FF-B44C-B6DC-33777552854A}" destId="{5C3FDCA2-C83C-2841-9A8F-E5D1D96BFD24}" srcOrd="4" destOrd="0" presId="urn:microsoft.com/office/officeart/2005/8/layout/bProcess2"/>
    <dgm:cxn modelId="{92E14715-C1D4-4F46-92BA-FE7F400BF0DD}" type="presParOf" srcId="{5C3FDCA2-C83C-2841-9A8F-E5D1D96BFD24}" destId="{EE9D012E-A5A7-8244-B01B-815B504BA3DC}" srcOrd="0" destOrd="0" presId="urn:microsoft.com/office/officeart/2005/8/layout/bProcess2"/>
    <dgm:cxn modelId="{0CAB1C2B-C2A5-0449-B9A1-8B65868FE14A}" type="presParOf" srcId="{5C3FDCA2-C83C-2841-9A8F-E5D1D96BFD24}" destId="{ACDEF832-BE8B-514A-B41A-6797F1E43642}" srcOrd="1" destOrd="0" presId="urn:microsoft.com/office/officeart/2005/8/layout/bProcess2"/>
    <dgm:cxn modelId="{1C2EB9B3-EE34-4A4E-8A4F-D606185C81CF}" type="presParOf" srcId="{675B8B44-E0FF-B44C-B6DC-33777552854A}" destId="{9FF52A3B-DE56-2641-8240-87A07CEF7F53}" srcOrd="5" destOrd="0" presId="urn:microsoft.com/office/officeart/2005/8/layout/bProcess2"/>
    <dgm:cxn modelId="{266028E7-FFAE-A54A-8F44-C5C6E601EE33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051F2A0A-C475-644E-B0FF-AA8F4F326B20}" type="presOf" srcId="{E102CEA4-8E78-D64B-A65A-58122364E7D6}" destId="{CDD35B63-0B75-E041-9422-B7D4B9057E29}" srcOrd="0" destOrd="0" presId="urn:microsoft.com/office/officeart/2005/8/layout/pyramid2"/>
    <dgm:cxn modelId="{E8598BF2-06BE-3D4F-A73C-78889446C28E}" type="presOf" srcId="{92260AF8-92A3-5244-B018-BA95A978BAE1}" destId="{FFA665EF-1025-F64B-8CB6-28DC40305B4A}" srcOrd="0" destOrd="0" presId="urn:microsoft.com/office/officeart/2005/8/layout/pyramid2"/>
    <dgm:cxn modelId="{7C7D44FE-BC45-434C-A5D3-95ECA8B1BAE2}" type="presOf" srcId="{582164AB-1FCE-2746-B3EF-7F536957B164}" destId="{3447A895-48A6-234B-BB6C-93922AB473CF}" srcOrd="0" destOrd="0" presId="urn:microsoft.com/office/officeart/2005/8/layout/pyramid2"/>
    <dgm:cxn modelId="{F38A2060-A80B-3348-86BC-485ACE59697B}" type="presOf" srcId="{B2005BDF-F532-404C-8CEC-044B7A398F71}" destId="{10924AC1-132E-1048-B929-023E0F8229BB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84ED35F8-53D1-2444-B896-570011871BC1}" type="presOf" srcId="{8974A15F-A633-EF47-A235-9997D2982056}" destId="{55D9A6DE-B76F-1546-852E-96CC55172117}" srcOrd="0" destOrd="0" presId="urn:microsoft.com/office/officeart/2005/8/layout/pyramid2"/>
    <dgm:cxn modelId="{1A5C62A0-3E68-BB4F-9D5A-972CD840A142}" type="presOf" srcId="{30B93ACE-7A45-AD42-9A35-90431675EB91}" destId="{A684EC7D-5222-484E-BDEE-84BEDC0EC621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C422F6EC-D887-C14B-9BF0-E28E091FFF5E}" type="presParOf" srcId="{FFA665EF-1025-F64B-8CB6-28DC40305B4A}" destId="{FD826A8F-2EC0-CF40-9613-FAB377CF63D0}" srcOrd="0" destOrd="0" presId="urn:microsoft.com/office/officeart/2005/8/layout/pyramid2"/>
    <dgm:cxn modelId="{B1407C51-F1DC-3C41-BE73-B34044CEA6F0}" type="presParOf" srcId="{FFA665EF-1025-F64B-8CB6-28DC40305B4A}" destId="{F6B3C4C1-D38F-E640-ACA6-6E2D73BD0A81}" srcOrd="1" destOrd="0" presId="urn:microsoft.com/office/officeart/2005/8/layout/pyramid2"/>
    <dgm:cxn modelId="{35F0976E-8FC7-7146-B65E-8B98BC0DBEC4}" type="presParOf" srcId="{F6B3C4C1-D38F-E640-ACA6-6E2D73BD0A81}" destId="{55D9A6DE-B76F-1546-852E-96CC55172117}" srcOrd="0" destOrd="0" presId="urn:microsoft.com/office/officeart/2005/8/layout/pyramid2"/>
    <dgm:cxn modelId="{1BAC0A31-9AD3-C040-98FE-D924AEB0CD16}" type="presParOf" srcId="{F6B3C4C1-D38F-E640-ACA6-6E2D73BD0A81}" destId="{2668063B-044D-4342-A97E-B309A401D815}" srcOrd="1" destOrd="0" presId="urn:microsoft.com/office/officeart/2005/8/layout/pyramid2"/>
    <dgm:cxn modelId="{D6014B91-F6A9-B349-9726-D504722AA03D}" type="presParOf" srcId="{F6B3C4C1-D38F-E640-ACA6-6E2D73BD0A81}" destId="{3447A895-48A6-234B-BB6C-93922AB473CF}" srcOrd="2" destOrd="0" presId="urn:microsoft.com/office/officeart/2005/8/layout/pyramid2"/>
    <dgm:cxn modelId="{D6A724C9-CD5F-2948-B551-DC8C799CD734}" type="presParOf" srcId="{F6B3C4C1-D38F-E640-ACA6-6E2D73BD0A81}" destId="{A25A757C-611E-9345-9AB5-398174AF47E8}" srcOrd="3" destOrd="0" presId="urn:microsoft.com/office/officeart/2005/8/layout/pyramid2"/>
    <dgm:cxn modelId="{9351193F-BAA2-CA4A-A031-D04F8A1D87C0}" type="presParOf" srcId="{F6B3C4C1-D38F-E640-ACA6-6E2D73BD0A81}" destId="{CDD35B63-0B75-E041-9422-B7D4B9057E29}" srcOrd="4" destOrd="0" presId="urn:microsoft.com/office/officeart/2005/8/layout/pyramid2"/>
    <dgm:cxn modelId="{E21C335D-372A-514B-BD32-85383D770A3F}" type="presParOf" srcId="{F6B3C4C1-D38F-E640-ACA6-6E2D73BD0A81}" destId="{9B43E22A-CC63-C843-B126-DCEF7D4564EC}" srcOrd="5" destOrd="0" presId="urn:microsoft.com/office/officeart/2005/8/layout/pyramid2"/>
    <dgm:cxn modelId="{EBD8B665-3745-6E44-9222-0F7D45114E96}" type="presParOf" srcId="{F6B3C4C1-D38F-E640-ACA6-6E2D73BD0A81}" destId="{A684EC7D-5222-484E-BDEE-84BEDC0EC621}" srcOrd="6" destOrd="0" presId="urn:microsoft.com/office/officeart/2005/8/layout/pyramid2"/>
    <dgm:cxn modelId="{53C3A20A-E559-F446-9D1E-79AEF2CC802B}" type="presParOf" srcId="{F6B3C4C1-D38F-E640-ACA6-6E2D73BD0A81}" destId="{0CAC1044-A8C9-C94A-BDA5-271254F164ED}" srcOrd="7" destOrd="0" presId="urn:microsoft.com/office/officeart/2005/8/layout/pyramid2"/>
    <dgm:cxn modelId="{7A8756E4-EA92-0E4C-B140-874D66830AC1}" type="presParOf" srcId="{F6B3C4C1-D38F-E640-ACA6-6E2D73BD0A81}" destId="{10924AC1-132E-1048-B929-023E0F8229BB}" srcOrd="8" destOrd="0" presId="urn:microsoft.com/office/officeart/2005/8/layout/pyramid2"/>
    <dgm:cxn modelId="{72B017F7-8146-5240-8D64-97E571D2D2F0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8F34A-213F-104E-A583-F994BF1D30B5}" type="doc">
      <dgm:prSet loTypeId="urn:microsoft.com/office/officeart/2005/8/layout/hProcess9" loCatId="process" qsTypeId="urn:microsoft.com/office/officeart/2005/8/quickstyle/simple4" qsCatId="simple" csTypeId="urn:microsoft.com/office/officeart/2005/8/colors/accent6_2" csCatId="accent6" phldr="1"/>
      <dgm:spPr/>
    </dgm:pt>
    <dgm:pt modelId="{ECC77624-45E7-2048-8D75-A3AB64F71E80}">
      <dgm:prSet phldrT="[Text]"/>
      <dgm:spPr/>
      <dgm:t>
        <a:bodyPr/>
        <a:lstStyle/>
        <a:p>
          <a:r>
            <a:rPr lang="en-US" dirty="0" smtClean="0"/>
            <a:t>Antecedent</a:t>
          </a:r>
          <a:endParaRPr lang="en-US" dirty="0"/>
        </a:p>
      </dgm:t>
    </dgm:pt>
    <dgm:pt modelId="{8D5231F3-BC57-C74D-88AB-B692D857CE14}" type="parTrans" cxnId="{B84AED19-DD55-354B-A197-D3F8F797289D}">
      <dgm:prSet/>
      <dgm:spPr/>
      <dgm:t>
        <a:bodyPr/>
        <a:lstStyle/>
        <a:p>
          <a:endParaRPr lang="en-US"/>
        </a:p>
      </dgm:t>
    </dgm:pt>
    <dgm:pt modelId="{5FAA0740-76ED-FD4C-A0AC-B31A75041089}" type="sibTrans" cxnId="{B84AED19-DD55-354B-A197-D3F8F797289D}">
      <dgm:prSet/>
      <dgm:spPr/>
      <dgm:t>
        <a:bodyPr/>
        <a:lstStyle/>
        <a:p>
          <a:endParaRPr lang="en-US"/>
        </a:p>
      </dgm:t>
    </dgm:pt>
    <dgm:pt modelId="{31CFE993-5CAD-0548-AEAF-570ACC6F80A0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582D2C2A-FA27-3642-8D8D-88FDB089CF2C}" type="parTrans" cxnId="{97365200-2A5F-B945-902E-4A7CA690769E}">
      <dgm:prSet/>
      <dgm:spPr/>
      <dgm:t>
        <a:bodyPr/>
        <a:lstStyle/>
        <a:p>
          <a:endParaRPr lang="en-US"/>
        </a:p>
      </dgm:t>
    </dgm:pt>
    <dgm:pt modelId="{39173788-1430-C949-83AC-ED927A1C458A}" type="sibTrans" cxnId="{97365200-2A5F-B945-902E-4A7CA690769E}">
      <dgm:prSet/>
      <dgm:spPr/>
      <dgm:t>
        <a:bodyPr/>
        <a:lstStyle/>
        <a:p>
          <a:endParaRPr lang="en-US"/>
        </a:p>
      </dgm:t>
    </dgm:pt>
    <dgm:pt modelId="{4B3130DD-5CB0-D045-A989-A409AAFCDD0A}">
      <dgm:prSet phldrT="[Text]"/>
      <dgm:spPr/>
      <dgm:t>
        <a:bodyPr/>
        <a:lstStyle/>
        <a:p>
          <a:r>
            <a:rPr lang="en-US" dirty="0" smtClean="0"/>
            <a:t>Consequence</a:t>
          </a:r>
          <a:endParaRPr lang="en-US" dirty="0"/>
        </a:p>
      </dgm:t>
    </dgm:pt>
    <dgm:pt modelId="{7E2C6D40-CA3B-C64B-A7F6-A4E893788ECE}" type="parTrans" cxnId="{94706D80-C6CB-C14E-901C-530F05954FD8}">
      <dgm:prSet/>
      <dgm:spPr/>
      <dgm:t>
        <a:bodyPr/>
        <a:lstStyle/>
        <a:p>
          <a:endParaRPr lang="en-US"/>
        </a:p>
      </dgm:t>
    </dgm:pt>
    <dgm:pt modelId="{CED42E24-EE23-4441-AB2F-87620CBE9694}" type="sibTrans" cxnId="{94706D80-C6CB-C14E-901C-530F05954FD8}">
      <dgm:prSet/>
      <dgm:spPr/>
      <dgm:t>
        <a:bodyPr/>
        <a:lstStyle/>
        <a:p>
          <a:endParaRPr lang="en-US"/>
        </a:p>
      </dgm:t>
    </dgm:pt>
    <dgm:pt modelId="{9B5B180F-9CCF-DC43-BDB0-C299B0998C88}" type="pres">
      <dgm:prSet presAssocID="{8408F34A-213F-104E-A583-F994BF1D30B5}" presName="CompostProcess" presStyleCnt="0">
        <dgm:presLayoutVars>
          <dgm:dir/>
          <dgm:resizeHandles val="exact"/>
        </dgm:presLayoutVars>
      </dgm:prSet>
      <dgm:spPr/>
    </dgm:pt>
    <dgm:pt modelId="{5C708421-2A73-B34B-9886-96DD8B26B4AC}" type="pres">
      <dgm:prSet presAssocID="{8408F34A-213F-104E-A583-F994BF1D30B5}" presName="arrow" presStyleLbl="bgShp" presStyleIdx="0" presStyleCnt="1"/>
      <dgm:spPr/>
    </dgm:pt>
    <dgm:pt modelId="{FDC271F8-7C67-C845-9904-D5DBCFCB0543}" type="pres">
      <dgm:prSet presAssocID="{8408F34A-213F-104E-A583-F994BF1D30B5}" presName="linearProcess" presStyleCnt="0"/>
      <dgm:spPr/>
    </dgm:pt>
    <dgm:pt modelId="{FF8EB443-DA94-AB43-8C3D-2F42519D2630}" type="pres">
      <dgm:prSet presAssocID="{ECC77624-45E7-2048-8D75-A3AB64F71E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D8E07-6A83-C144-B1C5-AACE018CCDAD}" type="pres">
      <dgm:prSet presAssocID="{5FAA0740-76ED-FD4C-A0AC-B31A75041089}" presName="sibTrans" presStyleCnt="0"/>
      <dgm:spPr/>
    </dgm:pt>
    <dgm:pt modelId="{F38EF2E8-4112-9D4E-879A-E48A767A24E7}" type="pres">
      <dgm:prSet presAssocID="{31CFE993-5CAD-0548-AEAF-570ACC6F80A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C9B8A-E396-1747-AAF4-48A5B79F95A4}" type="pres">
      <dgm:prSet presAssocID="{39173788-1430-C949-83AC-ED927A1C458A}" presName="sibTrans" presStyleCnt="0"/>
      <dgm:spPr/>
    </dgm:pt>
    <dgm:pt modelId="{CC35EB1A-0754-6C42-A540-B20640557C18}" type="pres">
      <dgm:prSet presAssocID="{4B3130DD-5CB0-D045-A989-A409AAFCDD0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DC81B-A348-D44B-94BE-8585E630191B}" type="presOf" srcId="{31CFE993-5CAD-0548-AEAF-570ACC6F80A0}" destId="{F38EF2E8-4112-9D4E-879A-E48A767A24E7}" srcOrd="0" destOrd="0" presId="urn:microsoft.com/office/officeart/2005/8/layout/hProcess9"/>
    <dgm:cxn modelId="{94706D80-C6CB-C14E-901C-530F05954FD8}" srcId="{8408F34A-213F-104E-A583-F994BF1D30B5}" destId="{4B3130DD-5CB0-D045-A989-A409AAFCDD0A}" srcOrd="2" destOrd="0" parTransId="{7E2C6D40-CA3B-C64B-A7F6-A4E893788ECE}" sibTransId="{CED42E24-EE23-4441-AB2F-87620CBE9694}"/>
    <dgm:cxn modelId="{C90D6709-28E7-E944-AFED-7BAD02EAE54A}" type="presOf" srcId="{ECC77624-45E7-2048-8D75-A3AB64F71E80}" destId="{FF8EB443-DA94-AB43-8C3D-2F42519D2630}" srcOrd="0" destOrd="0" presId="urn:microsoft.com/office/officeart/2005/8/layout/hProcess9"/>
    <dgm:cxn modelId="{97365200-2A5F-B945-902E-4A7CA690769E}" srcId="{8408F34A-213F-104E-A583-F994BF1D30B5}" destId="{31CFE993-5CAD-0548-AEAF-570ACC6F80A0}" srcOrd="1" destOrd="0" parTransId="{582D2C2A-FA27-3642-8D8D-88FDB089CF2C}" sibTransId="{39173788-1430-C949-83AC-ED927A1C458A}"/>
    <dgm:cxn modelId="{89DAD80D-F898-6948-BAF2-FEEDE0DEEDF9}" type="presOf" srcId="{8408F34A-213F-104E-A583-F994BF1D30B5}" destId="{9B5B180F-9CCF-DC43-BDB0-C299B0998C88}" srcOrd="0" destOrd="0" presId="urn:microsoft.com/office/officeart/2005/8/layout/hProcess9"/>
    <dgm:cxn modelId="{B84AED19-DD55-354B-A197-D3F8F797289D}" srcId="{8408F34A-213F-104E-A583-F994BF1D30B5}" destId="{ECC77624-45E7-2048-8D75-A3AB64F71E80}" srcOrd="0" destOrd="0" parTransId="{8D5231F3-BC57-C74D-88AB-B692D857CE14}" sibTransId="{5FAA0740-76ED-FD4C-A0AC-B31A75041089}"/>
    <dgm:cxn modelId="{B2F9C8A9-57FE-424A-88FB-C0AD014B7B5A}" type="presOf" srcId="{4B3130DD-5CB0-D045-A989-A409AAFCDD0A}" destId="{CC35EB1A-0754-6C42-A540-B20640557C18}" srcOrd="0" destOrd="0" presId="urn:microsoft.com/office/officeart/2005/8/layout/hProcess9"/>
    <dgm:cxn modelId="{A3DB88BC-66EC-1A47-8788-73BC43FF2157}" type="presParOf" srcId="{9B5B180F-9CCF-DC43-BDB0-C299B0998C88}" destId="{5C708421-2A73-B34B-9886-96DD8B26B4AC}" srcOrd="0" destOrd="0" presId="urn:microsoft.com/office/officeart/2005/8/layout/hProcess9"/>
    <dgm:cxn modelId="{F1F23CA1-10A3-C84D-A63D-8FBD7B43B056}" type="presParOf" srcId="{9B5B180F-9CCF-DC43-BDB0-C299B0998C88}" destId="{FDC271F8-7C67-C845-9904-D5DBCFCB0543}" srcOrd="1" destOrd="0" presId="urn:microsoft.com/office/officeart/2005/8/layout/hProcess9"/>
    <dgm:cxn modelId="{617CD124-DEE8-4340-9741-ECA7B555BE53}" type="presParOf" srcId="{FDC271F8-7C67-C845-9904-D5DBCFCB0543}" destId="{FF8EB443-DA94-AB43-8C3D-2F42519D2630}" srcOrd="0" destOrd="0" presId="urn:microsoft.com/office/officeart/2005/8/layout/hProcess9"/>
    <dgm:cxn modelId="{157A9D7A-C6DC-D541-8618-BF883621BE3A}" type="presParOf" srcId="{FDC271F8-7C67-C845-9904-D5DBCFCB0543}" destId="{171D8E07-6A83-C144-B1C5-AACE018CCDAD}" srcOrd="1" destOrd="0" presId="urn:microsoft.com/office/officeart/2005/8/layout/hProcess9"/>
    <dgm:cxn modelId="{3F406E64-657C-A442-8FF5-EB9582509E85}" type="presParOf" srcId="{FDC271F8-7C67-C845-9904-D5DBCFCB0543}" destId="{F38EF2E8-4112-9D4E-879A-E48A767A24E7}" srcOrd="2" destOrd="0" presId="urn:microsoft.com/office/officeart/2005/8/layout/hProcess9"/>
    <dgm:cxn modelId="{5FD7CED4-B23E-A349-B5D2-280D1DD2D3D3}" type="presParOf" srcId="{FDC271F8-7C67-C845-9904-D5DBCFCB0543}" destId="{84CC9B8A-E396-1747-AAF4-48A5B79F95A4}" srcOrd="3" destOrd="0" presId="urn:microsoft.com/office/officeart/2005/8/layout/hProcess9"/>
    <dgm:cxn modelId="{5D98CDC9-EC17-524C-A369-DF72873B796A}" type="presParOf" srcId="{FDC271F8-7C67-C845-9904-D5DBCFCB0543}" destId="{CC35EB1A-0754-6C42-A540-B20640557C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8F34A-213F-104E-A583-F994BF1D30B5}" type="doc">
      <dgm:prSet loTypeId="urn:microsoft.com/office/officeart/2005/8/layout/hProcess9" loCatId="process" qsTypeId="urn:microsoft.com/office/officeart/2005/8/quickstyle/simple4" qsCatId="simple" csTypeId="urn:microsoft.com/office/officeart/2005/8/colors/accent6_2" csCatId="accent6" phldr="1"/>
      <dgm:spPr/>
    </dgm:pt>
    <dgm:pt modelId="{ECC77624-45E7-2048-8D75-A3AB64F71E80}">
      <dgm:prSet phldrT="[Text]"/>
      <dgm:spPr/>
      <dgm:t>
        <a:bodyPr/>
        <a:lstStyle/>
        <a:p>
          <a:r>
            <a:rPr lang="en-US" dirty="0" smtClean="0"/>
            <a:t>Antecedent</a:t>
          </a:r>
          <a:endParaRPr lang="en-US" dirty="0"/>
        </a:p>
      </dgm:t>
    </dgm:pt>
    <dgm:pt modelId="{8D5231F3-BC57-C74D-88AB-B692D857CE14}" type="parTrans" cxnId="{B84AED19-DD55-354B-A197-D3F8F797289D}">
      <dgm:prSet/>
      <dgm:spPr/>
      <dgm:t>
        <a:bodyPr/>
        <a:lstStyle/>
        <a:p>
          <a:endParaRPr lang="en-US"/>
        </a:p>
      </dgm:t>
    </dgm:pt>
    <dgm:pt modelId="{5FAA0740-76ED-FD4C-A0AC-B31A75041089}" type="sibTrans" cxnId="{B84AED19-DD55-354B-A197-D3F8F797289D}">
      <dgm:prSet/>
      <dgm:spPr/>
      <dgm:t>
        <a:bodyPr/>
        <a:lstStyle/>
        <a:p>
          <a:endParaRPr lang="en-US"/>
        </a:p>
      </dgm:t>
    </dgm:pt>
    <dgm:pt modelId="{31CFE993-5CAD-0548-AEAF-570ACC6F80A0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582D2C2A-FA27-3642-8D8D-88FDB089CF2C}" type="parTrans" cxnId="{97365200-2A5F-B945-902E-4A7CA690769E}">
      <dgm:prSet/>
      <dgm:spPr/>
      <dgm:t>
        <a:bodyPr/>
        <a:lstStyle/>
        <a:p>
          <a:endParaRPr lang="en-US"/>
        </a:p>
      </dgm:t>
    </dgm:pt>
    <dgm:pt modelId="{39173788-1430-C949-83AC-ED927A1C458A}" type="sibTrans" cxnId="{97365200-2A5F-B945-902E-4A7CA690769E}">
      <dgm:prSet/>
      <dgm:spPr/>
      <dgm:t>
        <a:bodyPr/>
        <a:lstStyle/>
        <a:p>
          <a:endParaRPr lang="en-US"/>
        </a:p>
      </dgm:t>
    </dgm:pt>
    <dgm:pt modelId="{4B3130DD-5CB0-D045-A989-A409AAFCDD0A}">
      <dgm:prSet phldrT="[Text]"/>
      <dgm:spPr/>
      <dgm:t>
        <a:bodyPr/>
        <a:lstStyle/>
        <a:p>
          <a:r>
            <a:rPr lang="en-US" dirty="0" smtClean="0"/>
            <a:t>Consequence</a:t>
          </a:r>
          <a:endParaRPr lang="en-US" dirty="0"/>
        </a:p>
      </dgm:t>
    </dgm:pt>
    <dgm:pt modelId="{7E2C6D40-CA3B-C64B-A7F6-A4E893788ECE}" type="parTrans" cxnId="{94706D80-C6CB-C14E-901C-530F05954FD8}">
      <dgm:prSet/>
      <dgm:spPr/>
      <dgm:t>
        <a:bodyPr/>
        <a:lstStyle/>
        <a:p>
          <a:endParaRPr lang="en-US"/>
        </a:p>
      </dgm:t>
    </dgm:pt>
    <dgm:pt modelId="{CED42E24-EE23-4441-AB2F-87620CBE9694}" type="sibTrans" cxnId="{94706D80-C6CB-C14E-901C-530F05954FD8}">
      <dgm:prSet/>
      <dgm:spPr/>
      <dgm:t>
        <a:bodyPr/>
        <a:lstStyle/>
        <a:p>
          <a:endParaRPr lang="en-US"/>
        </a:p>
      </dgm:t>
    </dgm:pt>
    <dgm:pt modelId="{9B5B180F-9CCF-DC43-BDB0-C299B0998C88}" type="pres">
      <dgm:prSet presAssocID="{8408F34A-213F-104E-A583-F994BF1D30B5}" presName="CompostProcess" presStyleCnt="0">
        <dgm:presLayoutVars>
          <dgm:dir/>
          <dgm:resizeHandles val="exact"/>
        </dgm:presLayoutVars>
      </dgm:prSet>
      <dgm:spPr/>
    </dgm:pt>
    <dgm:pt modelId="{5C708421-2A73-B34B-9886-96DD8B26B4AC}" type="pres">
      <dgm:prSet presAssocID="{8408F34A-213F-104E-A583-F994BF1D30B5}" presName="arrow" presStyleLbl="bgShp" presStyleIdx="0" presStyleCnt="1"/>
      <dgm:spPr/>
    </dgm:pt>
    <dgm:pt modelId="{FDC271F8-7C67-C845-9904-D5DBCFCB0543}" type="pres">
      <dgm:prSet presAssocID="{8408F34A-213F-104E-A583-F994BF1D30B5}" presName="linearProcess" presStyleCnt="0"/>
      <dgm:spPr/>
    </dgm:pt>
    <dgm:pt modelId="{FF8EB443-DA94-AB43-8C3D-2F42519D2630}" type="pres">
      <dgm:prSet presAssocID="{ECC77624-45E7-2048-8D75-A3AB64F71E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D8E07-6A83-C144-B1C5-AACE018CCDAD}" type="pres">
      <dgm:prSet presAssocID="{5FAA0740-76ED-FD4C-A0AC-B31A75041089}" presName="sibTrans" presStyleCnt="0"/>
      <dgm:spPr/>
    </dgm:pt>
    <dgm:pt modelId="{F38EF2E8-4112-9D4E-879A-E48A767A24E7}" type="pres">
      <dgm:prSet presAssocID="{31CFE993-5CAD-0548-AEAF-570ACC6F80A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C9B8A-E396-1747-AAF4-48A5B79F95A4}" type="pres">
      <dgm:prSet presAssocID="{39173788-1430-C949-83AC-ED927A1C458A}" presName="sibTrans" presStyleCnt="0"/>
      <dgm:spPr/>
    </dgm:pt>
    <dgm:pt modelId="{CC35EB1A-0754-6C42-A540-B20640557C18}" type="pres">
      <dgm:prSet presAssocID="{4B3130DD-5CB0-D045-A989-A409AAFCDD0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06D80-C6CB-C14E-901C-530F05954FD8}" srcId="{8408F34A-213F-104E-A583-F994BF1D30B5}" destId="{4B3130DD-5CB0-D045-A989-A409AAFCDD0A}" srcOrd="2" destOrd="0" parTransId="{7E2C6D40-CA3B-C64B-A7F6-A4E893788ECE}" sibTransId="{CED42E24-EE23-4441-AB2F-87620CBE9694}"/>
    <dgm:cxn modelId="{677EFC93-1A7A-7A46-B19D-89A2696B46A5}" type="presOf" srcId="{ECC77624-45E7-2048-8D75-A3AB64F71E80}" destId="{FF8EB443-DA94-AB43-8C3D-2F42519D2630}" srcOrd="0" destOrd="0" presId="urn:microsoft.com/office/officeart/2005/8/layout/hProcess9"/>
    <dgm:cxn modelId="{61D8E13A-182A-174E-88E7-A4EB9A1CB1F5}" type="presOf" srcId="{8408F34A-213F-104E-A583-F994BF1D30B5}" destId="{9B5B180F-9CCF-DC43-BDB0-C299B0998C88}" srcOrd="0" destOrd="0" presId="urn:microsoft.com/office/officeart/2005/8/layout/hProcess9"/>
    <dgm:cxn modelId="{97365200-2A5F-B945-902E-4A7CA690769E}" srcId="{8408F34A-213F-104E-A583-F994BF1D30B5}" destId="{31CFE993-5CAD-0548-AEAF-570ACC6F80A0}" srcOrd="1" destOrd="0" parTransId="{582D2C2A-FA27-3642-8D8D-88FDB089CF2C}" sibTransId="{39173788-1430-C949-83AC-ED927A1C458A}"/>
    <dgm:cxn modelId="{C03D6BCC-8992-854A-B63C-BD22D076A77A}" type="presOf" srcId="{31CFE993-5CAD-0548-AEAF-570ACC6F80A0}" destId="{F38EF2E8-4112-9D4E-879A-E48A767A24E7}" srcOrd="0" destOrd="0" presId="urn:microsoft.com/office/officeart/2005/8/layout/hProcess9"/>
    <dgm:cxn modelId="{B84AED19-DD55-354B-A197-D3F8F797289D}" srcId="{8408F34A-213F-104E-A583-F994BF1D30B5}" destId="{ECC77624-45E7-2048-8D75-A3AB64F71E80}" srcOrd="0" destOrd="0" parTransId="{8D5231F3-BC57-C74D-88AB-B692D857CE14}" sibTransId="{5FAA0740-76ED-FD4C-A0AC-B31A75041089}"/>
    <dgm:cxn modelId="{455F6362-6E3B-1A4D-8332-146CBE60B3A7}" type="presOf" srcId="{4B3130DD-5CB0-D045-A989-A409AAFCDD0A}" destId="{CC35EB1A-0754-6C42-A540-B20640557C18}" srcOrd="0" destOrd="0" presId="urn:microsoft.com/office/officeart/2005/8/layout/hProcess9"/>
    <dgm:cxn modelId="{FE4B3E50-AC54-924F-82E6-49196D292791}" type="presParOf" srcId="{9B5B180F-9CCF-DC43-BDB0-C299B0998C88}" destId="{5C708421-2A73-B34B-9886-96DD8B26B4AC}" srcOrd="0" destOrd="0" presId="urn:microsoft.com/office/officeart/2005/8/layout/hProcess9"/>
    <dgm:cxn modelId="{D9EE14CD-AD7C-2F47-89C6-9CFC4BE05DDD}" type="presParOf" srcId="{9B5B180F-9CCF-DC43-BDB0-C299B0998C88}" destId="{FDC271F8-7C67-C845-9904-D5DBCFCB0543}" srcOrd="1" destOrd="0" presId="urn:microsoft.com/office/officeart/2005/8/layout/hProcess9"/>
    <dgm:cxn modelId="{C4EDBB26-6844-C24C-BECC-E5A3039819C5}" type="presParOf" srcId="{FDC271F8-7C67-C845-9904-D5DBCFCB0543}" destId="{FF8EB443-DA94-AB43-8C3D-2F42519D2630}" srcOrd="0" destOrd="0" presId="urn:microsoft.com/office/officeart/2005/8/layout/hProcess9"/>
    <dgm:cxn modelId="{FB5197ED-A92C-1346-A9FC-F01DDC559E1F}" type="presParOf" srcId="{FDC271F8-7C67-C845-9904-D5DBCFCB0543}" destId="{171D8E07-6A83-C144-B1C5-AACE018CCDAD}" srcOrd="1" destOrd="0" presId="urn:microsoft.com/office/officeart/2005/8/layout/hProcess9"/>
    <dgm:cxn modelId="{B671EF94-18D0-7D4E-A07D-261EA325E6A4}" type="presParOf" srcId="{FDC271F8-7C67-C845-9904-D5DBCFCB0543}" destId="{F38EF2E8-4112-9D4E-879A-E48A767A24E7}" srcOrd="2" destOrd="0" presId="urn:microsoft.com/office/officeart/2005/8/layout/hProcess9"/>
    <dgm:cxn modelId="{64197803-1311-F943-BF19-276BA30A99CB}" type="presParOf" srcId="{FDC271F8-7C67-C845-9904-D5DBCFCB0543}" destId="{84CC9B8A-E396-1747-AAF4-48A5B79F95A4}" srcOrd="3" destOrd="0" presId="urn:microsoft.com/office/officeart/2005/8/layout/hProcess9"/>
    <dgm:cxn modelId="{496D5917-3A74-194F-B834-18055680B60E}" type="presParOf" srcId="{FDC271F8-7C67-C845-9904-D5DBCFCB0543}" destId="{CC35EB1A-0754-6C42-A540-B20640557C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dirty="0">
              <a:latin typeface="+mj-lt"/>
            </a:rPr>
            <a:t>Tier 3: Individualized Consultation Supports</a:t>
          </a: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dirty="0">
              <a:latin typeface="+mj-lt"/>
            </a:rPr>
            <a:t>Tier 2:</a:t>
          </a:r>
          <a:r>
            <a:rPr lang="en-US" sz="2000" dirty="0" smtClean="0">
              <a:latin typeface="+mj-lt"/>
            </a:rPr>
            <a:t> Self-Management (Self</a:t>
          </a:r>
          <a:r>
            <a:rPr lang="en-US" sz="2000" dirty="0">
              <a:latin typeface="+mj-lt"/>
            </a:rPr>
            <a:t>-</a:t>
          </a:r>
          <a:r>
            <a:rPr lang="en-US" sz="2000" dirty="0" smtClean="0">
              <a:latin typeface="+mj-lt"/>
            </a:rPr>
            <a:t>Monitoring, Self </a:t>
          </a:r>
          <a:r>
            <a:rPr lang="en-US" sz="2000" dirty="0" err="1" smtClean="0">
              <a:latin typeface="+mj-lt"/>
            </a:rPr>
            <a:t>Eval</a:t>
          </a:r>
          <a:r>
            <a:rPr lang="en-US" sz="2000" dirty="0" smtClean="0">
              <a:latin typeface="+mj-lt"/>
            </a:rPr>
            <a:t>, Self S</a:t>
          </a:r>
          <a:r>
            <a:rPr lang="en-US" sz="2000" baseline="30000" dirty="0" smtClean="0">
              <a:latin typeface="+mj-lt"/>
            </a:rPr>
            <a:t>R+</a:t>
          </a:r>
          <a:r>
            <a:rPr lang="en-US" sz="2000" baseline="0" dirty="0" smtClean="0">
              <a:latin typeface="+mj-lt"/>
            </a:rPr>
            <a:t>),</a:t>
          </a:r>
          <a:r>
            <a:rPr lang="en-US" sz="2000" baseline="30000" dirty="0" smtClean="0">
              <a:latin typeface="+mj-lt"/>
            </a:rPr>
            <a:t> </a:t>
          </a:r>
          <a:r>
            <a:rPr lang="en-US" sz="2000" dirty="0" smtClean="0">
              <a:latin typeface="+mj-lt"/>
            </a:rPr>
            <a:t>Prompts</a:t>
          </a:r>
          <a:r>
            <a:rPr lang="en-US" sz="2000" dirty="0">
              <a:latin typeface="+mj-lt"/>
            </a:rPr>
            <a:t>,</a:t>
          </a:r>
          <a:r>
            <a:rPr lang="en-US" sz="2000" dirty="0" smtClean="0">
              <a:latin typeface="+mj-lt"/>
            </a:rPr>
            <a:t> &amp; Accountability 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dirty="0">
              <a:latin typeface="+mj-lt"/>
            </a:rPr>
            <a:t>Tier 1: Overview of Classroom Management</a:t>
          </a:r>
          <a:r>
            <a:rPr lang="en-US" sz="2000" dirty="0" smtClean="0">
              <a:latin typeface="+mj-lt"/>
            </a:rPr>
            <a:t> Practices (Explicit Training) &amp; Self-Monitoring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dirty="0">
              <a:latin typeface="+mj-lt"/>
            </a:rPr>
            <a:t>Secondary Screening: Unresponsive to Tier 2 or Challenges across X skills</a:t>
          </a: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CDE081"/>
        </a:solidFill>
      </dgm:spPr>
      <dgm:t>
        <a:bodyPr/>
        <a:lstStyle/>
        <a:p>
          <a:r>
            <a:rPr lang="en-US" sz="2000" dirty="0">
              <a:latin typeface="+mj-lt"/>
            </a:rPr>
            <a:t>Universal Screening: Walk-through, ODR data, CBM data</a:t>
          </a: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523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00636" custScaleY="2000000" custLinFactY="-1162606" custLinFactNeighborX="22441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00636" custScaleY="2000000" custLinFactY="-874034" custLinFactNeighborX="22437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00636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00636" custScaleY="2000000" custLinFactX="-2647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00636" custScaleY="2000000" custLinFactX="-4556" custLinFactY="-4580845" custLinFactNeighborX="-100000" custLinFactNeighborY="-4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BADD31A0-597F-C149-A39F-57FF237FC8C8}" type="presOf" srcId="{30B93ACE-7A45-AD42-9A35-90431675EB91}" destId="{A684EC7D-5222-484E-BDEE-84BEDC0EC621}" srcOrd="0" destOrd="0" presId="urn:microsoft.com/office/officeart/2005/8/layout/pyramid2"/>
    <dgm:cxn modelId="{4D19918B-3685-5B4C-BD02-94784AF3E357}" type="presOf" srcId="{B2005BDF-F532-404C-8CEC-044B7A398F71}" destId="{10924AC1-132E-1048-B929-023E0F8229BB}" srcOrd="0" destOrd="0" presId="urn:microsoft.com/office/officeart/2005/8/layout/pyramid2"/>
    <dgm:cxn modelId="{6DDC3A07-BAD5-594A-8D2C-53B26702C15E}" type="presOf" srcId="{8974A15F-A633-EF47-A235-9997D2982056}" destId="{55D9A6DE-B76F-1546-852E-96CC55172117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DB3541EE-721A-D24C-8517-7E4AF329D813}" type="presOf" srcId="{E102CEA4-8E78-D64B-A65A-58122364E7D6}" destId="{CDD35B63-0B75-E041-9422-B7D4B9057E29}" srcOrd="0" destOrd="0" presId="urn:microsoft.com/office/officeart/2005/8/layout/pyramid2"/>
    <dgm:cxn modelId="{2B4BCE0E-ED3A-7549-90C7-3AB9F2D7207B}" type="presOf" srcId="{92260AF8-92A3-5244-B018-BA95A978BAE1}" destId="{FFA665EF-1025-F64B-8CB6-28DC40305B4A}" srcOrd="0" destOrd="0" presId="urn:microsoft.com/office/officeart/2005/8/layout/pyramid2"/>
    <dgm:cxn modelId="{C9680E86-AB7E-B84B-A662-BD7CEB3B14FC}" type="presOf" srcId="{582164AB-1FCE-2746-B3EF-7F536957B164}" destId="{3447A895-48A6-234B-BB6C-93922AB473CF}" srcOrd="0" destOrd="0" presId="urn:microsoft.com/office/officeart/2005/8/layout/pyramid2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FEF93800-7DB3-4E43-AE83-D90E71A11A20}" type="presParOf" srcId="{FFA665EF-1025-F64B-8CB6-28DC40305B4A}" destId="{FD826A8F-2EC0-CF40-9613-FAB377CF63D0}" srcOrd="0" destOrd="0" presId="urn:microsoft.com/office/officeart/2005/8/layout/pyramid2"/>
    <dgm:cxn modelId="{4BD3D7C8-7640-FC42-9DAC-6547EF5C48FA}" type="presParOf" srcId="{FFA665EF-1025-F64B-8CB6-28DC40305B4A}" destId="{F6B3C4C1-D38F-E640-ACA6-6E2D73BD0A81}" srcOrd="1" destOrd="0" presId="urn:microsoft.com/office/officeart/2005/8/layout/pyramid2"/>
    <dgm:cxn modelId="{7F0C776F-E7B9-A446-81F3-B1DF2D137E04}" type="presParOf" srcId="{F6B3C4C1-D38F-E640-ACA6-6E2D73BD0A81}" destId="{55D9A6DE-B76F-1546-852E-96CC55172117}" srcOrd="0" destOrd="0" presId="urn:microsoft.com/office/officeart/2005/8/layout/pyramid2"/>
    <dgm:cxn modelId="{8CD8E331-3DB5-AC43-BE48-2080849BF46B}" type="presParOf" srcId="{F6B3C4C1-D38F-E640-ACA6-6E2D73BD0A81}" destId="{2668063B-044D-4342-A97E-B309A401D815}" srcOrd="1" destOrd="0" presId="urn:microsoft.com/office/officeart/2005/8/layout/pyramid2"/>
    <dgm:cxn modelId="{FC884286-2167-6542-B001-87EF5E4EEF42}" type="presParOf" srcId="{F6B3C4C1-D38F-E640-ACA6-6E2D73BD0A81}" destId="{3447A895-48A6-234B-BB6C-93922AB473CF}" srcOrd="2" destOrd="0" presId="urn:microsoft.com/office/officeart/2005/8/layout/pyramid2"/>
    <dgm:cxn modelId="{93E9CF7F-185F-B840-9949-1F0587E9B790}" type="presParOf" srcId="{F6B3C4C1-D38F-E640-ACA6-6E2D73BD0A81}" destId="{A25A757C-611E-9345-9AB5-398174AF47E8}" srcOrd="3" destOrd="0" presId="urn:microsoft.com/office/officeart/2005/8/layout/pyramid2"/>
    <dgm:cxn modelId="{0A428F78-1283-8F43-A02E-1D9C858CA8F9}" type="presParOf" srcId="{F6B3C4C1-D38F-E640-ACA6-6E2D73BD0A81}" destId="{CDD35B63-0B75-E041-9422-B7D4B9057E29}" srcOrd="4" destOrd="0" presId="urn:microsoft.com/office/officeart/2005/8/layout/pyramid2"/>
    <dgm:cxn modelId="{031CEDC2-2B18-2E42-9D2F-BE8CDEFBB306}" type="presParOf" srcId="{F6B3C4C1-D38F-E640-ACA6-6E2D73BD0A81}" destId="{9B43E22A-CC63-C843-B126-DCEF7D4564EC}" srcOrd="5" destOrd="0" presId="urn:microsoft.com/office/officeart/2005/8/layout/pyramid2"/>
    <dgm:cxn modelId="{8207E86A-013D-0649-98EE-F4DFA835ABCA}" type="presParOf" srcId="{F6B3C4C1-D38F-E640-ACA6-6E2D73BD0A81}" destId="{A684EC7D-5222-484E-BDEE-84BEDC0EC621}" srcOrd="6" destOrd="0" presId="urn:microsoft.com/office/officeart/2005/8/layout/pyramid2"/>
    <dgm:cxn modelId="{194FF368-E14A-AF43-9927-ADED0556F533}" type="presParOf" srcId="{F6B3C4C1-D38F-E640-ACA6-6E2D73BD0A81}" destId="{0CAC1044-A8C9-C94A-BDA5-271254F164ED}" srcOrd="7" destOrd="0" presId="urn:microsoft.com/office/officeart/2005/8/layout/pyramid2"/>
    <dgm:cxn modelId="{F391E402-E5A7-DA48-A550-E4AFEB63123B}" type="presParOf" srcId="{F6B3C4C1-D38F-E640-ACA6-6E2D73BD0A81}" destId="{10924AC1-132E-1048-B929-023E0F8229BB}" srcOrd="8" destOrd="0" presId="urn:microsoft.com/office/officeart/2005/8/layout/pyramid2"/>
    <dgm:cxn modelId="{95CCDC6A-771F-0A41-903D-1188BD046AA9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Are students still engaging in </a:t>
          </a:r>
          <a:r>
            <a:rPr lang="en-US" sz="2000" b="1" u="sng" dirty="0" smtClean="0">
              <a:latin typeface="Arial" charset="0"/>
              <a:ea typeface="Arial" charset="0"/>
              <a:cs typeface="Arial" charset="0"/>
            </a:rPr>
            <a:t>problem behavior</a:t>
          </a:r>
          <a:r>
            <a:rPr lang="en-US" sz="2000" dirty="0" smtClean="0">
              <a:latin typeface="Arial" charset="0"/>
              <a:ea typeface="Arial" charset="0"/>
              <a:cs typeface="Arial" charset="0"/>
            </a:rPr>
            <a:t>?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Are behaviors minor or major expectation violations?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91C8EBFC-32C7-8741-94A4-034004011149}" type="asst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Well done! Monitor outcomes and adjust as needed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E9748A2C-5DD3-5A41-872D-2D2ABEE2F42E}" type="parTrans" cxnId="{F5A54F98-FA8E-8143-BFC9-E70C7C83DF59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5873B1AA-7D42-1F42-AD3F-AAFB9D1D4E83}" type="sibTrans" cxnId="{F5A54F98-FA8E-8143-BFC9-E70C7C83DF59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Use brief, specific error correction &amp; other strategies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How many students are involved (many or few)?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Review, adjust &amp; intensify CWPBIS. Ask for help!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2000" dirty="0" smtClean="0">
              <a:latin typeface="Arial" charset="0"/>
              <a:ea typeface="Arial" charset="0"/>
              <a:cs typeface="Arial" charset="0"/>
            </a:rPr>
            <a:t>Request additional (tier 2 &amp; 3) support for students. 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>
            <a:latin typeface="Arial" charset="0"/>
            <a:ea typeface="Arial" charset="0"/>
            <a:cs typeface="Arial" charset="0"/>
          </a:endParaRPr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9452356D-D5F9-024D-8E0A-B11E01C245D2}" type="pres">
      <dgm:prSet presAssocID="{916A5F52-697C-A947-BF9E-97258BA6FD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0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1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2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3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4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  <dgm:pt modelId="{3DBBDF6F-C2DC-AD43-BED1-60EC65646A92}" type="pres">
      <dgm:prSet presAssocID="{E9748A2C-5DD3-5A41-872D-2D2ABEE2F4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696291-0DA0-D94D-86ED-29220D6E1D61}" type="pres">
      <dgm:prSet presAssocID="{91C8EBFC-32C7-8741-94A4-034004011149}" presName="hierRoot2" presStyleCnt="0"/>
      <dgm:spPr/>
      <dgm:t>
        <a:bodyPr/>
        <a:lstStyle/>
        <a:p>
          <a:endParaRPr lang="en-US"/>
        </a:p>
      </dgm:t>
    </dgm:pt>
    <dgm:pt modelId="{747E9B44-C870-734E-A85A-29073AF9B591}" type="pres">
      <dgm:prSet presAssocID="{91C8EBFC-32C7-8741-94A4-034004011149}" presName="composite2" presStyleCnt="0"/>
      <dgm:spPr/>
      <dgm:t>
        <a:bodyPr/>
        <a:lstStyle/>
        <a:p>
          <a:endParaRPr lang="en-US"/>
        </a:p>
      </dgm:t>
    </dgm:pt>
    <dgm:pt modelId="{6CB2321F-3DDB-4543-825E-40354EF730AD}" type="pres">
      <dgm:prSet presAssocID="{91C8EBFC-32C7-8741-94A4-034004011149}" presName="background2" presStyleLbl="asst1" presStyleIdx="5" presStyleCnt="6"/>
      <dgm:spPr/>
      <dgm:t>
        <a:bodyPr/>
        <a:lstStyle/>
        <a:p>
          <a:endParaRPr lang="en-US"/>
        </a:p>
      </dgm:t>
    </dgm:pt>
    <dgm:pt modelId="{8CE12734-27F4-AB4F-8D16-E30DF91E6BED}" type="pres">
      <dgm:prSet presAssocID="{91C8EBFC-32C7-8741-94A4-034004011149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D4B4D1-F1CD-8E4C-B1EF-67C96C83C598}" type="pres">
      <dgm:prSet presAssocID="{91C8EBFC-32C7-8741-94A4-034004011149}" presName="hierChild3" presStyleCnt="0"/>
      <dgm:spPr/>
      <dgm:t>
        <a:bodyPr/>
        <a:lstStyle/>
        <a:p>
          <a:endParaRPr lang="en-US"/>
        </a:p>
      </dgm:t>
    </dgm:pt>
  </dgm:ptLst>
  <dgm:cxnLst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D602B8CC-1DFB-8448-BFEE-D60AA4F3C37B}" type="presOf" srcId="{9C2BE76E-5378-C54D-9D1B-5F3D82FBE835}" destId="{D8FD5D50-6D6C-0E4C-A837-1DDE12D05237}" srcOrd="0" destOrd="0" presId="urn:microsoft.com/office/officeart/2005/8/layout/hierarchy1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49EB0F7-EF54-5B4C-8954-81A5FE8E4D3A}" srcId="{19F93EBA-D9C0-4C47-B7BE-0B44A0DDADBF}" destId="{2CD788E8-8170-8C4B-A06A-0CFB8AE8CA01}" srcOrd="0" destOrd="0" parTransId="{916A5F52-697C-A947-BF9E-97258BA6FD0C}" sibTransId="{69159D2A-03FE-E84B-B3ED-4D21485F7CC6}"/>
    <dgm:cxn modelId="{2E23807E-BB83-A74E-A8F5-3CB5A7428B9C}" type="presOf" srcId="{19F93EBA-D9C0-4C47-B7BE-0B44A0DDADBF}" destId="{3F71AA5E-DB92-5241-8683-550A3668A98A}" srcOrd="0" destOrd="0" presId="urn:microsoft.com/office/officeart/2005/8/layout/hierarchy1"/>
    <dgm:cxn modelId="{270EE780-F8D5-6449-851F-09800A455C1B}" type="presOf" srcId="{D3EA955C-41D1-2A49-A8FA-0299FEB514EE}" destId="{AEA16479-9E7F-A941-9B3F-EA82653ABA15}" srcOrd="0" destOrd="0" presId="urn:microsoft.com/office/officeart/2005/8/layout/hierarchy1"/>
    <dgm:cxn modelId="{73CB9650-7C2D-A545-9DB2-B6E264CF7641}" type="presOf" srcId="{2CD788E8-8170-8C4B-A06A-0CFB8AE8CA01}" destId="{D8E45DDC-3E8E-3243-8D1B-361551FA462D}" srcOrd="0" destOrd="0" presId="urn:microsoft.com/office/officeart/2005/8/layout/hierarchy1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E2678A31-1327-DE4F-91F8-0539BFF7BA93}" type="presOf" srcId="{3FB02DE8-BD52-C34D-8DB2-3D441D26D454}" destId="{95DD8796-C1D6-EE44-9869-F5661F3F8B5F}" srcOrd="0" destOrd="0" presId="urn:microsoft.com/office/officeart/2005/8/layout/hierarchy1"/>
    <dgm:cxn modelId="{B7A35D86-DAEB-F54B-9493-BB7F40021A87}" type="presOf" srcId="{91C8EBFC-32C7-8741-94A4-034004011149}" destId="{8CE12734-27F4-AB4F-8D16-E30DF91E6BED}" srcOrd="0" destOrd="0" presId="urn:microsoft.com/office/officeart/2005/8/layout/hierarchy1"/>
    <dgm:cxn modelId="{F5A54F98-FA8E-8143-BFC9-E70C7C83DF59}" srcId="{19F93EBA-D9C0-4C47-B7BE-0B44A0DDADBF}" destId="{91C8EBFC-32C7-8741-94A4-034004011149}" srcOrd="1" destOrd="0" parTransId="{E9748A2C-5DD3-5A41-872D-2D2ABEE2F42E}" sibTransId="{5873B1AA-7D42-1F42-AD3F-AAFB9D1D4E83}"/>
    <dgm:cxn modelId="{4E04E199-8902-1F41-A4D0-20F65FE615D2}" type="presOf" srcId="{4BA679D7-597C-6A4D-90D4-EEA40A33BBE0}" destId="{E85188AF-6B0B-2842-9981-C8A370795369}" srcOrd="0" destOrd="0" presId="urn:microsoft.com/office/officeart/2005/8/layout/hierarchy1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D9D2EC83-06BB-514A-BB53-8AB66B632FC2}" type="presOf" srcId="{DE9D23E2-91AE-504F-B7E2-DCBD691272F7}" destId="{EBB4544C-E271-6147-A92D-0ADE93C75EA4}" srcOrd="0" destOrd="0" presId="urn:microsoft.com/office/officeart/2005/8/layout/hierarchy1"/>
    <dgm:cxn modelId="{26C73A58-A828-D04B-A4C8-1EE9078F257A}" type="presOf" srcId="{F2743140-4095-1B4E-881E-8C0CDB649211}" destId="{FF8013DE-F65B-334C-BBDB-3A4601909784}" srcOrd="0" destOrd="0" presId="urn:microsoft.com/office/officeart/2005/8/layout/hierarchy1"/>
    <dgm:cxn modelId="{F941DCE6-F120-124F-954A-1872D6DA4266}" type="presOf" srcId="{916A5F52-697C-A947-BF9E-97258BA6FD0C}" destId="{9452356D-D5F9-024D-8E0A-B11E01C245D2}" srcOrd="0" destOrd="0" presId="urn:microsoft.com/office/officeart/2005/8/layout/hierarchy1"/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F5EC3CBB-43D2-D44D-807C-1DD2BAF87330}" type="presOf" srcId="{E9748A2C-5DD3-5A41-872D-2D2ABEE2F42E}" destId="{3DBBDF6F-C2DC-AD43-BED1-60EC65646A92}" srcOrd="0" destOrd="0" presId="urn:microsoft.com/office/officeart/2005/8/layout/hierarchy1"/>
    <dgm:cxn modelId="{7E4707A4-C069-094E-A259-4C5A7A36248C}" type="presOf" srcId="{93879B3B-8945-8C4D-BB5E-24FD2541BC85}" destId="{525DECA4-2B3D-564E-9111-B18B72B87AAC}" srcOrd="0" destOrd="0" presId="urn:microsoft.com/office/officeart/2005/8/layout/hierarchy1"/>
    <dgm:cxn modelId="{46CE99F9-FDF0-0340-9004-0D3F99A10D92}" type="presOf" srcId="{BCB4E948-63F6-AB42-A878-162B6CD84C1F}" destId="{B78A597E-23B3-1049-A01A-9F535DCF17C1}" srcOrd="0" destOrd="0" presId="urn:microsoft.com/office/officeart/2005/8/layout/hierarchy1"/>
    <dgm:cxn modelId="{0D7AFACE-DECB-5548-BAF7-3E3E2345B3BB}" type="presOf" srcId="{9651EB0D-39B8-224A-946A-B2358C067B70}" destId="{66131503-63ED-4540-8502-6A48CD18ED03}" srcOrd="0" destOrd="0" presId="urn:microsoft.com/office/officeart/2005/8/layout/hierarchy1"/>
    <dgm:cxn modelId="{1216DC1F-8733-1646-95C5-48E16B88BE39}" type="presParOf" srcId="{525DECA4-2B3D-564E-9111-B18B72B87AAC}" destId="{3259DDE7-D492-CE49-B945-E9E98812B2A2}" srcOrd="0" destOrd="0" presId="urn:microsoft.com/office/officeart/2005/8/layout/hierarchy1"/>
    <dgm:cxn modelId="{C82C9A75-9CE1-6249-8DAE-36A9468CD4FC}" type="presParOf" srcId="{3259DDE7-D492-CE49-B945-E9E98812B2A2}" destId="{2A79DFBF-5DAD-8042-BFC0-887F8F85DB90}" srcOrd="0" destOrd="0" presId="urn:microsoft.com/office/officeart/2005/8/layout/hierarchy1"/>
    <dgm:cxn modelId="{7C052740-C1CA-6F4D-9FED-A7E7BADA3830}" type="presParOf" srcId="{2A79DFBF-5DAD-8042-BFC0-887F8F85DB90}" destId="{626D55D9-C3F1-4E40-BAA3-842EECDA1E65}" srcOrd="0" destOrd="0" presId="urn:microsoft.com/office/officeart/2005/8/layout/hierarchy1"/>
    <dgm:cxn modelId="{4FDCBE72-E0A8-494E-9643-D01E21606909}" type="presParOf" srcId="{2A79DFBF-5DAD-8042-BFC0-887F8F85DB90}" destId="{3F71AA5E-DB92-5241-8683-550A3668A98A}" srcOrd="1" destOrd="0" presId="urn:microsoft.com/office/officeart/2005/8/layout/hierarchy1"/>
    <dgm:cxn modelId="{261FC62B-2333-B84E-8E56-8C0F8CD5507F}" type="presParOf" srcId="{3259DDE7-D492-CE49-B945-E9E98812B2A2}" destId="{8A4DFAF3-1E04-7844-B174-521460069BB8}" srcOrd="1" destOrd="0" presId="urn:microsoft.com/office/officeart/2005/8/layout/hierarchy1"/>
    <dgm:cxn modelId="{EC7FB3B3-843A-FD47-938C-146C04F836CE}" type="presParOf" srcId="{8A4DFAF3-1E04-7844-B174-521460069BB8}" destId="{9452356D-D5F9-024D-8E0A-B11E01C245D2}" srcOrd="0" destOrd="0" presId="urn:microsoft.com/office/officeart/2005/8/layout/hierarchy1"/>
    <dgm:cxn modelId="{2A9542A8-FCDA-1345-ABE2-6C88B7B15DB0}" type="presParOf" srcId="{8A4DFAF3-1E04-7844-B174-521460069BB8}" destId="{A0453A65-687B-A841-AABE-186D8FB7A05C}" srcOrd="1" destOrd="0" presId="urn:microsoft.com/office/officeart/2005/8/layout/hierarchy1"/>
    <dgm:cxn modelId="{01304FCE-96FB-A546-BB0E-4D097C43C542}" type="presParOf" srcId="{A0453A65-687B-A841-AABE-186D8FB7A05C}" destId="{48B82FA4-6866-6B4A-AD80-F0A28DE4558E}" srcOrd="0" destOrd="0" presId="urn:microsoft.com/office/officeart/2005/8/layout/hierarchy1"/>
    <dgm:cxn modelId="{BAAD4ECF-061A-D142-8E05-312E034F0055}" type="presParOf" srcId="{48B82FA4-6866-6B4A-AD80-F0A28DE4558E}" destId="{7D0CC7AF-14B2-8E4E-902B-184FB1986E9D}" srcOrd="0" destOrd="0" presId="urn:microsoft.com/office/officeart/2005/8/layout/hierarchy1"/>
    <dgm:cxn modelId="{A66DEC17-3749-A04F-A49F-ADFF88F77362}" type="presParOf" srcId="{48B82FA4-6866-6B4A-AD80-F0A28DE4558E}" destId="{D8E45DDC-3E8E-3243-8D1B-361551FA462D}" srcOrd="1" destOrd="0" presId="urn:microsoft.com/office/officeart/2005/8/layout/hierarchy1"/>
    <dgm:cxn modelId="{F611A7D1-ECD9-624B-B243-25D351683536}" type="presParOf" srcId="{A0453A65-687B-A841-AABE-186D8FB7A05C}" destId="{C86A0661-807E-8040-BDFD-1202C064A6EE}" srcOrd="1" destOrd="0" presId="urn:microsoft.com/office/officeart/2005/8/layout/hierarchy1"/>
    <dgm:cxn modelId="{B845048E-3BB2-3847-A790-9BFBD1CAACFC}" type="presParOf" srcId="{C86A0661-807E-8040-BDFD-1202C064A6EE}" destId="{E85188AF-6B0B-2842-9981-C8A370795369}" srcOrd="0" destOrd="0" presId="urn:microsoft.com/office/officeart/2005/8/layout/hierarchy1"/>
    <dgm:cxn modelId="{FC32F751-5276-204B-BF4F-D0832925D3CA}" type="presParOf" srcId="{C86A0661-807E-8040-BDFD-1202C064A6EE}" destId="{C0DCC7C4-6928-0743-AA1A-A49D69C599BF}" srcOrd="1" destOrd="0" presId="urn:microsoft.com/office/officeart/2005/8/layout/hierarchy1"/>
    <dgm:cxn modelId="{FB7D3458-46FF-4B46-A115-B80A0BD3ACB9}" type="presParOf" srcId="{C0DCC7C4-6928-0743-AA1A-A49D69C599BF}" destId="{4FC3C838-3032-934D-A3B6-0E71CF1057C1}" srcOrd="0" destOrd="0" presId="urn:microsoft.com/office/officeart/2005/8/layout/hierarchy1"/>
    <dgm:cxn modelId="{92443527-FDDE-2947-8911-2DEF6808E476}" type="presParOf" srcId="{4FC3C838-3032-934D-A3B6-0E71CF1057C1}" destId="{9A7EFB90-34EE-DF49-BB36-14528FB2A414}" srcOrd="0" destOrd="0" presId="urn:microsoft.com/office/officeart/2005/8/layout/hierarchy1"/>
    <dgm:cxn modelId="{436F11E2-1CD1-7840-9353-680F2A11B214}" type="presParOf" srcId="{4FC3C838-3032-934D-A3B6-0E71CF1057C1}" destId="{B78A597E-23B3-1049-A01A-9F535DCF17C1}" srcOrd="1" destOrd="0" presId="urn:microsoft.com/office/officeart/2005/8/layout/hierarchy1"/>
    <dgm:cxn modelId="{0E03169C-4AF5-7E45-9F2A-40CB90E41628}" type="presParOf" srcId="{C0DCC7C4-6928-0743-AA1A-A49D69C599BF}" destId="{B0EDD2F8-521D-B74D-BBBE-4AE1C201791B}" srcOrd="1" destOrd="0" presId="urn:microsoft.com/office/officeart/2005/8/layout/hierarchy1"/>
    <dgm:cxn modelId="{47F6DB14-8A11-6348-9965-672C50706EFB}" type="presParOf" srcId="{C86A0661-807E-8040-BDFD-1202C064A6EE}" destId="{AEA16479-9E7F-A941-9B3F-EA82653ABA15}" srcOrd="2" destOrd="0" presId="urn:microsoft.com/office/officeart/2005/8/layout/hierarchy1"/>
    <dgm:cxn modelId="{58CACF0D-8C7E-7040-A511-33858E9AF530}" type="presParOf" srcId="{C86A0661-807E-8040-BDFD-1202C064A6EE}" destId="{A2CAC864-72D1-024F-ADD1-9896D3528A0E}" srcOrd="3" destOrd="0" presId="urn:microsoft.com/office/officeart/2005/8/layout/hierarchy1"/>
    <dgm:cxn modelId="{EBC500A3-01F7-A240-8095-42E89E8F60C2}" type="presParOf" srcId="{A2CAC864-72D1-024F-ADD1-9896D3528A0E}" destId="{14B523CA-8775-864B-9396-41EAE5665CB4}" srcOrd="0" destOrd="0" presId="urn:microsoft.com/office/officeart/2005/8/layout/hierarchy1"/>
    <dgm:cxn modelId="{02D4D9E1-6F91-D146-8C44-BB4629FDE1BA}" type="presParOf" srcId="{14B523CA-8775-864B-9396-41EAE5665CB4}" destId="{199B6F96-2AA2-4B4C-AB7F-FC2B87FD9AB7}" srcOrd="0" destOrd="0" presId="urn:microsoft.com/office/officeart/2005/8/layout/hierarchy1"/>
    <dgm:cxn modelId="{E4D2A700-9661-774B-BF06-A4DC09CA07E2}" type="presParOf" srcId="{14B523CA-8775-864B-9396-41EAE5665CB4}" destId="{66131503-63ED-4540-8502-6A48CD18ED03}" srcOrd="1" destOrd="0" presId="urn:microsoft.com/office/officeart/2005/8/layout/hierarchy1"/>
    <dgm:cxn modelId="{3C1708EC-4505-1B4E-9817-E4F7D4E4C747}" type="presParOf" srcId="{A2CAC864-72D1-024F-ADD1-9896D3528A0E}" destId="{50DFB2EC-C181-E74B-9261-895F5A4F3C49}" srcOrd="1" destOrd="0" presId="urn:microsoft.com/office/officeart/2005/8/layout/hierarchy1"/>
    <dgm:cxn modelId="{22B3532E-00B6-2948-8C8C-7E3E4AC3885E}" type="presParOf" srcId="{50DFB2EC-C181-E74B-9261-895F5A4F3C49}" destId="{95DD8796-C1D6-EE44-9869-F5661F3F8B5F}" srcOrd="0" destOrd="0" presId="urn:microsoft.com/office/officeart/2005/8/layout/hierarchy1"/>
    <dgm:cxn modelId="{485DA641-6061-434C-8694-D59B7B68DE58}" type="presParOf" srcId="{50DFB2EC-C181-E74B-9261-895F5A4F3C49}" destId="{3A5D0533-E7CB-A94C-AF30-F3A4138E152E}" srcOrd="1" destOrd="0" presId="urn:microsoft.com/office/officeart/2005/8/layout/hierarchy1"/>
    <dgm:cxn modelId="{9B94E492-D024-7F40-80C5-27A1EF31B8A9}" type="presParOf" srcId="{3A5D0533-E7CB-A94C-AF30-F3A4138E152E}" destId="{B9D77B5F-DBD7-B04E-B6D4-A72D0100499F}" srcOrd="0" destOrd="0" presId="urn:microsoft.com/office/officeart/2005/8/layout/hierarchy1"/>
    <dgm:cxn modelId="{F02C3A1F-BC87-DB4B-A41A-2CDA8C9DB002}" type="presParOf" srcId="{B9D77B5F-DBD7-B04E-B6D4-A72D0100499F}" destId="{1C657837-9A36-1543-B1A8-F6D9F73C8C9E}" srcOrd="0" destOrd="0" presId="urn:microsoft.com/office/officeart/2005/8/layout/hierarchy1"/>
    <dgm:cxn modelId="{47EC8657-2690-8045-9B93-3DA4EEC1A359}" type="presParOf" srcId="{B9D77B5F-DBD7-B04E-B6D4-A72D0100499F}" destId="{D8FD5D50-6D6C-0E4C-A837-1DDE12D05237}" srcOrd="1" destOrd="0" presId="urn:microsoft.com/office/officeart/2005/8/layout/hierarchy1"/>
    <dgm:cxn modelId="{9CAFC8C7-C78C-DB4D-BB41-F74A0AC493E9}" type="presParOf" srcId="{3A5D0533-E7CB-A94C-AF30-F3A4138E152E}" destId="{8A167922-A674-3E4B-8329-8977C1C70261}" srcOrd="1" destOrd="0" presId="urn:microsoft.com/office/officeart/2005/8/layout/hierarchy1"/>
    <dgm:cxn modelId="{160A373E-DAAE-334E-8F0A-397220D6FE86}" type="presParOf" srcId="{50DFB2EC-C181-E74B-9261-895F5A4F3C49}" destId="{EBB4544C-E271-6147-A92D-0ADE93C75EA4}" srcOrd="2" destOrd="0" presId="urn:microsoft.com/office/officeart/2005/8/layout/hierarchy1"/>
    <dgm:cxn modelId="{62E9A928-8EC6-6D4B-813E-BC8D8A03D75F}" type="presParOf" srcId="{50DFB2EC-C181-E74B-9261-895F5A4F3C49}" destId="{36A0543A-0C06-6241-91D2-32DDADFCD5CB}" srcOrd="3" destOrd="0" presId="urn:microsoft.com/office/officeart/2005/8/layout/hierarchy1"/>
    <dgm:cxn modelId="{0D8506DF-25B0-7647-A399-8BBEAFBCB05E}" type="presParOf" srcId="{36A0543A-0C06-6241-91D2-32DDADFCD5CB}" destId="{295F20D4-BAC6-9E42-91A0-BB8437343909}" srcOrd="0" destOrd="0" presId="urn:microsoft.com/office/officeart/2005/8/layout/hierarchy1"/>
    <dgm:cxn modelId="{FB631AE2-7C80-824A-87F4-B2E36A3AFD5B}" type="presParOf" srcId="{295F20D4-BAC6-9E42-91A0-BB8437343909}" destId="{F0E6C605-BADA-1343-A6E2-E52B58011A2C}" srcOrd="0" destOrd="0" presId="urn:microsoft.com/office/officeart/2005/8/layout/hierarchy1"/>
    <dgm:cxn modelId="{CE701C5A-602A-E14A-BB36-370E8A8D218F}" type="presParOf" srcId="{295F20D4-BAC6-9E42-91A0-BB8437343909}" destId="{FF8013DE-F65B-334C-BBDB-3A4601909784}" srcOrd="1" destOrd="0" presId="urn:microsoft.com/office/officeart/2005/8/layout/hierarchy1"/>
    <dgm:cxn modelId="{E9844278-59B9-0044-9227-EFEB99C7DBD4}" type="presParOf" srcId="{36A0543A-0C06-6241-91D2-32DDADFCD5CB}" destId="{09C53159-24CB-D847-B68E-51F48598A66F}" srcOrd="1" destOrd="0" presId="urn:microsoft.com/office/officeart/2005/8/layout/hierarchy1"/>
    <dgm:cxn modelId="{00A8253F-DAEA-6A47-BA28-8C1F9386FFBA}" type="presParOf" srcId="{8A4DFAF3-1E04-7844-B174-521460069BB8}" destId="{3DBBDF6F-C2DC-AD43-BED1-60EC65646A92}" srcOrd="2" destOrd="0" presId="urn:microsoft.com/office/officeart/2005/8/layout/hierarchy1"/>
    <dgm:cxn modelId="{20AAB78E-6115-684E-800F-9936E7188588}" type="presParOf" srcId="{8A4DFAF3-1E04-7844-B174-521460069BB8}" destId="{5E696291-0DA0-D94D-86ED-29220D6E1D61}" srcOrd="3" destOrd="0" presId="urn:microsoft.com/office/officeart/2005/8/layout/hierarchy1"/>
    <dgm:cxn modelId="{C12B8EB7-6F65-A744-804D-0B8E0661E936}" type="presParOf" srcId="{5E696291-0DA0-D94D-86ED-29220D6E1D61}" destId="{747E9B44-C870-734E-A85A-29073AF9B591}" srcOrd="0" destOrd="0" presId="urn:microsoft.com/office/officeart/2005/8/layout/hierarchy1"/>
    <dgm:cxn modelId="{FBAA5DC1-C239-0844-9536-14C4A766B9DA}" type="presParOf" srcId="{747E9B44-C870-734E-A85A-29073AF9B591}" destId="{6CB2321F-3DDB-4543-825E-40354EF730AD}" srcOrd="0" destOrd="0" presId="urn:microsoft.com/office/officeart/2005/8/layout/hierarchy1"/>
    <dgm:cxn modelId="{2988E089-B916-8548-A81C-864A175B1C42}" type="presParOf" srcId="{747E9B44-C870-734E-A85A-29073AF9B591}" destId="{8CE12734-27F4-AB4F-8D16-E30DF91E6BED}" srcOrd="1" destOrd="0" presId="urn:microsoft.com/office/officeart/2005/8/layout/hierarchy1"/>
    <dgm:cxn modelId="{1B542163-48A2-4C40-8392-0D4D363E7FE7}" type="presParOf" srcId="{5E696291-0DA0-D94D-86ED-29220D6E1D61}" destId="{E6D4B4D1-F1CD-8E4C-B1EF-67C96C83C5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1800" dirty="0" smtClean="0"/>
            <a:t>Are staff implementing PCBS with fidelity?</a:t>
          </a:r>
          <a:endParaRPr lang="en-US" sz="18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1800" dirty="0" smtClean="0"/>
            <a:t>Determine the number of classrooms needing support (many or a few)</a:t>
          </a:r>
          <a:endParaRPr lang="en-US" sz="18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1800" dirty="0" smtClean="0"/>
            <a:t>Review and adjust universal support</a:t>
          </a:r>
          <a:endParaRPr lang="en-US" sz="18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1800" dirty="0" smtClean="0"/>
            <a:t>Determine type and severity of implementation changes (minor or major)</a:t>
          </a:r>
          <a:endParaRPr lang="en-US" sz="18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1800" b="0" dirty="0" smtClean="0"/>
            <a:t>Provide supplemental support to small groups of staff needing support</a:t>
          </a:r>
          <a:endParaRPr lang="en-US" sz="18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1800" dirty="0" smtClean="0"/>
            <a:t>Consider individualized supports and other strategies for staff members needing </a:t>
          </a:r>
          <a:r>
            <a:rPr lang="en-US" sz="1800" smtClean="0"/>
            <a:t>intensified support. </a:t>
          </a:r>
          <a:endParaRPr lang="en-US" sz="18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3C3D2C5E-775D-A04C-BBC2-AF7750B981C6}" type="asst">
      <dgm:prSet custT="1"/>
      <dgm:spPr/>
      <dgm:t>
        <a:bodyPr/>
        <a:lstStyle/>
        <a:p>
          <a:r>
            <a:rPr lang="en-US" sz="1800" dirty="0" smtClean="0"/>
            <a:t>Well done! Monitor outcomes and adjust as needed</a:t>
          </a:r>
          <a:endParaRPr lang="en-US" sz="1800" dirty="0"/>
        </a:p>
      </dgm:t>
    </dgm:pt>
    <dgm:pt modelId="{560C94EE-5B84-5448-99EB-BE3D318A9050}" type="parTrans" cxnId="{4DFE2C4B-E091-EA4B-B072-1EEDEAD10D1A}">
      <dgm:prSet/>
      <dgm:spPr/>
      <dgm:t>
        <a:bodyPr/>
        <a:lstStyle/>
        <a:p>
          <a:endParaRPr lang="en-US"/>
        </a:p>
      </dgm:t>
    </dgm:pt>
    <dgm:pt modelId="{0E606A7C-A824-D545-AF97-B68F8E53A1A5}" type="sibTrans" cxnId="{4DFE2C4B-E091-EA4B-B072-1EEDEAD10D1A}">
      <dgm:prSet/>
      <dgm:spPr/>
      <dgm:t>
        <a:bodyPr/>
        <a:lstStyle/>
        <a:p>
          <a:endParaRPr lang="en-US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3CA51067-4626-A242-B466-B8914FAC3103}" type="pres">
      <dgm:prSet presAssocID="{560C94EE-5B84-5448-99EB-BE3D318A905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90FEF87-A99D-FC47-8EA1-87F622F333DD}" type="pres">
      <dgm:prSet presAssocID="{3C3D2C5E-775D-A04C-BBC2-AF7750B981C6}" presName="hierRoot2" presStyleCnt="0"/>
      <dgm:spPr/>
    </dgm:pt>
    <dgm:pt modelId="{5BF793F4-0C65-8647-91C6-562D6D8B17F2}" type="pres">
      <dgm:prSet presAssocID="{3C3D2C5E-775D-A04C-BBC2-AF7750B981C6}" presName="composite2" presStyleCnt="0"/>
      <dgm:spPr/>
    </dgm:pt>
    <dgm:pt modelId="{FF22CE34-A717-0A40-A8AA-2B31ECFFF628}" type="pres">
      <dgm:prSet presAssocID="{3C3D2C5E-775D-A04C-BBC2-AF7750B981C6}" presName="background2" presStyleLbl="asst1" presStyleIdx="0" presStyleCnt="6"/>
      <dgm:spPr/>
    </dgm:pt>
    <dgm:pt modelId="{A68B0684-C8C1-E743-BC4C-0480863FAEE6}" type="pres">
      <dgm:prSet presAssocID="{3C3D2C5E-775D-A04C-BBC2-AF7750B981C6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858E7-2102-F349-BD31-EBC691D133F3}" type="pres">
      <dgm:prSet presAssocID="{3C3D2C5E-775D-A04C-BBC2-AF7750B981C6}" presName="hierChild3" presStyleCnt="0"/>
      <dgm:spPr/>
    </dgm:pt>
    <dgm:pt modelId="{9452356D-D5F9-024D-8E0A-B11E01C245D2}" type="pres">
      <dgm:prSet presAssocID="{916A5F52-697C-A947-BF9E-97258BA6FD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1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2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3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4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5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</dgm:ptLst>
  <dgm:cxnLst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7048C2C6-D03C-2A4E-85F7-F782259007A8}" type="presOf" srcId="{93879B3B-8945-8C4D-BB5E-24FD2541BC85}" destId="{525DECA4-2B3D-564E-9111-B18B72B87AAC}" srcOrd="0" destOrd="0" presId="urn:microsoft.com/office/officeart/2005/8/layout/hierarchy1"/>
    <dgm:cxn modelId="{4DFE2C4B-E091-EA4B-B072-1EEDEAD10D1A}" srcId="{19F93EBA-D9C0-4C47-B7BE-0B44A0DDADBF}" destId="{3C3D2C5E-775D-A04C-BBC2-AF7750B981C6}" srcOrd="0" destOrd="0" parTransId="{560C94EE-5B84-5448-99EB-BE3D318A9050}" sibTransId="{0E606A7C-A824-D545-AF97-B68F8E53A1A5}"/>
    <dgm:cxn modelId="{890810AB-10F7-034D-A0FC-BE97AD8EF371}" type="presOf" srcId="{9C2BE76E-5378-C54D-9D1B-5F3D82FBE835}" destId="{D8FD5D50-6D6C-0E4C-A837-1DDE12D05237}" srcOrd="0" destOrd="0" presId="urn:microsoft.com/office/officeart/2005/8/layout/hierarchy1"/>
    <dgm:cxn modelId="{A819BA6A-7335-FB4A-B031-1C8FEFE8D56C}" type="presOf" srcId="{DE9D23E2-91AE-504F-B7E2-DCBD691272F7}" destId="{EBB4544C-E271-6147-A92D-0ADE93C75EA4}" srcOrd="0" destOrd="0" presId="urn:microsoft.com/office/officeart/2005/8/layout/hierarchy1"/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7A02080B-7368-214C-8427-A516D2DDE3DC}" type="presOf" srcId="{3FB02DE8-BD52-C34D-8DB2-3D441D26D454}" destId="{95DD8796-C1D6-EE44-9869-F5661F3F8B5F}" srcOrd="0" destOrd="0" presId="urn:microsoft.com/office/officeart/2005/8/layout/hierarchy1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4D1AEBCB-CEC4-C042-BE39-BCD94352937A}" type="presOf" srcId="{D3EA955C-41D1-2A49-A8FA-0299FEB514EE}" destId="{AEA16479-9E7F-A941-9B3F-EA82653ABA15}" srcOrd="0" destOrd="0" presId="urn:microsoft.com/office/officeart/2005/8/layout/hierarchy1"/>
    <dgm:cxn modelId="{A9647ECA-9B62-6D45-8C55-BAEAA737A0B1}" type="presOf" srcId="{560C94EE-5B84-5448-99EB-BE3D318A9050}" destId="{3CA51067-4626-A242-B466-B8914FAC3103}" srcOrd="0" destOrd="0" presId="urn:microsoft.com/office/officeart/2005/8/layout/hierarchy1"/>
    <dgm:cxn modelId="{849EB0F7-EF54-5B4C-8954-81A5FE8E4D3A}" srcId="{19F93EBA-D9C0-4C47-B7BE-0B44A0DDADBF}" destId="{2CD788E8-8170-8C4B-A06A-0CFB8AE8CA01}" srcOrd="1" destOrd="0" parTransId="{916A5F52-697C-A947-BF9E-97258BA6FD0C}" sibTransId="{69159D2A-03FE-E84B-B3ED-4D21485F7CC6}"/>
    <dgm:cxn modelId="{CFADF00A-581A-5447-B177-A68B96E4B42B}" type="presOf" srcId="{4BA679D7-597C-6A4D-90D4-EEA40A33BBE0}" destId="{E85188AF-6B0B-2842-9981-C8A370795369}" srcOrd="0" destOrd="0" presId="urn:microsoft.com/office/officeart/2005/8/layout/hierarchy1"/>
    <dgm:cxn modelId="{2F8CCEF5-E3A7-4A46-8678-8BACE8A28E72}" type="presOf" srcId="{2CD788E8-8170-8C4B-A06A-0CFB8AE8CA01}" destId="{D8E45DDC-3E8E-3243-8D1B-361551FA462D}" srcOrd="0" destOrd="0" presId="urn:microsoft.com/office/officeart/2005/8/layout/hierarchy1"/>
    <dgm:cxn modelId="{CCC8F2A2-1552-A944-82C7-9DFABC6271F5}" type="presOf" srcId="{3C3D2C5E-775D-A04C-BBC2-AF7750B981C6}" destId="{A68B0684-C8C1-E743-BC4C-0480863FAEE6}" srcOrd="0" destOrd="0" presId="urn:microsoft.com/office/officeart/2005/8/layout/hierarchy1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3016E37B-BD79-1448-AD87-05C3C80BFE9B}" type="presOf" srcId="{19F93EBA-D9C0-4C47-B7BE-0B44A0DDADBF}" destId="{3F71AA5E-DB92-5241-8683-550A3668A98A}" srcOrd="0" destOrd="0" presId="urn:microsoft.com/office/officeart/2005/8/layout/hierarchy1"/>
    <dgm:cxn modelId="{2AC48FDB-DAB5-5644-B15D-6FDA2963A66A}" type="presOf" srcId="{916A5F52-697C-A947-BF9E-97258BA6FD0C}" destId="{9452356D-D5F9-024D-8E0A-B11E01C245D2}" srcOrd="0" destOrd="0" presId="urn:microsoft.com/office/officeart/2005/8/layout/hierarchy1"/>
    <dgm:cxn modelId="{7F23340B-F4DE-4740-B416-B1747704397F}" type="presOf" srcId="{9651EB0D-39B8-224A-946A-B2358C067B70}" destId="{66131503-63ED-4540-8502-6A48CD18ED03}" srcOrd="0" destOrd="0" presId="urn:microsoft.com/office/officeart/2005/8/layout/hierarchy1"/>
    <dgm:cxn modelId="{B73D0060-0345-4343-B406-656B17AFC981}" type="presOf" srcId="{F2743140-4095-1B4E-881E-8C0CDB649211}" destId="{FF8013DE-F65B-334C-BBDB-3A4601909784}" srcOrd="0" destOrd="0" presId="urn:microsoft.com/office/officeart/2005/8/layout/hierarchy1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8AC44631-5B5A-0E47-B335-D2465BD1DF11}" type="presOf" srcId="{BCB4E948-63F6-AB42-A878-162B6CD84C1F}" destId="{B78A597E-23B3-1049-A01A-9F535DCF17C1}" srcOrd="0" destOrd="0" presId="urn:microsoft.com/office/officeart/2005/8/layout/hierarchy1"/>
    <dgm:cxn modelId="{AE207CAD-234E-7242-9C4A-72C865129962}" type="presParOf" srcId="{525DECA4-2B3D-564E-9111-B18B72B87AAC}" destId="{3259DDE7-D492-CE49-B945-E9E98812B2A2}" srcOrd="0" destOrd="0" presId="urn:microsoft.com/office/officeart/2005/8/layout/hierarchy1"/>
    <dgm:cxn modelId="{5ED671EE-D39D-4742-BE49-8FBC6B8B6FC0}" type="presParOf" srcId="{3259DDE7-D492-CE49-B945-E9E98812B2A2}" destId="{2A79DFBF-5DAD-8042-BFC0-887F8F85DB90}" srcOrd="0" destOrd="0" presId="urn:microsoft.com/office/officeart/2005/8/layout/hierarchy1"/>
    <dgm:cxn modelId="{62C5CAFF-A804-C74B-B35E-5DCCF0484709}" type="presParOf" srcId="{2A79DFBF-5DAD-8042-BFC0-887F8F85DB90}" destId="{626D55D9-C3F1-4E40-BAA3-842EECDA1E65}" srcOrd="0" destOrd="0" presId="urn:microsoft.com/office/officeart/2005/8/layout/hierarchy1"/>
    <dgm:cxn modelId="{B682ACAB-5E37-4B43-8AA1-EA183A66BB81}" type="presParOf" srcId="{2A79DFBF-5DAD-8042-BFC0-887F8F85DB90}" destId="{3F71AA5E-DB92-5241-8683-550A3668A98A}" srcOrd="1" destOrd="0" presId="urn:microsoft.com/office/officeart/2005/8/layout/hierarchy1"/>
    <dgm:cxn modelId="{2ED932A4-6D35-DB47-93F4-AAE86A4B8C0B}" type="presParOf" srcId="{3259DDE7-D492-CE49-B945-E9E98812B2A2}" destId="{8A4DFAF3-1E04-7844-B174-521460069BB8}" srcOrd="1" destOrd="0" presId="urn:microsoft.com/office/officeart/2005/8/layout/hierarchy1"/>
    <dgm:cxn modelId="{3C71010C-102E-0B41-A85A-0052FCBB64D2}" type="presParOf" srcId="{8A4DFAF3-1E04-7844-B174-521460069BB8}" destId="{3CA51067-4626-A242-B466-B8914FAC3103}" srcOrd="0" destOrd="0" presId="urn:microsoft.com/office/officeart/2005/8/layout/hierarchy1"/>
    <dgm:cxn modelId="{CE7133B9-E31F-A549-BFD9-AFE7E2771398}" type="presParOf" srcId="{8A4DFAF3-1E04-7844-B174-521460069BB8}" destId="{B90FEF87-A99D-FC47-8EA1-87F622F333DD}" srcOrd="1" destOrd="0" presId="urn:microsoft.com/office/officeart/2005/8/layout/hierarchy1"/>
    <dgm:cxn modelId="{89FDD074-D15B-9345-9AA7-A56C400EA244}" type="presParOf" srcId="{B90FEF87-A99D-FC47-8EA1-87F622F333DD}" destId="{5BF793F4-0C65-8647-91C6-562D6D8B17F2}" srcOrd="0" destOrd="0" presId="urn:microsoft.com/office/officeart/2005/8/layout/hierarchy1"/>
    <dgm:cxn modelId="{CA5754EA-3038-A44F-A402-90CB229545FD}" type="presParOf" srcId="{5BF793F4-0C65-8647-91C6-562D6D8B17F2}" destId="{FF22CE34-A717-0A40-A8AA-2B31ECFFF628}" srcOrd="0" destOrd="0" presId="urn:microsoft.com/office/officeart/2005/8/layout/hierarchy1"/>
    <dgm:cxn modelId="{E2EAA9E1-C039-0740-963C-C77F5750547C}" type="presParOf" srcId="{5BF793F4-0C65-8647-91C6-562D6D8B17F2}" destId="{A68B0684-C8C1-E743-BC4C-0480863FAEE6}" srcOrd="1" destOrd="0" presId="urn:microsoft.com/office/officeart/2005/8/layout/hierarchy1"/>
    <dgm:cxn modelId="{08D20C6C-4320-9249-A9D1-F83D3B8FF0DB}" type="presParOf" srcId="{B90FEF87-A99D-FC47-8EA1-87F622F333DD}" destId="{779858E7-2102-F349-BD31-EBC691D133F3}" srcOrd="1" destOrd="0" presId="urn:microsoft.com/office/officeart/2005/8/layout/hierarchy1"/>
    <dgm:cxn modelId="{565712C4-942E-794B-B0DA-75FFFB99AABD}" type="presParOf" srcId="{8A4DFAF3-1E04-7844-B174-521460069BB8}" destId="{9452356D-D5F9-024D-8E0A-B11E01C245D2}" srcOrd="2" destOrd="0" presId="urn:microsoft.com/office/officeart/2005/8/layout/hierarchy1"/>
    <dgm:cxn modelId="{A3BFAB94-CBC6-1E43-8F7D-B89F680D25C2}" type="presParOf" srcId="{8A4DFAF3-1E04-7844-B174-521460069BB8}" destId="{A0453A65-687B-A841-AABE-186D8FB7A05C}" srcOrd="3" destOrd="0" presId="urn:microsoft.com/office/officeart/2005/8/layout/hierarchy1"/>
    <dgm:cxn modelId="{57386657-E7D8-8E4C-BA50-F852951536D5}" type="presParOf" srcId="{A0453A65-687B-A841-AABE-186D8FB7A05C}" destId="{48B82FA4-6866-6B4A-AD80-F0A28DE4558E}" srcOrd="0" destOrd="0" presId="urn:microsoft.com/office/officeart/2005/8/layout/hierarchy1"/>
    <dgm:cxn modelId="{49545613-7D99-1E43-A063-F26AAC8F26B0}" type="presParOf" srcId="{48B82FA4-6866-6B4A-AD80-F0A28DE4558E}" destId="{7D0CC7AF-14B2-8E4E-902B-184FB1986E9D}" srcOrd="0" destOrd="0" presId="urn:microsoft.com/office/officeart/2005/8/layout/hierarchy1"/>
    <dgm:cxn modelId="{73EE9F71-9560-9146-9627-2C9711977E08}" type="presParOf" srcId="{48B82FA4-6866-6B4A-AD80-F0A28DE4558E}" destId="{D8E45DDC-3E8E-3243-8D1B-361551FA462D}" srcOrd="1" destOrd="0" presId="urn:microsoft.com/office/officeart/2005/8/layout/hierarchy1"/>
    <dgm:cxn modelId="{FD7D2248-81D5-0B42-B9AA-D0AC2666E8D6}" type="presParOf" srcId="{A0453A65-687B-A841-AABE-186D8FB7A05C}" destId="{C86A0661-807E-8040-BDFD-1202C064A6EE}" srcOrd="1" destOrd="0" presId="urn:microsoft.com/office/officeart/2005/8/layout/hierarchy1"/>
    <dgm:cxn modelId="{CABD2147-B51A-0147-B30C-82ADC166DABA}" type="presParOf" srcId="{C86A0661-807E-8040-BDFD-1202C064A6EE}" destId="{E85188AF-6B0B-2842-9981-C8A370795369}" srcOrd="0" destOrd="0" presId="urn:microsoft.com/office/officeart/2005/8/layout/hierarchy1"/>
    <dgm:cxn modelId="{D88C07FA-5785-0D43-AEBE-DBC7CBA92ADB}" type="presParOf" srcId="{C86A0661-807E-8040-BDFD-1202C064A6EE}" destId="{C0DCC7C4-6928-0743-AA1A-A49D69C599BF}" srcOrd="1" destOrd="0" presId="urn:microsoft.com/office/officeart/2005/8/layout/hierarchy1"/>
    <dgm:cxn modelId="{41ACD50D-D071-6944-B270-DEADD68BA877}" type="presParOf" srcId="{C0DCC7C4-6928-0743-AA1A-A49D69C599BF}" destId="{4FC3C838-3032-934D-A3B6-0E71CF1057C1}" srcOrd="0" destOrd="0" presId="urn:microsoft.com/office/officeart/2005/8/layout/hierarchy1"/>
    <dgm:cxn modelId="{DE97AE0C-051B-1249-B9CE-F367AC939E46}" type="presParOf" srcId="{4FC3C838-3032-934D-A3B6-0E71CF1057C1}" destId="{9A7EFB90-34EE-DF49-BB36-14528FB2A414}" srcOrd="0" destOrd="0" presId="urn:microsoft.com/office/officeart/2005/8/layout/hierarchy1"/>
    <dgm:cxn modelId="{4F8A1C6A-D78D-DF40-858E-00DD8371D8F1}" type="presParOf" srcId="{4FC3C838-3032-934D-A3B6-0E71CF1057C1}" destId="{B78A597E-23B3-1049-A01A-9F535DCF17C1}" srcOrd="1" destOrd="0" presId="urn:microsoft.com/office/officeart/2005/8/layout/hierarchy1"/>
    <dgm:cxn modelId="{15C0C0FC-D658-6F46-8688-721474C5C5C3}" type="presParOf" srcId="{C0DCC7C4-6928-0743-AA1A-A49D69C599BF}" destId="{B0EDD2F8-521D-B74D-BBBE-4AE1C201791B}" srcOrd="1" destOrd="0" presId="urn:microsoft.com/office/officeart/2005/8/layout/hierarchy1"/>
    <dgm:cxn modelId="{101D2262-BC73-A843-BDB6-5C1B178894E7}" type="presParOf" srcId="{C86A0661-807E-8040-BDFD-1202C064A6EE}" destId="{AEA16479-9E7F-A941-9B3F-EA82653ABA15}" srcOrd="2" destOrd="0" presId="urn:microsoft.com/office/officeart/2005/8/layout/hierarchy1"/>
    <dgm:cxn modelId="{3638CA40-A46C-A445-9F9F-B60A7279B644}" type="presParOf" srcId="{C86A0661-807E-8040-BDFD-1202C064A6EE}" destId="{A2CAC864-72D1-024F-ADD1-9896D3528A0E}" srcOrd="3" destOrd="0" presId="urn:microsoft.com/office/officeart/2005/8/layout/hierarchy1"/>
    <dgm:cxn modelId="{1A8BFA62-B086-1244-889F-FAE38490ECBE}" type="presParOf" srcId="{A2CAC864-72D1-024F-ADD1-9896D3528A0E}" destId="{14B523CA-8775-864B-9396-41EAE5665CB4}" srcOrd="0" destOrd="0" presId="urn:microsoft.com/office/officeart/2005/8/layout/hierarchy1"/>
    <dgm:cxn modelId="{1A3FBEAB-E737-E14B-BF08-A47468FCD87D}" type="presParOf" srcId="{14B523CA-8775-864B-9396-41EAE5665CB4}" destId="{199B6F96-2AA2-4B4C-AB7F-FC2B87FD9AB7}" srcOrd="0" destOrd="0" presId="urn:microsoft.com/office/officeart/2005/8/layout/hierarchy1"/>
    <dgm:cxn modelId="{6265910F-C69B-B843-9D50-47F6671138B6}" type="presParOf" srcId="{14B523CA-8775-864B-9396-41EAE5665CB4}" destId="{66131503-63ED-4540-8502-6A48CD18ED03}" srcOrd="1" destOrd="0" presId="urn:microsoft.com/office/officeart/2005/8/layout/hierarchy1"/>
    <dgm:cxn modelId="{D83E104C-C8AB-EE4E-96D5-43C343FD358C}" type="presParOf" srcId="{A2CAC864-72D1-024F-ADD1-9896D3528A0E}" destId="{50DFB2EC-C181-E74B-9261-895F5A4F3C49}" srcOrd="1" destOrd="0" presId="urn:microsoft.com/office/officeart/2005/8/layout/hierarchy1"/>
    <dgm:cxn modelId="{F5CF2518-8D96-D64C-B0C7-3802677FCD65}" type="presParOf" srcId="{50DFB2EC-C181-E74B-9261-895F5A4F3C49}" destId="{95DD8796-C1D6-EE44-9869-F5661F3F8B5F}" srcOrd="0" destOrd="0" presId="urn:microsoft.com/office/officeart/2005/8/layout/hierarchy1"/>
    <dgm:cxn modelId="{48E0DF12-7C7A-C544-ADAC-501D7F0AEC60}" type="presParOf" srcId="{50DFB2EC-C181-E74B-9261-895F5A4F3C49}" destId="{3A5D0533-E7CB-A94C-AF30-F3A4138E152E}" srcOrd="1" destOrd="0" presId="urn:microsoft.com/office/officeart/2005/8/layout/hierarchy1"/>
    <dgm:cxn modelId="{913D1FE6-B714-374C-8A17-82E9D8FF984D}" type="presParOf" srcId="{3A5D0533-E7CB-A94C-AF30-F3A4138E152E}" destId="{B9D77B5F-DBD7-B04E-B6D4-A72D0100499F}" srcOrd="0" destOrd="0" presId="urn:microsoft.com/office/officeart/2005/8/layout/hierarchy1"/>
    <dgm:cxn modelId="{AC6532D0-D0FB-3948-8AF3-F22340856423}" type="presParOf" srcId="{B9D77B5F-DBD7-B04E-B6D4-A72D0100499F}" destId="{1C657837-9A36-1543-B1A8-F6D9F73C8C9E}" srcOrd="0" destOrd="0" presId="urn:microsoft.com/office/officeart/2005/8/layout/hierarchy1"/>
    <dgm:cxn modelId="{6AB70469-51BB-FE4E-8AA8-7B2CE45BEE46}" type="presParOf" srcId="{B9D77B5F-DBD7-B04E-B6D4-A72D0100499F}" destId="{D8FD5D50-6D6C-0E4C-A837-1DDE12D05237}" srcOrd="1" destOrd="0" presId="urn:microsoft.com/office/officeart/2005/8/layout/hierarchy1"/>
    <dgm:cxn modelId="{EC23EBB1-6245-F541-B088-CD52C88AFCD0}" type="presParOf" srcId="{3A5D0533-E7CB-A94C-AF30-F3A4138E152E}" destId="{8A167922-A674-3E4B-8329-8977C1C70261}" srcOrd="1" destOrd="0" presId="urn:microsoft.com/office/officeart/2005/8/layout/hierarchy1"/>
    <dgm:cxn modelId="{328F674A-B989-0F4C-A299-2FB8EA53C067}" type="presParOf" srcId="{50DFB2EC-C181-E74B-9261-895F5A4F3C49}" destId="{EBB4544C-E271-6147-A92D-0ADE93C75EA4}" srcOrd="2" destOrd="0" presId="urn:microsoft.com/office/officeart/2005/8/layout/hierarchy1"/>
    <dgm:cxn modelId="{7A51C15F-9AA6-DA43-962B-F066137B4430}" type="presParOf" srcId="{50DFB2EC-C181-E74B-9261-895F5A4F3C49}" destId="{36A0543A-0C06-6241-91D2-32DDADFCD5CB}" srcOrd="3" destOrd="0" presId="urn:microsoft.com/office/officeart/2005/8/layout/hierarchy1"/>
    <dgm:cxn modelId="{087F78C0-72B4-6C46-B873-0EED82321EE4}" type="presParOf" srcId="{36A0543A-0C06-6241-91D2-32DDADFCD5CB}" destId="{295F20D4-BAC6-9E42-91A0-BB8437343909}" srcOrd="0" destOrd="0" presId="urn:microsoft.com/office/officeart/2005/8/layout/hierarchy1"/>
    <dgm:cxn modelId="{86A65271-48EF-D640-860A-F9C97531146B}" type="presParOf" srcId="{295F20D4-BAC6-9E42-91A0-BB8437343909}" destId="{F0E6C605-BADA-1343-A6E2-E52B58011A2C}" srcOrd="0" destOrd="0" presId="urn:microsoft.com/office/officeart/2005/8/layout/hierarchy1"/>
    <dgm:cxn modelId="{BC2305E7-BEB4-8E4F-819A-1CCC49865866}" type="presParOf" srcId="{295F20D4-BAC6-9E42-91A0-BB8437343909}" destId="{FF8013DE-F65B-334C-BBDB-3A4601909784}" srcOrd="1" destOrd="0" presId="urn:microsoft.com/office/officeart/2005/8/layout/hierarchy1"/>
    <dgm:cxn modelId="{51E303C4-0CDC-F643-AE29-73E550AFFD3E}" type="presParOf" srcId="{36A0543A-0C06-6241-91D2-32DDADFCD5CB}" destId="{09C53159-24CB-D847-B68E-51F48598A6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005EF-796C-EA41-9484-DB1C13056FA2}" type="presOf" srcId="{686210B3-0543-3240-B66D-699E239EE193}" destId="{ACDEF832-BE8B-514A-B41A-6797F1E43642}" srcOrd="0" destOrd="0" presId="urn:microsoft.com/office/officeart/2005/8/layout/bProcess2"/>
    <dgm:cxn modelId="{D8E26F0F-7422-3249-99A0-E8B224908EAD}" type="presOf" srcId="{1F072D73-81B1-F348-B11D-2D98A5677B28}" destId="{502382E5-BE8A-7E46-A74A-A302738CA854}" srcOrd="0" destOrd="0" presId="urn:microsoft.com/office/officeart/2005/8/layout/bProcess2"/>
    <dgm:cxn modelId="{B548AB56-035F-4B48-9F47-609AA92985A7}" type="presOf" srcId="{C1BC16E0-B4F7-0A44-BB2B-4B2B393C67B5}" destId="{F6BED337-F61C-6B44-9F2A-2F71262CD4EA}" srcOrd="0" destOrd="0" presId="urn:microsoft.com/office/officeart/2005/8/layout/bProcess2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95EAB442-5D3E-4D4D-8640-1D4CEBD0DDB4}" type="presOf" srcId="{B2F4056D-5B5E-D144-A9CC-6D438617E25B}" destId="{9FF52A3B-DE56-2641-8240-87A07CEF7F53}" srcOrd="0" destOrd="0" presId="urn:microsoft.com/office/officeart/2005/8/layout/bProcess2"/>
    <dgm:cxn modelId="{6AFBD928-A28B-3B4D-9E34-BCD73AE4D66E}" type="presOf" srcId="{DBE5BA8F-349B-D547-95DC-B4CCAAE06D1E}" destId="{4C2E0022-A92E-D54B-88F6-286CA91F6998}" srcOrd="0" destOrd="0" presId="urn:microsoft.com/office/officeart/2005/8/layout/bProcess2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A1924B3E-5B77-CB4B-98FD-58A23209ACAB}" type="presOf" srcId="{2E483CDF-8E5F-CD44-92CD-A599DE1CA97D}" destId="{070F27C2-6823-9F4F-AC38-039F0A0B1D20}" srcOrd="0" destOrd="0" presId="urn:microsoft.com/office/officeart/2005/8/layout/bProcess2"/>
    <dgm:cxn modelId="{EE334CF9-F667-7647-B9F7-A578B403557E}" type="presOf" srcId="{8165CE88-D246-0043-8524-783CB525BECB}" destId="{501F945E-BE77-B84C-A376-07AEE91BF3D8}" srcOrd="0" destOrd="0" presId="urn:microsoft.com/office/officeart/2005/8/layout/bProcess2"/>
    <dgm:cxn modelId="{801CA9A3-DCBB-6348-BAD8-D00EECE7EA01}" type="presOf" srcId="{F1BCBF45-CC86-8F42-94AC-248C8B8470E2}" destId="{675B8B44-E0FF-B44C-B6DC-33777552854A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2AE94BA8-D237-154C-ADBE-AF494AF50D56}" type="presParOf" srcId="{675B8B44-E0FF-B44C-B6DC-33777552854A}" destId="{502382E5-BE8A-7E46-A74A-A302738CA854}" srcOrd="0" destOrd="0" presId="urn:microsoft.com/office/officeart/2005/8/layout/bProcess2"/>
    <dgm:cxn modelId="{E6753A94-BC55-F74F-8997-DAE262476E7B}" type="presParOf" srcId="{675B8B44-E0FF-B44C-B6DC-33777552854A}" destId="{4C2E0022-A92E-D54B-88F6-286CA91F6998}" srcOrd="1" destOrd="0" presId="urn:microsoft.com/office/officeart/2005/8/layout/bProcess2"/>
    <dgm:cxn modelId="{35616A7E-EFD0-7445-9BAA-F3D84D3D5017}" type="presParOf" srcId="{675B8B44-E0FF-B44C-B6DC-33777552854A}" destId="{B7121738-1341-8A4F-BA88-70E4E24697CE}" srcOrd="2" destOrd="0" presId="urn:microsoft.com/office/officeart/2005/8/layout/bProcess2"/>
    <dgm:cxn modelId="{6F2F11A4-C5A8-C54F-A462-4A6F257A34E1}" type="presParOf" srcId="{B7121738-1341-8A4F-BA88-70E4E24697CE}" destId="{F7AC1E71-0291-B044-A6F3-033AB87AF0D1}" srcOrd="0" destOrd="0" presId="urn:microsoft.com/office/officeart/2005/8/layout/bProcess2"/>
    <dgm:cxn modelId="{43A40F7D-EB7B-7342-A10C-B60F161D2C0E}" type="presParOf" srcId="{B7121738-1341-8A4F-BA88-70E4E24697CE}" destId="{F6BED337-F61C-6B44-9F2A-2F71262CD4EA}" srcOrd="1" destOrd="0" presId="urn:microsoft.com/office/officeart/2005/8/layout/bProcess2"/>
    <dgm:cxn modelId="{7BA8AF28-DA91-E840-9995-8557278958E4}" type="presParOf" srcId="{675B8B44-E0FF-B44C-B6DC-33777552854A}" destId="{070F27C2-6823-9F4F-AC38-039F0A0B1D20}" srcOrd="3" destOrd="0" presId="urn:microsoft.com/office/officeart/2005/8/layout/bProcess2"/>
    <dgm:cxn modelId="{2B35C85F-A262-2F43-8385-1B891CA965DE}" type="presParOf" srcId="{675B8B44-E0FF-B44C-B6DC-33777552854A}" destId="{5C3FDCA2-C83C-2841-9A8F-E5D1D96BFD24}" srcOrd="4" destOrd="0" presId="urn:microsoft.com/office/officeart/2005/8/layout/bProcess2"/>
    <dgm:cxn modelId="{46F93B8C-26EB-CC43-B01D-20312FCF1CAB}" type="presParOf" srcId="{5C3FDCA2-C83C-2841-9A8F-E5D1D96BFD24}" destId="{EE9D012E-A5A7-8244-B01B-815B504BA3DC}" srcOrd="0" destOrd="0" presId="urn:microsoft.com/office/officeart/2005/8/layout/bProcess2"/>
    <dgm:cxn modelId="{D50CBBFC-CA5B-E745-86F2-65EB36115B3F}" type="presParOf" srcId="{5C3FDCA2-C83C-2841-9A8F-E5D1D96BFD24}" destId="{ACDEF832-BE8B-514A-B41A-6797F1E43642}" srcOrd="1" destOrd="0" presId="urn:microsoft.com/office/officeart/2005/8/layout/bProcess2"/>
    <dgm:cxn modelId="{9A1FA63C-7081-2A4B-8561-6698F9336A84}" type="presParOf" srcId="{675B8B44-E0FF-B44C-B6DC-33777552854A}" destId="{9FF52A3B-DE56-2641-8240-87A07CEF7F53}" srcOrd="5" destOrd="0" presId="urn:microsoft.com/office/officeart/2005/8/layout/bProcess2"/>
    <dgm:cxn modelId="{FEB20502-A0CC-EA47-9906-D57384F0D02C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79B3B-8945-8C4D-BB5E-24FD2541BC85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F93EBA-D9C0-4C47-B7BE-0B44A0DDADBF}">
      <dgm:prSet phldrT="[Text]" custT="1"/>
      <dgm:spPr/>
      <dgm:t>
        <a:bodyPr/>
        <a:lstStyle/>
        <a:p>
          <a:r>
            <a:rPr lang="en-US" sz="1800" dirty="0" smtClean="0"/>
            <a:t>Are staff implementing PCBS with fidelity?</a:t>
          </a:r>
          <a:endParaRPr lang="en-US" sz="1800" dirty="0"/>
        </a:p>
      </dgm:t>
    </dgm:pt>
    <dgm:pt modelId="{1BDD40A1-7435-B848-A092-9953001214EE}" type="parTrans" cxnId="{B783C317-0C42-8541-B481-5F11E55539F2}">
      <dgm:prSet/>
      <dgm:spPr/>
      <dgm:t>
        <a:bodyPr/>
        <a:lstStyle/>
        <a:p>
          <a:endParaRPr lang="en-US" sz="2000"/>
        </a:p>
      </dgm:t>
    </dgm:pt>
    <dgm:pt modelId="{8DDA6EC0-74EC-C748-A62C-37B1267E369D}" type="sibTrans" cxnId="{B783C317-0C42-8541-B481-5F11E55539F2}">
      <dgm:prSet/>
      <dgm:spPr/>
      <dgm:t>
        <a:bodyPr/>
        <a:lstStyle/>
        <a:p>
          <a:endParaRPr lang="en-US" sz="2000"/>
        </a:p>
      </dgm:t>
    </dgm:pt>
    <dgm:pt modelId="{2CD788E8-8170-8C4B-A06A-0CFB8AE8CA01}" type="asst">
      <dgm:prSet phldrT="[Text]" custT="1"/>
      <dgm:spPr/>
      <dgm:t>
        <a:bodyPr/>
        <a:lstStyle/>
        <a:p>
          <a:r>
            <a:rPr lang="en-US" sz="1800" dirty="0" smtClean="0"/>
            <a:t>Determine the number of classrooms needing support (many or a few)</a:t>
          </a:r>
          <a:endParaRPr lang="en-US" sz="1800" dirty="0"/>
        </a:p>
      </dgm:t>
    </dgm:pt>
    <dgm:pt modelId="{916A5F52-697C-A947-BF9E-97258BA6FD0C}" type="parTrans" cxnId="{849EB0F7-EF54-5B4C-8954-81A5FE8E4D3A}">
      <dgm:prSet/>
      <dgm:spPr/>
      <dgm:t>
        <a:bodyPr/>
        <a:lstStyle/>
        <a:p>
          <a:endParaRPr lang="en-US" sz="2000"/>
        </a:p>
      </dgm:t>
    </dgm:pt>
    <dgm:pt modelId="{69159D2A-03FE-E84B-B3ED-4D21485F7CC6}" type="sibTrans" cxnId="{849EB0F7-EF54-5B4C-8954-81A5FE8E4D3A}">
      <dgm:prSet/>
      <dgm:spPr/>
      <dgm:t>
        <a:bodyPr/>
        <a:lstStyle/>
        <a:p>
          <a:endParaRPr lang="en-US" sz="2000"/>
        </a:p>
      </dgm:t>
    </dgm:pt>
    <dgm:pt modelId="{BCB4E948-63F6-AB42-A878-162B6CD84C1F}" type="asst">
      <dgm:prSet custT="1"/>
      <dgm:spPr/>
      <dgm:t>
        <a:bodyPr/>
        <a:lstStyle/>
        <a:p>
          <a:r>
            <a:rPr lang="en-US" sz="1800" dirty="0" smtClean="0"/>
            <a:t>Review and adjust universal support</a:t>
          </a:r>
          <a:endParaRPr lang="en-US" sz="1800" dirty="0"/>
        </a:p>
      </dgm:t>
    </dgm:pt>
    <dgm:pt modelId="{4BA679D7-597C-6A4D-90D4-EEA40A33BBE0}" type="parTrans" cxnId="{A1B9981C-D7ED-9A4D-B005-1DD6EA95B6B0}">
      <dgm:prSet/>
      <dgm:spPr/>
      <dgm:t>
        <a:bodyPr/>
        <a:lstStyle/>
        <a:p>
          <a:endParaRPr lang="en-US" sz="2000"/>
        </a:p>
      </dgm:t>
    </dgm:pt>
    <dgm:pt modelId="{C903977C-175D-314B-809E-C59BC26E998A}" type="sibTrans" cxnId="{A1B9981C-D7ED-9A4D-B005-1DD6EA95B6B0}">
      <dgm:prSet/>
      <dgm:spPr/>
      <dgm:t>
        <a:bodyPr/>
        <a:lstStyle/>
        <a:p>
          <a:endParaRPr lang="en-US" sz="2000"/>
        </a:p>
      </dgm:t>
    </dgm:pt>
    <dgm:pt modelId="{9651EB0D-39B8-224A-946A-B2358C067B70}" type="asst">
      <dgm:prSet custT="1"/>
      <dgm:spPr/>
      <dgm:t>
        <a:bodyPr/>
        <a:lstStyle/>
        <a:p>
          <a:r>
            <a:rPr lang="en-US" sz="1800" dirty="0" smtClean="0"/>
            <a:t>Determine type and severity of implementation changes (minor or major)</a:t>
          </a:r>
          <a:endParaRPr lang="en-US" sz="1800" dirty="0"/>
        </a:p>
      </dgm:t>
    </dgm:pt>
    <dgm:pt modelId="{D3EA955C-41D1-2A49-A8FA-0299FEB514EE}" type="parTrans" cxnId="{7412D4BB-AF84-EA47-A925-C04B60ED8C02}">
      <dgm:prSet/>
      <dgm:spPr/>
      <dgm:t>
        <a:bodyPr/>
        <a:lstStyle/>
        <a:p>
          <a:endParaRPr lang="en-US" sz="2000"/>
        </a:p>
      </dgm:t>
    </dgm:pt>
    <dgm:pt modelId="{85FB3BCF-4B2C-3A47-867A-864953FF6229}" type="sibTrans" cxnId="{7412D4BB-AF84-EA47-A925-C04B60ED8C02}">
      <dgm:prSet/>
      <dgm:spPr/>
      <dgm:t>
        <a:bodyPr/>
        <a:lstStyle/>
        <a:p>
          <a:endParaRPr lang="en-US" sz="2000"/>
        </a:p>
      </dgm:t>
    </dgm:pt>
    <dgm:pt modelId="{9C2BE76E-5378-C54D-9D1B-5F3D82FBE835}" type="asst">
      <dgm:prSet custT="1"/>
      <dgm:spPr/>
      <dgm:t>
        <a:bodyPr/>
        <a:lstStyle/>
        <a:p>
          <a:r>
            <a:rPr lang="en-US" sz="1800" b="0" dirty="0" smtClean="0"/>
            <a:t>Provide supplemental support to small groups of staff needing support</a:t>
          </a:r>
          <a:endParaRPr lang="en-US" sz="1800" dirty="0"/>
        </a:p>
      </dgm:t>
    </dgm:pt>
    <dgm:pt modelId="{3FB02DE8-BD52-C34D-8DB2-3D441D26D454}" type="parTrans" cxnId="{883B8AE1-E3C6-8E4B-8AE5-B14364C2A0F5}">
      <dgm:prSet/>
      <dgm:spPr/>
      <dgm:t>
        <a:bodyPr/>
        <a:lstStyle/>
        <a:p>
          <a:endParaRPr lang="en-US" sz="2000"/>
        </a:p>
      </dgm:t>
    </dgm:pt>
    <dgm:pt modelId="{0EEEB716-8B9F-0447-949A-8E709E4DDC3F}" type="sibTrans" cxnId="{883B8AE1-E3C6-8E4B-8AE5-B14364C2A0F5}">
      <dgm:prSet/>
      <dgm:spPr/>
      <dgm:t>
        <a:bodyPr/>
        <a:lstStyle/>
        <a:p>
          <a:endParaRPr lang="en-US" sz="2000"/>
        </a:p>
      </dgm:t>
    </dgm:pt>
    <dgm:pt modelId="{F2743140-4095-1B4E-881E-8C0CDB649211}" type="asst">
      <dgm:prSet custT="1"/>
      <dgm:spPr/>
      <dgm:t>
        <a:bodyPr/>
        <a:lstStyle/>
        <a:p>
          <a:r>
            <a:rPr lang="en-US" sz="1800" dirty="0" smtClean="0"/>
            <a:t>Consider individualized supports and other strategies for staff members needing </a:t>
          </a:r>
          <a:r>
            <a:rPr lang="en-US" sz="1800" smtClean="0"/>
            <a:t>intensified support. </a:t>
          </a:r>
          <a:endParaRPr lang="en-US" sz="1800" dirty="0"/>
        </a:p>
      </dgm:t>
    </dgm:pt>
    <dgm:pt modelId="{DE9D23E2-91AE-504F-B7E2-DCBD691272F7}" type="parTrans" cxnId="{51345165-BAF0-B341-A841-6F5A02AF8D87}">
      <dgm:prSet/>
      <dgm:spPr/>
      <dgm:t>
        <a:bodyPr/>
        <a:lstStyle/>
        <a:p>
          <a:endParaRPr lang="en-US" sz="2000"/>
        </a:p>
      </dgm:t>
    </dgm:pt>
    <dgm:pt modelId="{C7CC0452-6FCC-4A4A-94AD-43D0E2A81D1A}" type="sibTrans" cxnId="{51345165-BAF0-B341-A841-6F5A02AF8D87}">
      <dgm:prSet/>
      <dgm:spPr/>
      <dgm:t>
        <a:bodyPr/>
        <a:lstStyle/>
        <a:p>
          <a:endParaRPr lang="en-US" sz="2000"/>
        </a:p>
      </dgm:t>
    </dgm:pt>
    <dgm:pt modelId="{3C3D2C5E-775D-A04C-BBC2-AF7750B981C6}" type="asst">
      <dgm:prSet custT="1"/>
      <dgm:spPr/>
      <dgm:t>
        <a:bodyPr/>
        <a:lstStyle/>
        <a:p>
          <a:r>
            <a:rPr lang="en-US" sz="1800" dirty="0" smtClean="0"/>
            <a:t>Well done! Monitor outcomes and adjust as needed</a:t>
          </a:r>
          <a:endParaRPr lang="en-US" sz="1800" dirty="0"/>
        </a:p>
      </dgm:t>
    </dgm:pt>
    <dgm:pt modelId="{560C94EE-5B84-5448-99EB-BE3D318A9050}" type="parTrans" cxnId="{4DFE2C4B-E091-EA4B-B072-1EEDEAD10D1A}">
      <dgm:prSet/>
      <dgm:spPr/>
      <dgm:t>
        <a:bodyPr/>
        <a:lstStyle/>
        <a:p>
          <a:endParaRPr lang="en-US"/>
        </a:p>
      </dgm:t>
    </dgm:pt>
    <dgm:pt modelId="{0E606A7C-A824-D545-AF97-B68F8E53A1A5}" type="sibTrans" cxnId="{4DFE2C4B-E091-EA4B-B072-1EEDEAD10D1A}">
      <dgm:prSet/>
      <dgm:spPr/>
      <dgm:t>
        <a:bodyPr/>
        <a:lstStyle/>
        <a:p>
          <a:endParaRPr lang="en-US"/>
        </a:p>
      </dgm:t>
    </dgm:pt>
    <dgm:pt modelId="{525DECA4-2B3D-564E-9111-B18B72B87AAC}" type="pres">
      <dgm:prSet presAssocID="{93879B3B-8945-8C4D-BB5E-24FD2541BC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9DDE7-D492-CE49-B945-E9E98812B2A2}" type="pres">
      <dgm:prSet presAssocID="{19F93EBA-D9C0-4C47-B7BE-0B44A0DDADBF}" presName="hierRoot1" presStyleCnt="0"/>
      <dgm:spPr/>
      <dgm:t>
        <a:bodyPr/>
        <a:lstStyle/>
        <a:p>
          <a:endParaRPr lang="en-US"/>
        </a:p>
      </dgm:t>
    </dgm:pt>
    <dgm:pt modelId="{2A79DFBF-5DAD-8042-BFC0-887F8F85DB90}" type="pres">
      <dgm:prSet presAssocID="{19F93EBA-D9C0-4C47-B7BE-0B44A0DDADBF}" presName="composite" presStyleCnt="0"/>
      <dgm:spPr/>
      <dgm:t>
        <a:bodyPr/>
        <a:lstStyle/>
        <a:p>
          <a:endParaRPr lang="en-US"/>
        </a:p>
      </dgm:t>
    </dgm:pt>
    <dgm:pt modelId="{626D55D9-C3F1-4E40-BAA3-842EECDA1E65}" type="pres">
      <dgm:prSet presAssocID="{19F93EBA-D9C0-4C47-B7BE-0B44A0DDADBF}" presName="background" presStyleLbl="node0" presStyleIdx="0" presStyleCnt="1"/>
      <dgm:spPr/>
      <dgm:t>
        <a:bodyPr/>
        <a:lstStyle/>
        <a:p>
          <a:endParaRPr lang="en-US"/>
        </a:p>
      </dgm:t>
    </dgm:pt>
    <dgm:pt modelId="{3F71AA5E-DB92-5241-8683-550A3668A98A}" type="pres">
      <dgm:prSet presAssocID="{19F93EBA-D9C0-4C47-B7BE-0B44A0DDADBF}" presName="text" presStyleLbl="fgAcc0" presStyleIdx="0" presStyleCnt="1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DFAF3-1E04-7844-B174-521460069BB8}" type="pres">
      <dgm:prSet presAssocID="{19F93EBA-D9C0-4C47-B7BE-0B44A0DDADBF}" presName="hierChild2" presStyleCnt="0"/>
      <dgm:spPr/>
      <dgm:t>
        <a:bodyPr/>
        <a:lstStyle/>
        <a:p>
          <a:endParaRPr lang="en-US"/>
        </a:p>
      </dgm:t>
    </dgm:pt>
    <dgm:pt modelId="{3CA51067-4626-A242-B466-B8914FAC3103}" type="pres">
      <dgm:prSet presAssocID="{560C94EE-5B84-5448-99EB-BE3D318A905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90FEF87-A99D-FC47-8EA1-87F622F333DD}" type="pres">
      <dgm:prSet presAssocID="{3C3D2C5E-775D-A04C-BBC2-AF7750B981C6}" presName="hierRoot2" presStyleCnt="0"/>
      <dgm:spPr/>
    </dgm:pt>
    <dgm:pt modelId="{5BF793F4-0C65-8647-91C6-562D6D8B17F2}" type="pres">
      <dgm:prSet presAssocID="{3C3D2C5E-775D-A04C-BBC2-AF7750B981C6}" presName="composite2" presStyleCnt="0"/>
      <dgm:spPr/>
    </dgm:pt>
    <dgm:pt modelId="{FF22CE34-A717-0A40-A8AA-2B31ECFFF628}" type="pres">
      <dgm:prSet presAssocID="{3C3D2C5E-775D-A04C-BBC2-AF7750B981C6}" presName="background2" presStyleLbl="asst1" presStyleIdx="0" presStyleCnt="6"/>
      <dgm:spPr/>
    </dgm:pt>
    <dgm:pt modelId="{A68B0684-C8C1-E743-BC4C-0480863FAEE6}" type="pres">
      <dgm:prSet presAssocID="{3C3D2C5E-775D-A04C-BBC2-AF7750B981C6}" presName="text2" presStyleLbl="fgAcc2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858E7-2102-F349-BD31-EBC691D133F3}" type="pres">
      <dgm:prSet presAssocID="{3C3D2C5E-775D-A04C-BBC2-AF7750B981C6}" presName="hierChild3" presStyleCnt="0"/>
      <dgm:spPr/>
    </dgm:pt>
    <dgm:pt modelId="{9452356D-D5F9-024D-8E0A-B11E01C245D2}" type="pres">
      <dgm:prSet presAssocID="{916A5F52-697C-A947-BF9E-97258BA6FD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453A65-687B-A841-AABE-186D8FB7A05C}" type="pres">
      <dgm:prSet presAssocID="{2CD788E8-8170-8C4B-A06A-0CFB8AE8CA01}" presName="hierRoot2" presStyleCnt="0"/>
      <dgm:spPr/>
      <dgm:t>
        <a:bodyPr/>
        <a:lstStyle/>
        <a:p>
          <a:endParaRPr lang="en-US"/>
        </a:p>
      </dgm:t>
    </dgm:pt>
    <dgm:pt modelId="{48B82FA4-6866-6B4A-AD80-F0A28DE4558E}" type="pres">
      <dgm:prSet presAssocID="{2CD788E8-8170-8C4B-A06A-0CFB8AE8CA01}" presName="composite2" presStyleCnt="0"/>
      <dgm:spPr/>
      <dgm:t>
        <a:bodyPr/>
        <a:lstStyle/>
        <a:p>
          <a:endParaRPr lang="en-US"/>
        </a:p>
      </dgm:t>
    </dgm:pt>
    <dgm:pt modelId="{7D0CC7AF-14B2-8E4E-902B-184FB1986E9D}" type="pres">
      <dgm:prSet presAssocID="{2CD788E8-8170-8C4B-A06A-0CFB8AE8CA01}" presName="background2" presStyleLbl="asst1" presStyleIdx="1" presStyleCnt="6"/>
      <dgm:spPr/>
      <dgm:t>
        <a:bodyPr/>
        <a:lstStyle/>
        <a:p>
          <a:endParaRPr lang="en-US"/>
        </a:p>
      </dgm:t>
    </dgm:pt>
    <dgm:pt modelId="{D8E45DDC-3E8E-3243-8D1B-361551FA462D}" type="pres">
      <dgm:prSet presAssocID="{2CD788E8-8170-8C4B-A06A-0CFB8AE8CA01}" presName="text2" presStyleLbl="fgAcc2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A0661-807E-8040-BDFD-1202C064A6EE}" type="pres">
      <dgm:prSet presAssocID="{2CD788E8-8170-8C4B-A06A-0CFB8AE8CA01}" presName="hierChild3" presStyleCnt="0"/>
      <dgm:spPr/>
      <dgm:t>
        <a:bodyPr/>
        <a:lstStyle/>
        <a:p>
          <a:endParaRPr lang="en-US"/>
        </a:p>
      </dgm:t>
    </dgm:pt>
    <dgm:pt modelId="{E85188AF-6B0B-2842-9981-C8A370795369}" type="pres">
      <dgm:prSet presAssocID="{4BA679D7-597C-6A4D-90D4-EEA40A33BBE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DCC7C4-6928-0743-AA1A-A49D69C599BF}" type="pres">
      <dgm:prSet presAssocID="{BCB4E948-63F6-AB42-A878-162B6CD84C1F}" presName="hierRoot3" presStyleCnt="0"/>
      <dgm:spPr/>
      <dgm:t>
        <a:bodyPr/>
        <a:lstStyle/>
        <a:p>
          <a:endParaRPr lang="en-US"/>
        </a:p>
      </dgm:t>
    </dgm:pt>
    <dgm:pt modelId="{4FC3C838-3032-934D-A3B6-0E71CF1057C1}" type="pres">
      <dgm:prSet presAssocID="{BCB4E948-63F6-AB42-A878-162B6CD84C1F}" presName="composite3" presStyleCnt="0"/>
      <dgm:spPr/>
      <dgm:t>
        <a:bodyPr/>
        <a:lstStyle/>
        <a:p>
          <a:endParaRPr lang="en-US"/>
        </a:p>
      </dgm:t>
    </dgm:pt>
    <dgm:pt modelId="{9A7EFB90-34EE-DF49-BB36-14528FB2A414}" type="pres">
      <dgm:prSet presAssocID="{BCB4E948-63F6-AB42-A878-162B6CD84C1F}" presName="background3" presStyleLbl="asst1" presStyleIdx="2" presStyleCnt="6"/>
      <dgm:spPr/>
      <dgm:t>
        <a:bodyPr/>
        <a:lstStyle/>
        <a:p>
          <a:endParaRPr lang="en-US"/>
        </a:p>
      </dgm:t>
    </dgm:pt>
    <dgm:pt modelId="{B78A597E-23B3-1049-A01A-9F535DCF17C1}" type="pres">
      <dgm:prSet presAssocID="{BCB4E948-63F6-AB42-A878-162B6CD84C1F}" presName="text3" presStyleLbl="fgAcc3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DD2F8-521D-B74D-BBBE-4AE1C201791B}" type="pres">
      <dgm:prSet presAssocID="{BCB4E948-63F6-AB42-A878-162B6CD84C1F}" presName="hierChild4" presStyleCnt="0"/>
      <dgm:spPr/>
      <dgm:t>
        <a:bodyPr/>
        <a:lstStyle/>
        <a:p>
          <a:endParaRPr lang="en-US"/>
        </a:p>
      </dgm:t>
    </dgm:pt>
    <dgm:pt modelId="{AEA16479-9E7F-A941-9B3F-EA82653ABA15}" type="pres">
      <dgm:prSet presAssocID="{D3EA955C-41D1-2A49-A8FA-0299FEB514E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2CAC864-72D1-024F-ADD1-9896D3528A0E}" type="pres">
      <dgm:prSet presAssocID="{9651EB0D-39B8-224A-946A-B2358C067B70}" presName="hierRoot3" presStyleCnt="0"/>
      <dgm:spPr/>
      <dgm:t>
        <a:bodyPr/>
        <a:lstStyle/>
        <a:p>
          <a:endParaRPr lang="en-US"/>
        </a:p>
      </dgm:t>
    </dgm:pt>
    <dgm:pt modelId="{14B523CA-8775-864B-9396-41EAE5665CB4}" type="pres">
      <dgm:prSet presAssocID="{9651EB0D-39B8-224A-946A-B2358C067B70}" presName="composite3" presStyleCnt="0"/>
      <dgm:spPr/>
      <dgm:t>
        <a:bodyPr/>
        <a:lstStyle/>
        <a:p>
          <a:endParaRPr lang="en-US"/>
        </a:p>
      </dgm:t>
    </dgm:pt>
    <dgm:pt modelId="{199B6F96-2AA2-4B4C-AB7F-FC2B87FD9AB7}" type="pres">
      <dgm:prSet presAssocID="{9651EB0D-39B8-224A-946A-B2358C067B70}" presName="background3" presStyleLbl="asst1" presStyleIdx="3" presStyleCnt="6"/>
      <dgm:spPr/>
      <dgm:t>
        <a:bodyPr/>
        <a:lstStyle/>
        <a:p>
          <a:endParaRPr lang="en-US"/>
        </a:p>
      </dgm:t>
    </dgm:pt>
    <dgm:pt modelId="{66131503-63ED-4540-8502-6A48CD18ED03}" type="pres">
      <dgm:prSet presAssocID="{9651EB0D-39B8-224A-946A-B2358C067B70}" presName="text3" presStyleLbl="fgAcc3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FB2EC-C181-E74B-9261-895F5A4F3C49}" type="pres">
      <dgm:prSet presAssocID="{9651EB0D-39B8-224A-946A-B2358C067B70}" presName="hierChild4" presStyleCnt="0"/>
      <dgm:spPr/>
      <dgm:t>
        <a:bodyPr/>
        <a:lstStyle/>
        <a:p>
          <a:endParaRPr lang="en-US"/>
        </a:p>
      </dgm:t>
    </dgm:pt>
    <dgm:pt modelId="{95DD8796-C1D6-EE44-9869-F5661F3F8B5F}" type="pres">
      <dgm:prSet presAssocID="{3FB02DE8-BD52-C34D-8DB2-3D441D26D45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A5D0533-E7CB-A94C-AF30-F3A4138E152E}" type="pres">
      <dgm:prSet presAssocID="{9C2BE76E-5378-C54D-9D1B-5F3D82FBE835}" presName="hierRoot4" presStyleCnt="0"/>
      <dgm:spPr/>
      <dgm:t>
        <a:bodyPr/>
        <a:lstStyle/>
        <a:p>
          <a:endParaRPr lang="en-US"/>
        </a:p>
      </dgm:t>
    </dgm:pt>
    <dgm:pt modelId="{B9D77B5F-DBD7-B04E-B6D4-A72D0100499F}" type="pres">
      <dgm:prSet presAssocID="{9C2BE76E-5378-C54D-9D1B-5F3D82FBE835}" presName="composite4" presStyleCnt="0"/>
      <dgm:spPr/>
      <dgm:t>
        <a:bodyPr/>
        <a:lstStyle/>
        <a:p>
          <a:endParaRPr lang="en-US"/>
        </a:p>
      </dgm:t>
    </dgm:pt>
    <dgm:pt modelId="{1C657837-9A36-1543-B1A8-F6D9F73C8C9E}" type="pres">
      <dgm:prSet presAssocID="{9C2BE76E-5378-C54D-9D1B-5F3D82FBE835}" presName="background4" presStyleLbl="asst1" presStyleIdx="4" presStyleCnt="6"/>
      <dgm:spPr/>
      <dgm:t>
        <a:bodyPr/>
        <a:lstStyle/>
        <a:p>
          <a:endParaRPr lang="en-US"/>
        </a:p>
      </dgm:t>
    </dgm:pt>
    <dgm:pt modelId="{D8FD5D50-6D6C-0E4C-A837-1DDE12D05237}" type="pres">
      <dgm:prSet presAssocID="{9C2BE76E-5378-C54D-9D1B-5F3D82FBE835}" presName="text4" presStyleLbl="fgAcc4" presStyleIdx="0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67922-A674-3E4B-8329-8977C1C70261}" type="pres">
      <dgm:prSet presAssocID="{9C2BE76E-5378-C54D-9D1B-5F3D82FBE835}" presName="hierChild5" presStyleCnt="0"/>
      <dgm:spPr/>
      <dgm:t>
        <a:bodyPr/>
        <a:lstStyle/>
        <a:p>
          <a:endParaRPr lang="en-US"/>
        </a:p>
      </dgm:t>
    </dgm:pt>
    <dgm:pt modelId="{EBB4544C-E271-6147-A92D-0ADE93C75EA4}" type="pres">
      <dgm:prSet presAssocID="{DE9D23E2-91AE-504F-B7E2-DCBD691272F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6A0543A-0C06-6241-91D2-32DDADFCD5CB}" type="pres">
      <dgm:prSet presAssocID="{F2743140-4095-1B4E-881E-8C0CDB649211}" presName="hierRoot4" presStyleCnt="0"/>
      <dgm:spPr/>
      <dgm:t>
        <a:bodyPr/>
        <a:lstStyle/>
        <a:p>
          <a:endParaRPr lang="en-US"/>
        </a:p>
      </dgm:t>
    </dgm:pt>
    <dgm:pt modelId="{295F20D4-BAC6-9E42-91A0-BB8437343909}" type="pres">
      <dgm:prSet presAssocID="{F2743140-4095-1B4E-881E-8C0CDB649211}" presName="composite4" presStyleCnt="0"/>
      <dgm:spPr/>
      <dgm:t>
        <a:bodyPr/>
        <a:lstStyle/>
        <a:p>
          <a:endParaRPr lang="en-US"/>
        </a:p>
      </dgm:t>
    </dgm:pt>
    <dgm:pt modelId="{F0E6C605-BADA-1343-A6E2-E52B58011A2C}" type="pres">
      <dgm:prSet presAssocID="{F2743140-4095-1B4E-881E-8C0CDB649211}" presName="background4" presStyleLbl="asst1" presStyleIdx="5" presStyleCnt="6"/>
      <dgm:spPr/>
      <dgm:t>
        <a:bodyPr/>
        <a:lstStyle/>
        <a:p>
          <a:endParaRPr lang="en-US"/>
        </a:p>
      </dgm:t>
    </dgm:pt>
    <dgm:pt modelId="{FF8013DE-F65B-334C-BBDB-3A4601909784}" type="pres">
      <dgm:prSet presAssocID="{F2743140-4095-1B4E-881E-8C0CDB649211}" presName="text4" presStyleLbl="fgAcc4" presStyleIdx="1" presStyleCnt="2" custScaleX="16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53159-24CB-D847-B68E-51F48598A66F}" type="pres">
      <dgm:prSet presAssocID="{F2743140-4095-1B4E-881E-8C0CDB649211}" presName="hierChild5" presStyleCnt="0"/>
      <dgm:spPr/>
      <dgm:t>
        <a:bodyPr/>
        <a:lstStyle/>
        <a:p>
          <a:endParaRPr lang="en-US"/>
        </a:p>
      </dgm:t>
    </dgm:pt>
  </dgm:ptLst>
  <dgm:cxnLst>
    <dgm:cxn modelId="{74580B85-D187-2640-B3A4-CDA50DDDF80D}" type="presOf" srcId="{DE9D23E2-91AE-504F-B7E2-DCBD691272F7}" destId="{EBB4544C-E271-6147-A92D-0ADE93C75EA4}" srcOrd="0" destOrd="0" presId="urn:microsoft.com/office/officeart/2005/8/layout/hierarchy1"/>
    <dgm:cxn modelId="{14BD3105-02BD-AB42-9226-2CAA21873084}" type="presOf" srcId="{2CD788E8-8170-8C4B-A06A-0CFB8AE8CA01}" destId="{D8E45DDC-3E8E-3243-8D1B-361551FA462D}" srcOrd="0" destOrd="0" presId="urn:microsoft.com/office/officeart/2005/8/layout/hierarchy1"/>
    <dgm:cxn modelId="{9594182B-930A-2143-B089-25C512D5ACCD}" type="presOf" srcId="{9C2BE76E-5378-C54D-9D1B-5F3D82FBE835}" destId="{D8FD5D50-6D6C-0E4C-A837-1DDE12D05237}" srcOrd="0" destOrd="0" presId="urn:microsoft.com/office/officeart/2005/8/layout/hierarchy1"/>
    <dgm:cxn modelId="{74BF73C0-7289-ED4B-8F66-CB1A8048FB4D}" type="presOf" srcId="{19F93EBA-D9C0-4C47-B7BE-0B44A0DDADBF}" destId="{3F71AA5E-DB92-5241-8683-550A3668A98A}" srcOrd="0" destOrd="0" presId="urn:microsoft.com/office/officeart/2005/8/layout/hierarchy1"/>
    <dgm:cxn modelId="{AD5A9E1B-11BC-9F43-B3EC-CB0714FF7E73}" type="presOf" srcId="{4BA679D7-597C-6A4D-90D4-EEA40A33BBE0}" destId="{E85188AF-6B0B-2842-9981-C8A370795369}" srcOrd="0" destOrd="0" presId="urn:microsoft.com/office/officeart/2005/8/layout/hierarchy1"/>
    <dgm:cxn modelId="{A0B86A6F-E84B-B54C-A2B8-98BCEF9C3175}" type="presOf" srcId="{560C94EE-5B84-5448-99EB-BE3D318A9050}" destId="{3CA51067-4626-A242-B466-B8914FAC3103}" srcOrd="0" destOrd="0" presId="urn:microsoft.com/office/officeart/2005/8/layout/hierarchy1"/>
    <dgm:cxn modelId="{877F0691-40DE-DB49-8DC0-DF9FEF7B5851}" type="presOf" srcId="{BCB4E948-63F6-AB42-A878-162B6CD84C1F}" destId="{B78A597E-23B3-1049-A01A-9F535DCF17C1}" srcOrd="0" destOrd="0" presId="urn:microsoft.com/office/officeart/2005/8/layout/hierarchy1"/>
    <dgm:cxn modelId="{4DFE2C4B-E091-EA4B-B072-1EEDEAD10D1A}" srcId="{19F93EBA-D9C0-4C47-B7BE-0B44A0DDADBF}" destId="{3C3D2C5E-775D-A04C-BBC2-AF7750B981C6}" srcOrd="0" destOrd="0" parTransId="{560C94EE-5B84-5448-99EB-BE3D318A9050}" sibTransId="{0E606A7C-A824-D545-AF97-B68F8E53A1A5}"/>
    <dgm:cxn modelId="{883B8AE1-E3C6-8E4B-8AE5-B14364C2A0F5}" srcId="{9651EB0D-39B8-224A-946A-B2358C067B70}" destId="{9C2BE76E-5378-C54D-9D1B-5F3D82FBE835}" srcOrd="0" destOrd="0" parTransId="{3FB02DE8-BD52-C34D-8DB2-3D441D26D454}" sibTransId="{0EEEB716-8B9F-0447-949A-8E709E4DDC3F}"/>
    <dgm:cxn modelId="{B783C317-0C42-8541-B481-5F11E55539F2}" srcId="{93879B3B-8945-8C4D-BB5E-24FD2541BC85}" destId="{19F93EBA-D9C0-4C47-B7BE-0B44A0DDADBF}" srcOrd="0" destOrd="0" parTransId="{1BDD40A1-7435-B848-A092-9953001214EE}" sibTransId="{8DDA6EC0-74EC-C748-A62C-37B1267E369D}"/>
    <dgm:cxn modelId="{7412D4BB-AF84-EA47-A925-C04B60ED8C02}" srcId="{2CD788E8-8170-8C4B-A06A-0CFB8AE8CA01}" destId="{9651EB0D-39B8-224A-946A-B2358C067B70}" srcOrd="1" destOrd="0" parTransId="{D3EA955C-41D1-2A49-A8FA-0299FEB514EE}" sibTransId="{85FB3BCF-4B2C-3A47-867A-864953FF6229}"/>
    <dgm:cxn modelId="{849EB0F7-EF54-5B4C-8954-81A5FE8E4D3A}" srcId="{19F93EBA-D9C0-4C47-B7BE-0B44A0DDADBF}" destId="{2CD788E8-8170-8C4B-A06A-0CFB8AE8CA01}" srcOrd="1" destOrd="0" parTransId="{916A5F52-697C-A947-BF9E-97258BA6FD0C}" sibTransId="{69159D2A-03FE-E84B-B3ED-4D21485F7CC6}"/>
    <dgm:cxn modelId="{E0F61DBC-739B-0B4F-93DC-F7B4C681C6F7}" type="presOf" srcId="{93879B3B-8945-8C4D-BB5E-24FD2541BC85}" destId="{525DECA4-2B3D-564E-9111-B18B72B87AAC}" srcOrd="0" destOrd="0" presId="urn:microsoft.com/office/officeart/2005/8/layout/hierarchy1"/>
    <dgm:cxn modelId="{5D08D55E-C645-6B44-8C9A-6F7E0E7F4D2E}" type="presOf" srcId="{9651EB0D-39B8-224A-946A-B2358C067B70}" destId="{66131503-63ED-4540-8502-6A48CD18ED03}" srcOrd="0" destOrd="0" presId="urn:microsoft.com/office/officeart/2005/8/layout/hierarchy1"/>
    <dgm:cxn modelId="{64596169-A188-FE4C-9997-1FF5E6857147}" type="presOf" srcId="{D3EA955C-41D1-2A49-A8FA-0299FEB514EE}" destId="{AEA16479-9E7F-A941-9B3F-EA82653ABA15}" srcOrd="0" destOrd="0" presId="urn:microsoft.com/office/officeart/2005/8/layout/hierarchy1"/>
    <dgm:cxn modelId="{004C5E72-5E3E-0B46-BDD5-CBAFF8F5A055}" type="presOf" srcId="{F2743140-4095-1B4E-881E-8C0CDB649211}" destId="{FF8013DE-F65B-334C-BBDB-3A4601909784}" srcOrd="0" destOrd="0" presId="urn:microsoft.com/office/officeart/2005/8/layout/hierarchy1"/>
    <dgm:cxn modelId="{A1B9981C-D7ED-9A4D-B005-1DD6EA95B6B0}" srcId="{2CD788E8-8170-8C4B-A06A-0CFB8AE8CA01}" destId="{BCB4E948-63F6-AB42-A878-162B6CD84C1F}" srcOrd="0" destOrd="0" parTransId="{4BA679D7-597C-6A4D-90D4-EEA40A33BBE0}" sibTransId="{C903977C-175D-314B-809E-C59BC26E998A}"/>
    <dgm:cxn modelId="{61C2E388-EE9F-C84C-AB29-FF1D6704448E}" type="presOf" srcId="{3FB02DE8-BD52-C34D-8DB2-3D441D26D454}" destId="{95DD8796-C1D6-EE44-9869-F5661F3F8B5F}" srcOrd="0" destOrd="0" presId="urn:microsoft.com/office/officeart/2005/8/layout/hierarchy1"/>
    <dgm:cxn modelId="{51345165-BAF0-B341-A841-6F5A02AF8D87}" srcId="{9651EB0D-39B8-224A-946A-B2358C067B70}" destId="{F2743140-4095-1B4E-881E-8C0CDB649211}" srcOrd="1" destOrd="0" parTransId="{DE9D23E2-91AE-504F-B7E2-DCBD691272F7}" sibTransId="{C7CC0452-6FCC-4A4A-94AD-43D0E2A81D1A}"/>
    <dgm:cxn modelId="{1796442E-27B3-9143-825C-EFECABE78B94}" type="presOf" srcId="{916A5F52-697C-A947-BF9E-97258BA6FD0C}" destId="{9452356D-D5F9-024D-8E0A-B11E01C245D2}" srcOrd="0" destOrd="0" presId="urn:microsoft.com/office/officeart/2005/8/layout/hierarchy1"/>
    <dgm:cxn modelId="{DAA9593D-A353-314D-A813-1AC768A35BC0}" type="presOf" srcId="{3C3D2C5E-775D-A04C-BBC2-AF7750B981C6}" destId="{A68B0684-C8C1-E743-BC4C-0480863FAEE6}" srcOrd="0" destOrd="0" presId="urn:microsoft.com/office/officeart/2005/8/layout/hierarchy1"/>
    <dgm:cxn modelId="{A33543BA-FE91-5A4B-8293-1C67F9D8036F}" type="presParOf" srcId="{525DECA4-2B3D-564E-9111-B18B72B87AAC}" destId="{3259DDE7-D492-CE49-B945-E9E98812B2A2}" srcOrd="0" destOrd="0" presId="urn:microsoft.com/office/officeart/2005/8/layout/hierarchy1"/>
    <dgm:cxn modelId="{0A73D923-1B9F-5845-A55D-058705AA844E}" type="presParOf" srcId="{3259DDE7-D492-CE49-B945-E9E98812B2A2}" destId="{2A79DFBF-5DAD-8042-BFC0-887F8F85DB90}" srcOrd="0" destOrd="0" presId="urn:microsoft.com/office/officeart/2005/8/layout/hierarchy1"/>
    <dgm:cxn modelId="{426E3DC4-D554-C048-B653-D56E8979CE4C}" type="presParOf" srcId="{2A79DFBF-5DAD-8042-BFC0-887F8F85DB90}" destId="{626D55D9-C3F1-4E40-BAA3-842EECDA1E65}" srcOrd="0" destOrd="0" presId="urn:microsoft.com/office/officeart/2005/8/layout/hierarchy1"/>
    <dgm:cxn modelId="{0F70D448-3CAE-9A47-B0A2-02CE1DD7972C}" type="presParOf" srcId="{2A79DFBF-5DAD-8042-BFC0-887F8F85DB90}" destId="{3F71AA5E-DB92-5241-8683-550A3668A98A}" srcOrd="1" destOrd="0" presId="urn:microsoft.com/office/officeart/2005/8/layout/hierarchy1"/>
    <dgm:cxn modelId="{F8D6509E-FE8E-3C4F-94BA-B24119ECD477}" type="presParOf" srcId="{3259DDE7-D492-CE49-B945-E9E98812B2A2}" destId="{8A4DFAF3-1E04-7844-B174-521460069BB8}" srcOrd="1" destOrd="0" presId="urn:microsoft.com/office/officeart/2005/8/layout/hierarchy1"/>
    <dgm:cxn modelId="{B3DF3AA0-4665-E84A-888F-4FE1AB355B50}" type="presParOf" srcId="{8A4DFAF3-1E04-7844-B174-521460069BB8}" destId="{3CA51067-4626-A242-B466-B8914FAC3103}" srcOrd="0" destOrd="0" presId="urn:microsoft.com/office/officeart/2005/8/layout/hierarchy1"/>
    <dgm:cxn modelId="{437FE80A-9707-194A-89C2-32AC0FFB4803}" type="presParOf" srcId="{8A4DFAF3-1E04-7844-B174-521460069BB8}" destId="{B90FEF87-A99D-FC47-8EA1-87F622F333DD}" srcOrd="1" destOrd="0" presId="urn:microsoft.com/office/officeart/2005/8/layout/hierarchy1"/>
    <dgm:cxn modelId="{7CCF1EA6-C908-5B46-AB5F-4F3D2BA1A68C}" type="presParOf" srcId="{B90FEF87-A99D-FC47-8EA1-87F622F333DD}" destId="{5BF793F4-0C65-8647-91C6-562D6D8B17F2}" srcOrd="0" destOrd="0" presId="urn:microsoft.com/office/officeart/2005/8/layout/hierarchy1"/>
    <dgm:cxn modelId="{F41DA046-9D2D-AD47-B115-671B1A5CED91}" type="presParOf" srcId="{5BF793F4-0C65-8647-91C6-562D6D8B17F2}" destId="{FF22CE34-A717-0A40-A8AA-2B31ECFFF628}" srcOrd="0" destOrd="0" presId="urn:microsoft.com/office/officeart/2005/8/layout/hierarchy1"/>
    <dgm:cxn modelId="{C9228309-1E6B-5848-AEF2-BDAE25B27141}" type="presParOf" srcId="{5BF793F4-0C65-8647-91C6-562D6D8B17F2}" destId="{A68B0684-C8C1-E743-BC4C-0480863FAEE6}" srcOrd="1" destOrd="0" presId="urn:microsoft.com/office/officeart/2005/8/layout/hierarchy1"/>
    <dgm:cxn modelId="{292F0FC7-C009-264B-BCF8-3A9974A12FEF}" type="presParOf" srcId="{B90FEF87-A99D-FC47-8EA1-87F622F333DD}" destId="{779858E7-2102-F349-BD31-EBC691D133F3}" srcOrd="1" destOrd="0" presId="urn:microsoft.com/office/officeart/2005/8/layout/hierarchy1"/>
    <dgm:cxn modelId="{98423F7C-ADD5-4C43-BEA4-0F2B651DDB18}" type="presParOf" srcId="{8A4DFAF3-1E04-7844-B174-521460069BB8}" destId="{9452356D-D5F9-024D-8E0A-B11E01C245D2}" srcOrd="2" destOrd="0" presId="urn:microsoft.com/office/officeart/2005/8/layout/hierarchy1"/>
    <dgm:cxn modelId="{FD22B4FB-31A7-224F-BC06-BF8C1FAB4630}" type="presParOf" srcId="{8A4DFAF3-1E04-7844-B174-521460069BB8}" destId="{A0453A65-687B-A841-AABE-186D8FB7A05C}" srcOrd="3" destOrd="0" presId="urn:microsoft.com/office/officeart/2005/8/layout/hierarchy1"/>
    <dgm:cxn modelId="{05CB98C2-8639-614B-BE67-82A2398B0BAE}" type="presParOf" srcId="{A0453A65-687B-A841-AABE-186D8FB7A05C}" destId="{48B82FA4-6866-6B4A-AD80-F0A28DE4558E}" srcOrd="0" destOrd="0" presId="urn:microsoft.com/office/officeart/2005/8/layout/hierarchy1"/>
    <dgm:cxn modelId="{207DC611-407C-8C42-A140-383EF808CF0E}" type="presParOf" srcId="{48B82FA4-6866-6B4A-AD80-F0A28DE4558E}" destId="{7D0CC7AF-14B2-8E4E-902B-184FB1986E9D}" srcOrd="0" destOrd="0" presId="urn:microsoft.com/office/officeart/2005/8/layout/hierarchy1"/>
    <dgm:cxn modelId="{52E3FFA1-1ACE-5546-ADEE-D8A229BCA03F}" type="presParOf" srcId="{48B82FA4-6866-6B4A-AD80-F0A28DE4558E}" destId="{D8E45DDC-3E8E-3243-8D1B-361551FA462D}" srcOrd="1" destOrd="0" presId="urn:microsoft.com/office/officeart/2005/8/layout/hierarchy1"/>
    <dgm:cxn modelId="{B7F4A021-2057-C740-BA59-4A3339D0F16B}" type="presParOf" srcId="{A0453A65-687B-A841-AABE-186D8FB7A05C}" destId="{C86A0661-807E-8040-BDFD-1202C064A6EE}" srcOrd="1" destOrd="0" presId="urn:microsoft.com/office/officeart/2005/8/layout/hierarchy1"/>
    <dgm:cxn modelId="{F288B37C-D20B-4345-AACF-70CA0508F9A6}" type="presParOf" srcId="{C86A0661-807E-8040-BDFD-1202C064A6EE}" destId="{E85188AF-6B0B-2842-9981-C8A370795369}" srcOrd="0" destOrd="0" presId="urn:microsoft.com/office/officeart/2005/8/layout/hierarchy1"/>
    <dgm:cxn modelId="{D26DCC83-7EBB-394F-9DC2-D6B5D3D42530}" type="presParOf" srcId="{C86A0661-807E-8040-BDFD-1202C064A6EE}" destId="{C0DCC7C4-6928-0743-AA1A-A49D69C599BF}" srcOrd="1" destOrd="0" presId="urn:microsoft.com/office/officeart/2005/8/layout/hierarchy1"/>
    <dgm:cxn modelId="{A0C081B1-7E90-634E-A81E-3C9AA5E1E2C6}" type="presParOf" srcId="{C0DCC7C4-6928-0743-AA1A-A49D69C599BF}" destId="{4FC3C838-3032-934D-A3B6-0E71CF1057C1}" srcOrd="0" destOrd="0" presId="urn:microsoft.com/office/officeart/2005/8/layout/hierarchy1"/>
    <dgm:cxn modelId="{F61E0231-FD38-244D-8DA3-90C71F5D5A15}" type="presParOf" srcId="{4FC3C838-3032-934D-A3B6-0E71CF1057C1}" destId="{9A7EFB90-34EE-DF49-BB36-14528FB2A414}" srcOrd="0" destOrd="0" presId="urn:microsoft.com/office/officeart/2005/8/layout/hierarchy1"/>
    <dgm:cxn modelId="{7B281707-DCEE-3A40-843E-81B3D57B4280}" type="presParOf" srcId="{4FC3C838-3032-934D-A3B6-0E71CF1057C1}" destId="{B78A597E-23B3-1049-A01A-9F535DCF17C1}" srcOrd="1" destOrd="0" presId="urn:microsoft.com/office/officeart/2005/8/layout/hierarchy1"/>
    <dgm:cxn modelId="{10628E58-F191-0E4D-9B68-F12112BA2C20}" type="presParOf" srcId="{C0DCC7C4-6928-0743-AA1A-A49D69C599BF}" destId="{B0EDD2F8-521D-B74D-BBBE-4AE1C201791B}" srcOrd="1" destOrd="0" presId="urn:microsoft.com/office/officeart/2005/8/layout/hierarchy1"/>
    <dgm:cxn modelId="{8C8F4CF0-2478-D146-9C87-76E011F2E42B}" type="presParOf" srcId="{C86A0661-807E-8040-BDFD-1202C064A6EE}" destId="{AEA16479-9E7F-A941-9B3F-EA82653ABA15}" srcOrd="2" destOrd="0" presId="urn:microsoft.com/office/officeart/2005/8/layout/hierarchy1"/>
    <dgm:cxn modelId="{76CC8E85-2A11-254C-9DE5-9ABD648B399D}" type="presParOf" srcId="{C86A0661-807E-8040-BDFD-1202C064A6EE}" destId="{A2CAC864-72D1-024F-ADD1-9896D3528A0E}" srcOrd="3" destOrd="0" presId="urn:microsoft.com/office/officeart/2005/8/layout/hierarchy1"/>
    <dgm:cxn modelId="{A89C8CD1-ACF8-CF4F-8B76-9D4F678A471D}" type="presParOf" srcId="{A2CAC864-72D1-024F-ADD1-9896D3528A0E}" destId="{14B523CA-8775-864B-9396-41EAE5665CB4}" srcOrd="0" destOrd="0" presId="urn:microsoft.com/office/officeart/2005/8/layout/hierarchy1"/>
    <dgm:cxn modelId="{AD71AC66-67BA-4748-9E26-4F52A3EF1D3E}" type="presParOf" srcId="{14B523CA-8775-864B-9396-41EAE5665CB4}" destId="{199B6F96-2AA2-4B4C-AB7F-FC2B87FD9AB7}" srcOrd="0" destOrd="0" presId="urn:microsoft.com/office/officeart/2005/8/layout/hierarchy1"/>
    <dgm:cxn modelId="{EDDA10E1-2EA9-534B-AEFE-7693CF5E2E82}" type="presParOf" srcId="{14B523CA-8775-864B-9396-41EAE5665CB4}" destId="{66131503-63ED-4540-8502-6A48CD18ED03}" srcOrd="1" destOrd="0" presId="urn:microsoft.com/office/officeart/2005/8/layout/hierarchy1"/>
    <dgm:cxn modelId="{03E05BD6-ED0C-1946-9C71-C84B20B06AD8}" type="presParOf" srcId="{A2CAC864-72D1-024F-ADD1-9896D3528A0E}" destId="{50DFB2EC-C181-E74B-9261-895F5A4F3C49}" srcOrd="1" destOrd="0" presId="urn:microsoft.com/office/officeart/2005/8/layout/hierarchy1"/>
    <dgm:cxn modelId="{420B197A-1183-814B-A430-1B7468CC6F27}" type="presParOf" srcId="{50DFB2EC-C181-E74B-9261-895F5A4F3C49}" destId="{95DD8796-C1D6-EE44-9869-F5661F3F8B5F}" srcOrd="0" destOrd="0" presId="urn:microsoft.com/office/officeart/2005/8/layout/hierarchy1"/>
    <dgm:cxn modelId="{1648F846-58E0-E04A-86F1-AA1025F6E8AA}" type="presParOf" srcId="{50DFB2EC-C181-E74B-9261-895F5A4F3C49}" destId="{3A5D0533-E7CB-A94C-AF30-F3A4138E152E}" srcOrd="1" destOrd="0" presId="urn:microsoft.com/office/officeart/2005/8/layout/hierarchy1"/>
    <dgm:cxn modelId="{92969F69-AAE7-A546-9A81-48754187AF54}" type="presParOf" srcId="{3A5D0533-E7CB-A94C-AF30-F3A4138E152E}" destId="{B9D77B5F-DBD7-B04E-B6D4-A72D0100499F}" srcOrd="0" destOrd="0" presId="urn:microsoft.com/office/officeart/2005/8/layout/hierarchy1"/>
    <dgm:cxn modelId="{1531E228-0C33-7243-88CE-0663F2E68617}" type="presParOf" srcId="{B9D77B5F-DBD7-B04E-B6D4-A72D0100499F}" destId="{1C657837-9A36-1543-B1A8-F6D9F73C8C9E}" srcOrd="0" destOrd="0" presId="urn:microsoft.com/office/officeart/2005/8/layout/hierarchy1"/>
    <dgm:cxn modelId="{CB63CD56-78FA-7E4D-AEEA-349800DCA7DE}" type="presParOf" srcId="{B9D77B5F-DBD7-B04E-B6D4-A72D0100499F}" destId="{D8FD5D50-6D6C-0E4C-A837-1DDE12D05237}" srcOrd="1" destOrd="0" presId="urn:microsoft.com/office/officeart/2005/8/layout/hierarchy1"/>
    <dgm:cxn modelId="{6F4C49B6-5000-5943-B52C-8AF2EF0CFB61}" type="presParOf" srcId="{3A5D0533-E7CB-A94C-AF30-F3A4138E152E}" destId="{8A167922-A674-3E4B-8329-8977C1C70261}" srcOrd="1" destOrd="0" presId="urn:microsoft.com/office/officeart/2005/8/layout/hierarchy1"/>
    <dgm:cxn modelId="{936DFBD9-022D-654D-A95F-3B82C772846B}" type="presParOf" srcId="{50DFB2EC-C181-E74B-9261-895F5A4F3C49}" destId="{EBB4544C-E271-6147-A92D-0ADE93C75EA4}" srcOrd="2" destOrd="0" presId="urn:microsoft.com/office/officeart/2005/8/layout/hierarchy1"/>
    <dgm:cxn modelId="{E52FD3FE-D037-AF4D-8969-0D3B4675EB77}" type="presParOf" srcId="{50DFB2EC-C181-E74B-9261-895F5A4F3C49}" destId="{36A0543A-0C06-6241-91D2-32DDADFCD5CB}" srcOrd="3" destOrd="0" presId="urn:microsoft.com/office/officeart/2005/8/layout/hierarchy1"/>
    <dgm:cxn modelId="{27C1AC4C-DD81-D84D-84B4-A756875D957A}" type="presParOf" srcId="{36A0543A-0C06-6241-91D2-32DDADFCD5CB}" destId="{295F20D4-BAC6-9E42-91A0-BB8437343909}" srcOrd="0" destOrd="0" presId="urn:microsoft.com/office/officeart/2005/8/layout/hierarchy1"/>
    <dgm:cxn modelId="{50B3482D-5500-4E4E-A4BE-5A87F61A7C11}" type="presParOf" srcId="{295F20D4-BAC6-9E42-91A0-BB8437343909}" destId="{F0E6C605-BADA-1343-A6E2-E52B58011A2C}" srcOrd="0" destOrd="0" presId="urn:microsoft.com/office/officeart/2005/8/layout/hierarchy1"/>
    <dgm:cxn modelId="{0A403E2A-DBE3-AE4D-8BBA-E23FCA4C2594}" type="presParOf" srcId="{295F20D4-BAC6-9E42-91A0-BB8437343909}" destId="{FF8013DE-F65B-334C-BBDB-3A4601909784}" srcOrd="1" destOrd="0" presId="urn:microsoft.com/office/officeart/2005/8/layout/hierarchy1"/>
    <dgm:cxn modelId="{5BFC572A-6DF2-AA46-94BB-927DC0DFB9AC}" type="presParOf" srcId="{36A0543A-0C06-6241-91D2-32DDADFCD5CB}" destId="{09C53159-24CB-D847-B68E-51F48598A6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58971CF2-0BCD-CA4E-AD4D-FC516C4A2D04}" type="presOf" srcId="{582164AB-1FCE-2746-B3EF-7F536957B164}" destId="{3447A895-48A6-234B-BB6C-93922AB473CF}" srcOrd="0" destOrd="0" presId="urn:microsoft.com/office/officeart/2005/8/layout/pyramid2"/>
    <dgm:cxn modelId="{92E9E5B5-4FB9-D54B-B789-77A3EBE70F9C}" type="presOf" srcId="{8974A15F-A633-EF47-A235-9997D2982056}" destId="{55D9A6DE-B76F-1546-852E-96CC55172117}" srcOrd="0" destOrd="0" presId="urn:microsoft.com/office/officeart/2005/8/layout/pyramid2"/>
    <dgm:cxn modelId="{EFB400CF-9E48-DA43-9A00-D284ECBB54D4}" type="presOf" srcId="{B2005BDF-F532-404C-8CEC-044B7A398F71}" destId="{10924AC1-132E-1048-B929-023E0F8229BB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5ED97D39-BBD1-EA4F-9D46-5AC538F1821C}" type="presOf" srcId="{92260AF8-92A3-5244-B018-BA95A978BAE1}" destId="{FFA665EF-1025-F64B-8CB6-28DC40305B4A}" srcOrd="0" destOrd="0" presId="urn:microsoft.com/office/officeart/2005/8/layout/pyramid2"/>
    <dgm:cxn modelId="{BC488B92-D869-9B4F-9249-BFE267453F64}" type="presOf" srcId="{E102CEA4-8E78-D64B-A65A-58122364E7D6}" destId="{CDD35B63-0B75-E041-9422-B7D4B9057E29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B2824986-528A-1C40-89A8-85718F474A40}" type="presOf" srcId="{30B93ACE-7A45-AD42-9A35-90431675EB91}" destId="{A684EC7D-5222-484E-BDEE-84BEDC0EC621}" srcOrd="0" destOrd="0" presId="urn:microsoft.com/office/officeart/2005/8/layout/pyramid2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CAD2400D-55C7-B849-87AB-7EB451BCADA5}" type="presParOf" srcId="{FFA665EF-1025-F64B-8CB6-28DC40305B4A}" destId="{FD826A8F-2EC0-CF40-9613-FAB377CF63D0}" srcOrd="0" destOrd="0" presId="urn:microsoft.com/office/officeart/2005/8/layout/pyramid2"/>
    <dgm:cxn modelId="{404F657E-5A2D-0C45-96C5-EC851832C3CF}" type="presParOf" srcId="{FFA665EF-1025-F64B-8CB6-28DC40305B4A}" destId="{F6B3C4C1-D38F-E640-ACA6-6E2D73BD0A81}" srcOrd="1" destOrd="0" presId="urn:microsoft.com/office/officeart/2005/8/layout/pyramid2"/>
    <dgm:cxn modelId="{B4C3DC33-F2E3-2D4E-92B7-50F156C0A461}" type="presParOf" srcId="{F6B3C4C1-D38F-E640-ACA6-6E2D73BD0A81}" destId="{55D9A6DE-B76F-1546-852E-96CC55172117}" srcOrd="0" destOrd="0" presId="urn:microsoft.com/office/officeart/2005/8/layout/pyramid2"/>
    <dgm:cxn modelId="{EEA8A90E-5525-D347-B397-A102109BAE3C}" type="presParOf" srcId="{F6B3C4C1-D38F-E640-ACA6-6E2D73BD0A81}" destId="{2668063B-044D-4342-A97E-B309A401D815}" srcOrd="1" destOrd="0" presId="urn:microsoft.com/office/officeart/2005/8/layout/pyramid2"/>
    <dgm:cxn modelId="{D2461C6A-CA76-1A40-A4A2-5FC1DCBEF42A}" type="presParOf" srcId="{F6B3C4C1-D38F-E640-ACA6-6E2D73BD0A81}" destId="{3447A895-48A6-234B-BB6C-93922AB473CF}" srcOrd="2" destOrd="0" presId="urn:microsoft.com/office/officeart/2005/8/layout/pyramid2"/>
    <dgm:cxn modelId="{FEF78833-C392-1C49-B6A8-D56A1B0009C7}" type="presParOf" srcId="{F6B3C4C1-D38F-E640-ACA6-6E2D73BD0A81}" destId="{A25A757C-611E-9345-9AB5-398174AF47E8}" srcOrd="3" destOrd="0" presId="urn:microsoft.com/office/officeart/2005/8/layout/pyramid2"/>
    <dgm:cxn modelId="{20AC2F5C-1096-B94D-91FF-04B35CBA1E35}" type="presParOf" srcId="{F6B3C4C1-D38F-E640-ACA6-6E2D73BD0A81}" destId="{CDD35B63-0B75-E041-9422-B7D4B9057E29}" srcOrd="4" destOrd="0" presId="urn:microsoft.com/office/officeart/2005/8/layout/pyramid2"/>
    <dgm:cxn modelId="{6B8759A1-BD0B-D642-B764-727C966C5098}" type="presParOf" srcId="{F6B3C4C1-D38F-E640-ACA6-6E2D73BD0A81}" destId="{9B43E22A-CC63-C843-B126-DCEF7D4564EC}" srcOrd="5" destOrd="0" presId="urn:microsoft.com/office/officeart/2005/8/layout/pyramid2"/>
    <dgm:cxn modelId="{438A0BA1-1FB8-B941-95FF-CF059BE19AAF}" type="presParOf" srcId="{F6B3C4C1-D38F-E640-ACA6-6E2D73BD0A81}" destId="{A684EC7D-5222-484E-BDEE-84BEDC0EC621}" srcOrd="6" destOrd="0" presId="urn:microsoft.com/office/officeart/2005/8/layout/pyramid2"/>
    <dgm:cxn modelId="{8D282250-F482-5745-989D-54C15A743FD4}" type="presParOf" srcId="{F6B3C4C1-D38F-E640-ACA6-6E2D73BD0A81}" destId="{0CAC1044-A8C9-C94A-BDA5-271254F164ED}" srcOrd="7" destOrd="0" presId="urn:microsoft.com/office/officeart/2005/8/layout/pyramid2"/>
    <dgm:cxn modelId="{FC318160-3517-DD47-9D01-22A728721886}" type="presParOf" srcId="{F6B3C4C1-D38F-E640-ACA6-6E2D73BD0A81}" destId="{10924AC1-132E-1048-B929-023E0F8229BB}" srcOrd="8" destOrd="0" presId="urn:microsoft.com/office/officeart/2005/8/layout/pyramid2"/>
    <dgm:cxn modelId="{6D1375C6-BB19-3F45-978E-D232C20AED14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D0429-FD84-3143-83D3-3D2126C5B284}" type="presOf" srcId="{F1BCBF45-CC86-8F42-94AC-248C8B8470E2}" destId="{675B8B44-E0FF-B44C-B6DC-33777552854A}" srcOrd="0" destOrd="0" presId="urn:microsoft.com/office/officeart/2005/8/layout/bProcess2"/>
    <dgm:cxn modelId="{4EEAA8D2-B24B-2749-B67D-D50169686F50}" type="presOf" srcId="{8165CE88-D246-0043-8524-783CB525BECB}" destId="{501F945E-BE77-B84C-A376-07AEE91BF3D8}" srcOrd="0" destOrd="0" presId="urn:microsoft.com/office/officeart/2005/8/layout/bProcess2"/>
    <dgm:cxn modelId="{B7C50C45-3519-0545-8C38-292BBAFDE32A}" type="presOf" srcId="{DBE5BA8F-349B-D547-95DC-B4CCAAE06D1E}" destId="{4C2E0022-A92E-D54B-88F6-286CA91F6998}" srcOrd="0" destOrd="0" presId="urn:microsoft.com/office/officeart/2005/8/layout/bProcess2"/>
    <dgm:cxn modelId="{042B001D-FCC3-114C-A3AF-084DA50A2F17}" type="presOf" srcId="{2E483CDF-8E5F-CD44-92CD-A599DE1CA97D}" destId="{070F27C2-6823-9F4F-AC38-039F0A0B1D20}" srcOrd="0" destOrd="0" presId="urn:microsoft.com/office/officeart/2005/8/layout/bProcess2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B8B6C020-601A-124D-81C1-6D720594BC44}" type="presOf" srcId="{C1BC16E0-B4F7-0A44-BB2B-4B2B393C67B5}" destId="{F6BED337-F61C-6B44-9F2A-2F71262CD4EA}" srcOrd="0" destOrd="0" presId="urn:microsoft.com/office/officeart/2005/8/layout/bProcess2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7AEE3D3A-4F0C-1747-B988-199AB520358D}" type="presOf" srcId="{686210B3-0543-3240-B66D-699E239EE193}" destId="{ACDEF832-BE8B-514A-B41A-6797F1E43642}" srcOrd="0" destOrd="0" presId="urn:microsoft.com/office/officeart/2005/8/layout/bProcess2"/>
    <dgm:cxn modelId="{25A4F36A-50A5-4C45-A4F9-C16651FFB304}" type="presOf" srcId="{B2F4056D-5B5E-D144-A9CC-6D438617E25B}" destId="{9FF52A3B-DE56-2641-8240-87A07CEF7F53}" srcOrd="0" destOrd="0" presId="urn:microsoft.com/office/officeart/2005/8/layout/bProcess2"/>
    <dgm:cxn modelId="{4559DEB5-95B4-C54A-9584-0723DBAA6FF9}" type="presOf" srcId="{1F072D73-81B1-F348-B11D-2D98A5677B28}" destId="{502382E5-BE8A-7E46-A74A-A302738CA854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D15A3602-6FD0-5E4B-9FD4-E150EBD87140}" type="presParOf" srcId="{675B8B44-E0FF-B44C-B6DC-33777552854A}" destId="{502382E5-BE8A-7E46-A74A-A302738CA854}" srcOrd="0" destOrd="0" presId="urn:microsoft.com/office/officeart/2005/8/layout/bProcess2"/>
    <dgm:cxn modelId="{46C080D0-B2B1-6042-A9D2-841399F5D6AB}" type="presParOf" srcId="{675B8B44-E0FF-B44C-B6DC-33777552854A}" destId="{4C2E0022-A92E-D54B-88F6-286CA91F6998}" srcOrd="1" destOrd="0" presId="urn:microsoft.com/office/officeart/2005/8/layout/bProcess2"/>
    <dgm:cxn modelId="{693DB670-F9BD-8C4E-9AE0-22AF9E1EC860}" type="presParOf" srcId="{675B8B44-E0FF-B44C-B6DC-33777552854A}" destId="{B7121738-1341-8A4F-BA88-70E4E24697CE}" srcOrd="2" destOrd="0" presId="urn:microsoft.com/office/officeart/2005/8/layout/bProcess2"/>
    <dgm:cxn modelId="{874A7706-E3A7-6B4A-85A6-9BE0B0689E05}" type="presParOf" srcId="{B7121738-1341-8A4F-BA88-70E4E24697CE}" destId="{F7AC1E71-0291-B044-A6F3-033AB87AF0D1}" srcOrd="0" destOrd="0" presId="urn:microsoft.com/office/officeart/2005/8/layout/bProcess2"/>
    <dgm:cxn modelId="{F593810E-E185-5849-AE1E-644AEA4E1FCD}" type="presParOf" srcId="{B7121738-1341-8A4F-BA88-70E4E24697CE}" destId="{F6BED337-F61C-6B44-9F2A-2F71262CD4EA}" srcOrd="1" destOrd="0" presId="urn:microsoft.com/office/officeart/2005/8/layout/bProcess2"/>
    <dgm:cxn modelId="{BE3D396F-F71E-D14F-BFF8-14CCA5FBDEB3}" type="presParOf" srcId="{675B8B44-E0FF-B44C-B6DC-33777552854A}" destId="{070F27C2-6823-9F4F-AC38-039F0A0B1D20}" srcOrd="3" destOrd="0" presId="urn:microsoft.com/office/officeart/2005/8/layout/bProcess2"/>
    <dgm:cxn modelId="{88B3C6AD-8FFA-8247-A2F2-89D8ACA9C197}" type="presParOf" srcId="{675B8B44-E0FF-B44C-B6DC-33777552854A}" destId="{5C3FDCA2-C83C-2841-9A8F-E5D1D96BFD24}" srcOrd="4" destOrd="0" presId="urn:microsoft.com/office/officeart/2005/8/layout/bProcess2"/>
    <dgm:cxn modelId="{04F781F8-8521-A544-ABF9-6CB896448280}" type="presParOf" srcId="{5C3FDCA2-C83C-2841-9A8F-E5D1D96BFD24}" destId="{EE9D012E-A5A7-8244-B01B-815B504BA3DC}" srcOrd="0" destOrd="0" presId="urn:microsoft.com/office/officeart/2005/8/layout/bProcess2"/>
    <dgm:cxn modelId="{FFC7F73E-3D42-7645-B7B5-C0A42BE01FE0}" type="presParOf" srcId="{5C3FDCA2-C83C-2841-9A8F-E5D1D96BFD24}" destId="{ACDEF832-BE8B-514A-B41A-6797F1E43642}" srcOrd="1" destOrd="0" presId="urn:microsoft.com/office/officeart/2005/8/layout/bProcess2"/>
    <dgm:cxn modelId="{44B9EC29-9882-054D-A789-4FE526904F1D}" type="presParOf" srcId="{675B8B44-E0FF-B44C-B6DC-33777552854A}" destId="{9FF52A3B-DE56-2641-8240-87A07CEF7F53}" srcOrd="5" destOrd="0" presId="urn:microsoft.com/office/officeart/2005/8/layout/bProcess2"/>
    <dgm:cxn modelId="{D760C17B-1A4B-C448-9927-AF0C477F13A5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71339FD9-4F8A-3245-B79C-B8109C11B460}" type="presOf" srcId="{B2005BDF-F532-404C-8CEC-044B7A398F71}" destId="{10924AC1-132E-1048-B929-023E0F8229BB}" srcOrd="0" destOrd="0" presId="urn:microsoft.com/office/officeart/2005/8/layout/pyramid2"/>
    <dgm:cxn modelId="{052768CB-ABE2-D04C-B8AD-884EAB5B0966}" type="presOf" srcId="{582164AB-1FCE-2746-B3EF-7F536957B164}" destId="{3447A895-48A6-234B-BB6C-93922AB473CF}" srcOrd="0" destOrd="0" presId="urn:microsoft.com/office/officeart/2005/8/layout/pyramid2"/>
    <dgm:cxn modelId="{79817ACE-F7F8-8748-8E25-67ED54C3A55E}" type="presOf" srcId="{92260AF8-92A3-5244-B018-BA95A978BAE1}" destId="{FFA665EF-1025-F64B-8CB6-28DC40305B4A}" srcOrd="0" destOrd="0" presId="urn:microsoft.com/office/officeart/2005/8/layout/pyramid2"/>
    <dgm:cxn modelId="{E299C3C3-1DF4-604C-8F92-1C5D41807A23}" type="presOf" srcId="{8974A15F-A633-EF47-A235-9997D2982056}" destId="{55D9A6DE-B76F-1546-852E-96CC55172117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0F44E85A-EB0F-5445-B406-8E07AB81AB6B}" type="presOf" srcId="{30B93ACE-7A45-AD42-9A35-90431675EB91}" destId="{A684EC7D-5222-484E-BDEE-84BEDC0EC621}" srcOrd="0" destOrd="0" presId="urn:microsoft.com/office/officeart/2005/8/layout/pyramid2"/>
    <dgm:cxn modelId="{4C363035-2937-AD4E-985F-799202BAEA9C}" type="presOf" srcId="{E102CEA4-8E78-D64B-A65A-58122364E7D6}" destId="{CDD35B63-0B75-E041-9422-B7D4B9057E29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81E9A1B7-9ADE-C44F-9266-459CC8258E8C}" type="presParOf" srcId="{FFA665EF-1025-F64B-8CB6-28DC40305B4A}" destId="{FD826A8F-2EC0-CF40-9613-FAB377CF63D0}" srcOrd="0" destOrd="0" presId="urn:microsoft.com/office/officeart/2005/8/layout/pyramid2"/>
    <dgm:cxn modelId="{B5D3C20B-1F9A-6E4A-AC98-15A95C201962}" type="presParOf" srcId="{FFA665EF-1025-F64B-8CB6-28DC40305B4A}" destId="{F6B3C4C1-D38F-E640-ACA6-6E2D73BD0A81}" srcOrd="1" destOrd="0" presId="urn:microsoft.com/office/officeart/2005/8/layout/pyramid2"/>
    <dgm:cxn modelId="{9FC897CF-4F01-B140-A1D1-278F2F8304A0}" type="presParOf" srcId="{F6B3C4C1-D38F-E640-ACA6-6E2D73BD0A81}" destId="{55D9A6DE-B76F-1546-852E-96CC55172117}" srcOrd="0" destOrd="0" presId="urn:microsoft.com/office/officeart/2005/8/layout/pyramid2"/>
    <dgm:cxn modelId="{1B872209-658E-4F40-A48F-622B09EBF331}" type="presParOf" srcId="{F6B3C4C1-D38F-E640-ACA6-6E2D73BD0A81}" destId="{2668063B-044D-4342-A97E-B309A401D815}" srcOrd="1" destOrd="0" presId="urn:microsoft.com/office/officeart/2005/8/layout/pyramid2"/>
    <dgm:cxn modelId="{3C507603-9FED-B84B-B1EE-8EFA5E62C2C1}" type="presParOf" srcId="{F6B3C4C1-D38F-E640-ACA6-6E2D73BD0A81}" destId="{3447A895-48A6-234B-BB6C-93922AB473CF}" srcOrd="2" destOrd="0" presId="urn:microsoft.com/office/officeart/2005/8/layout/pyramid2"/>
    <dgm:cxn modelId="{154DF019-B0D0-494D-95AB-AC01551185AF}" type="presParOf" srcId="{F6B3C4C1-D38F-E640-ACA6-6E2D73BD0A81}" destId="{A25A757C-611E-9345-9AB5-398174AF47E8}" srcOrd="3" destOrd="0" presId="urn:microsoft.com/office/officeart/2005/8/layout/pyramid2"/>
    <dgm:cxn modelId="{FF3BBBD7-2BAC-9D41-B598-725BBE5F9843}" type="presParOf" srcId="{F6B3C4C1-D38F-E640-ACA6-6E2D73BD0A81}" destId="{CDD35B63-0B75-E041-9422-B7D4B9057E29}" srcOrd="4" destOrd="0" presId="urn:microsoft.com/office/officeart/2005/8/layout/pyramid2"/>
    <dgm:cxn modelId="{9ADB74EE-7926-9E4E-B5C0-534F463D61B2}" type="presParOf" srcId="{F6B3C4C1-D38F-E640-ACA6-6E2D73BD0A81}" destId="{9B43E22A-CC63-C843-B126-DCEF7D4564EC}" srcOrd="5" destOrd="0" presId="urn:microsoft.com/office/officeart/2005/8/layout/pyramid2"/>
    <dgm:cxn modelId="{F9850264-EA9E-1A4E-854C-A037654A1A21}" type="presParOf" srcId="{F6B3C4C1-D38F-E640-ACA6-6E2D73BD0A81}" destId="{A684EC7D-5222-484E-BDEE-84BEDC0EC621}" srcOrd="6" destOrd="0" presId="urn:microsoft.com/office/officeart/2005/8/layout/pyramid2"/>
    <dgm:cxn modelId="{FFFF7316-6289-4747-AF53-3F43245B2D53}" type="presParOf" srcId="{F6B3C4C1-D38F-E640-ACA6-6E2D73BD0A81}" destId="{0CAC1044-A8C9-C94A-BDA5-271254F164ED}" srcOrd="7" destOrd="0" presId="urn:microsoft.com/office/officeart/2005/8/layout/pyramid2"/>
    <dgm:cxn modelId="{BAD29D35-AE64-7044-96CA-0E0AAD515BAA}" type="presParOf" srcId="{F6B3C4C1-D38F-E640-ACA6-6E2D73BD0A81}" destId="{10924AC1-132E-1048-B929-023E0F8229BB}" srcOrd="8" destOrd="0" presId="urn:microsoft.com/office/officeart/2005/8/layout/pyramid2"/>
    <dgm:cxn modelId="{EC06001B-0E12-A542-BB96-24CF6D3AA912}" type="presParOf" srcId="{F6B3C4C1-D38F-E640-ACA6-6E2D73BD0A81}" destId="{DF271458-3F40-B843-9094-ACE5293A96C1}" srcOrd="9" destOrd="0" presId="urn:microsoft.com/office/officeart/2005/8/layout/pyramid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011140C8-39B5-C548-80F5-FBBC0DD2B996}" type="presOf" srcId="{B2005BDF-F532-404C-8CEC-044B7A398F71}" destId="{10924AC1-132E-1048-B929-023E0F8229BB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F5E59BCE-E8D4-8C48-A79B-4767C26850CE}" type="presOf" srcId="{582164AB-1FCE-2746-B3EF-7F536957B164}" destId="{3447A895-48A6-234B-BB6C-93922AB473CF}" srcOrd="0" destOrd="0" presId="urn:microsoft.com/office/officeart/2005/8/layout/pyramid2"/>
    <dgm:cxn modelId="{D4C13335-75F8-4A4B-B714-F1712FE41BE9}" type="presOf" srcId="{30B93ACE-7A45-AD42-9A35-90431675EB91}" destId="{A684EC7D-5222-484E-BDEE-84BEDC0EC621}" srcOrd="0" destOrd="0" presId="urn:microsoft.com/office/officeart/2005/8/layout/pyramid2"/>
    <dgm:cxn modelId="{F19401F3-3F75-7142-A2D1-55AA74E80283}" type="presOf" srcId="{8974A15F-A633-EF47-A235-9997D2982056}" destId="{55D9A6DE-B76F-1546-852E-96CC55172117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A33A7B10-7A8C-3242-9B1F-0126458682E4}" type="presOf" srcId="{92260AF8-92A3-5244-B018-BA95A978BAE1}" destId="{FFA665EF-1025-F64B-8CB6-28DC40305B4A}" srcOrd="0" destOrd="0" presId="urn:microsoft.com/office/officeart/2005/8/layout/pyramid2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2C2E81CD-B3F2-324A-B8BE-27772555F001}" type="presOf" srcId="{E102CEA4-8E78-D64B-A65A-58122364E7D6}" destId="{CDD35B63-0B75-E041-9422-B7D4B9057E29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026598CA-E9C6-BB43-93B1-07B334F1E747}" type="presParOf" srcId="{FFA665EF-1025-F64B-8CB6-28DC40305B4A}" destId="{FD826A8F-2EC0-CF40-9613-FAB377CF63D0}" srcOrd="0" destOrd="0" presId="urn:microsoft.com/office/officeart/2005/8/layout/pyramid2"/>
    <dgm:cxn modelId="{8CF43B43-1D42-FA47-BB85-303C37E4A895}" type="presParOf" srcId="{FFA665EF-1025-F64B-8CB6-28DC40305B4A}" destId="{F6B3C4C1-D38F-E640-ACA6-6E2D73BD0A81}" srcOrd="1" destOrd="0" presId="urn:microsoft.com/office/officeart/2005/8/layout/pyramid2"/>
    <dgm:cxn modelId="{CDFA04CE-F33C-D94D-A556-8818FE6E290D}" type="presParOf" srcId="{F6B3C4C1-D38F-E640-ACA6-6E2D73BD0A81}" destId="{55D9A6DE-B76F-1546-852E-96CC55172117}" srcOrd="0" destOrd="0" presId="urn:microsoft.com/office/officeart/2005/8/layout/pyramid2"/>
    <dgm:cxn modelId="{6A278F7E-2125-2B4B-9F81-31A08602A0BB}" type="presParOf" srcId="{F6B3C4C1-D38F-E640-ACA6-6E2D73BD0A81}" destId="{2668063B-044D-4342-A97E-B309A401D815}" srcOrd="1" destOrd="0" presId="urn:microsoft.com/office/officeart/2005/8/layout/pyramid2"/>
    <dgm:cxn modelId="{F3177228-7851-1D4C-8EA0-D5DBA024D7C3}" type="presParOf" srcId="{F6B3C4C1-D38F-E640-ACA6-6E2D73BD0A81}" destId="{3447A895-48A6-234B-BB6C-93922AB473CF}" srcOrd="2" destOrd="0" presId="urn:microsoft.com/office/officeart/2005/8/layout/pyramid2"/>
    <dgm:cxn modelId="{4A8BD124-9DFF-2E4B-9EC2-43E1B0000CDA}" type="presParOf" srcId="{F6B3C4C1-D38F-E640-ACA6-6E2D73BD0A81}" destId="{A25A757C-611E-9345-9AB5-398174AF47E8}" srcOrd="3" destOrd="0" presId="urn:microsoft.com/office/officeart/2005/8/layout/pyramid2"/>
    <dgm:cxn modelId="{3488C81F-56A1-FB4E-95B6-6D4FDC6C89F7}" type="presParOf" srcId="{F6B3C4C1-D38F-E640-ACA6-6E2D73BD0A81}" destId="{CDD35B63-0B75-E041-9422-B7D4B9057E29}" srcOrd="4" destOrd="0" presId="urn:microsoft.com/office/officeart/2005/8/layout/pyramid2"/>
    <dgm:cxn modelId="{78C9FDF9-D35D-CC40-AE10-E6B81C09F155}" type="presParOf" srcId="{F6B3C4C1-D38F-E640-ACA6-6E2D73BD0A81}" destId="{9B43E22A-CC63-C843-B126-DCEF7D4564EC}" srcOrd="5" destOrd="0" presId="urn:microsoft.com/office/officeart/2005/8/layout/pyramid2"/>
    <dgm:cxn modelId="{DB7673BF-97B9-CC4D-828D-E1A9E5D8E385}" type="presParOf" srcId="{F6B3C4C1-D38F-E640-ACA6-6E2D73BD0A81}" destId="{A684EC7D-5222-484E-BDEE-84BEDC0EC621}" srcOrd="6" destOrd="0" presId="urn:microsoft.com/office/officeart/2005/8/layout/pyramid2"/>
    <dgm:cxn modelId="{DFD0A632-F1DD-E647-A5FB-9A3952560E7A}" type="presParOf" srcId="{F6B3C4C1-D38F-E640-ACA6-6E2D73BD0A81}" destId="{0CAC1044-A8C9-C94A-BDA5-271254F164ED}" srcOrd="7" destOrd="0" presId="urn:microsoft.com/office/officeart/2005/8/layout/pyramid2"/>
    <dgm:cxn modelId="{9B2A1E20-20B1-5B42-974A-CA442EE323E6}" type="presParOf" srcId="{F6B3C4C1-D38F-E640-ACA6-6E2D73BD0A81}" destId="{10924AC1-132E-1048-B929-023E0F8229BB}" srcOrd="8" destOrd="0" presId="urn:microsoft.com/office/officeart/2005/8/layout/pyramid2"/>
    <dgm:cxn modelId="{7242DA41-8E67-4C43-B8DC-417373A57B6B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3</a:t>
          </a:r>
        </a:p>
        <a:p>
          <a:r>
            <a:rPr lang="en-US" sz="2000" b="0" dirty="0" smtClean="0">
              <a:latin typeface="+mj-lt"/>
            </a:rPr>
            <a:t>Intensive PD: Data-driven Consultation </a:t>
          </a:r>
          <a:endParaRPr lang="en-US" sz="2000" b="0" dirty="0">
            <a:latin typeface="+mj-lt"/>
          </a:endParaRP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2</a:t>
          </a:r>
        </a:p>
        <a:p>
          <a:r>
            <a:rPr lang="en-US" sz="2000" dirty="0" smtClean="0">
              <a:latin typeface="+mj-lt"/>
            </a:rPr>
            <a:t>Targeted PD: Self-Management with Peer or Coaching Supports</a:t>
          </a:r>
          <a:endParaRPr lang="en-US" sz="2000" dirty="0">
            <a:latin typeface="+mj-lt"/>
          </a:endParaRP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</a:t>
          </a:r>
          <a:r>
            <a:rPr lang="en-US" sz="2000" b="1" dirty="0" smtClean="0">
              <a:latin typeface="+mj-lt"/>
            </a:rPr>
            <a:t>1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Universal PD: Training &amp; Self-Management</a:t>
          </a:r>
          <a:endParaRPr lang="en-US" sz="2000" dirty="0">
            <a:latin typeface="+mj-lt"/>
          </a:endParaRP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Progress Monitoring </a:t>
          </a:r>
        </a:p>
        <a:p>
          <a:r>
            <a:rPr lang="en-US" sz="2000" dirty="0" smtClean="0">
              <a:latin typeface="+mj-lt"/>
            </a:rPr>
            <a:t>Walk-through, Student Data Review, Teacher Collected Data</a:t>
          </a:r>
          <a:endParaRPr lang="en-US" sz="2000" dirty="0">
            <a:latin typeface="+mj-lt"/>
          </a:endParaRP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</a:t>
          </a:r>
          <a:r>
            <a:rPr lang="en-US" sz="2000" b="1" dirty="0" smtClean="0">
              <a:latin typeface="+mj-lt"/>
            </a:rPr>
            <a:t>Screening</a:t>
          </a:r>
        </a:p>
        <a:p>
          <a:r>
            <a:rPr lang="en-US" sz="2000" dirty="0" smtClean="0">
              <a:latin typeface="+mj-lt"/>
            </a:rPr>
            <a:t>Walk-through &amp; Student Data Review</a:t>
          </a:r>
          <a:endParaRPr lang="en-US" sz="2000" dirty="0">
            <a:latin typeface="+mj-lt"/>
          </a:endParaRP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  <dgm:t>
        <a:bodyPr/>
        <a:lstStyle/>
        <a:p>
          <a:endParaRPr lang="en-US"/>
        </a:p>
      </dgm:t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2015FEA7-BAA1-CE44-A14E-368BBA7EEB12}" type="presOf" srcId="{582164AB-1FCE-2746-B3EF-7F536957B164}" destId="{3447A895-48A6-234B-BB6C-93922AB473CF}" srcOrd="0" destOrd="0" presId="urn:microsoft.com/office/officeart/2005/8/layout/pyramid2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8FFA3A8B-FD7E-5F44-A567-47BD1C46197A}" type="presOf" srcId="{8974A15F-A633-EF47-A235-9997D2982056}" destId="{55D9A6DE-B76F-1546-852E-96CC55172117}" srcOrd="0" destOrd="0" presId="urn:microsoft.com/office/officeart/2005/8/layout/pyramid2"/>
    <dgm:cxn modelId="{2003626A-D939-2B49-9B75-220968FED81C}" type="presOf" srcId="{E102CEA4-8E78-D64B-A65A-58122364E7D6}" destId="{CDD35B63-0B75-E041-9422-B7D4B9057E29}" srcOrd="0" destOrd="0" presId="urn:microsoft.com/office/officeart/2005/8/layout/pyramid2"/>
    <dgm:cxn modelId="{8D58ACC2-1275-884B-AE16-B8B3F0A3C402}" type="presOf" srcId="{92260AF8-92A3-5244-B018-BA95A978BAE1}" destId="{FFA665EF-1025-F64B-8CB6-28DC40305B4A}" srcOrd="0" destOrd="0" presId="urn:microsoft.com/office/officeart/2005/8/layout/pyramid2"/>
    <dgm:cxn modelId="{5C379544-8743-BD46-8A0C-BC9ECA1E6B03}" type="presOf" srcId="{30B93ACE-7A45-AD42-9A35-90431675EB91}" destId="{A684EC7D-5222-484E-BDEE-84BEDC0EC621}" srcOrd="0" destOrd="0" presId="urn:microsoft.com/office/officeart/2005/8/layout/pyramid2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2A794F34-EF07-C244-82EA-9D28D8AEE7A7}" type="presOf" srcId="{B2005BDF-F532-404C-8CEC-044B7A398F71}" destId="{10924AC1-132E-1048-B929-023E0F8229BB}" srcOrd="0" destOrd="0" presId="urn:microsoft.com/office/officeart/2005/8/layout/pyramid2"/>
    <dgm:cxn modelId="{4482D592-81CB-EB40-9FA7-4626FA6997D1}" type="presParOf" srcId="{FFA665EF-1025-F64B-8CB6-28DC40305B4A}" destId="{FD826A8F-2EC0-CF40-9613-FAB377CF63D0}" srcOrd="0" destOrd="0" presId="urn:microsoft.com/office/officeart/2005/8/layout/pyramid2"/>
    <dgm:cxn modelId="{673C517E-1B07-7948-9CA6-3C415166DB0E}" type="presParOf" srcId="{FFA665EF-1025-F64B-8CB6-28DC40305B4A}" destId="{F6B3C4C1-D38F-E640-ACA6-6E2D73BD0A81}" srcOrd="1" destOrd="0" presId="urn:microsoft.com/office/officeart/2005/8/layout/pyramid2"/>
    <dgm:cxn modelId="{36E71E69-398F-0E48-B4B8-CBAF3862C2A1}" type="presParOf" srcId="{F6B3C4C1-D38F-E640-ACA6-6E2D73BD0A81}" destId="{55D9A6DE-B76F-1546-852E-96CC55172117}" srcOrd="0" destOrd="0" presId="urn:microsoft.com/office/officeart/2005/8/layout/pyramid2"/>
    <dgm:cxn modelId="{72D1D74A-51FD-7544-BD33-D3BFD72450E7}" type="presParOf" srcId="{F6B3C4C1-D38F-E640-ACA6-6E2D73BD0A81}" destId="{2668063B-044D-4342-A97E-B309A401D815}" srcOrd="1" destOrd="0" presId="urn:microsoft.com/office/officeart/2005/8/layout/pyramid2"/>
    <dgm:cxn modelId="{FDB7C3C6-9CC9-1842-B010-5848CDCDCB65}" type="presParOf" srcId="{F6B3C4C1-D38F-E640-ACA6-6E2D73BD0A81}" destId="{3447A895-48A6-234B-BB6C-93922AB473CF}" srcOrd="2" destOrd="0" presId="urn:microsoft.com/office/officeart/2005/8/layout/pyramid2"/>
    <dgm:cxn modelId="{1C7E021F-9423-844B-A67B-937779A5E54C}" type="presParOf" srcId="{F6B3C4C1-D38F-E640-ACA6-6E2D73BD0A81}" destId="{A25A757C-611E-9345-9AB5-398174AF47E8}" srcOrd="3" destOrd="0" presId="urn:microsoft.com/office/officeart/2005/8/layout/pyramid2"/>
    <dgm:cxn modelId="{AAE6D1CF-3DE5-7943-9FAF-D53D571AF84A}" type="presParOf" srcId="{F6B3C4C1-D38F-E640-ACA6-6E2D73BD0A81}" destId="{CDD35B63-0B75-E041-9422-B7D4B9057E29}" srcOrd="4" destOrd="0" presId="urn:microsoft.com/office/officeart/2005/8/layout/pyramid2"/>
    <dgm:cxn modelId="{70544D9C-3F34-2748-80F3-23229A2FE64C}" type="presParOf" srcId="{F6B3C4C1-D38F-E640-ACA6-6E2D73BD0A81}" destId="{9B43E22A-CC63-C843-B126-DCEF7D4564EC}" srcOrd="5" destOrd="0" presId="urn:microsoft.com/office/officeart/2005/8/layout/pyramid2"/>
    <dgm:cxn modelId="{1C99BF61-5821-FD4E-9F0D-240D2F5343BE}" type="presParOf" srcId="{F6B3C4C1-D38F-E640-ACA6-6E2D73BD0A81}" destId="{A684EC7D-5222-484E-BDEE-84BEDC0EC621}" srcOrd="6" destOrd="0" presId="urn:microsoft.com/office/officeart/2005/8/layout/pyramid2"/>
    <dgm:cxn modelId="{8D6A6C71-DACC-A046-8EAF-C840B66F1EC7}" type="presParOf" srcId="{F6B3C4C1-D38F-E640-ACA6-6E2D73BD0A81}" destId="{0CAC1044-A8C9-C94A-BDA5-271254F164ED}" srcOrd="7" destOrd="0" presId="urn:microsoft.com/office/officeart/2005/8/layout/pyramid2"/>
    <dgm:cxn modelId="{65BE40E1-E75C-4640-B30F-0E10DC05A95F}" type="presParOf" srcId="{F6B3C4C1-D38F-E640-ACA6-6E2D73BD0A81}" destId="{10924AC1-132E-1048-B929-023E0F8229BB}" srcOrd="8" destOrd="0" presId="urn:microsoft.com/office/officeart/2005/8/layout/pyramid2"/>
    <dgm:cxn modelId="{6C088830-FD49-E645-B5FB-3D74B50C3689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BCBF45-CC86-8F42-94AC-248C8B8470E2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</dgm:pt>
    <dgm:pt modelId="{1F072D73-81B1-F348-B11D-2D98A5677B2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It: </a:t>
          </a:r>
        </a:p>
        <a:p>
          <a:r>
            <a:rPr lang="en-US" sz="2000" i="1" dirty="0" smtClean="0"/>
            <a:t>EBP</a:t>
          </a:r>
          <a:endParaRPr lang="en-US" sz="2000" i="1" dirty="0"/>
        </a:p>
      </dgm:t>
    </dgm:pt>
    <dgm:pt modelId="{DD05CD3D-CC99-924A-9E55-4D20F3F6AEBD}" type="parTrans" cxnId="{8CB1F0FD-C589-3D4D-8E06-581708D3C36F}">
      <dgm:prSet/>
      <dgm:spPr/>
      <dgm:t>
        <a:bodyPr/>
        <a:lstStyle/>
        <a:p>
          <a:endParaRPr lang="en-US" sz="2000"/>
        </a:p>
      </dgm:t>
    </dgm:pt>
    <dgm:pt modelId="{DBE5BA8F-349B-D547-95DC-B4CCAAE06D1E}" type="sibTrans" cxnId="{8CB1F0FD-C589-3D4D-8E06-581708D3C36F}">
      <dgm:prSet/>
      <dgm:spPr>
        <a:solidFill>
          <a:schemeClr val="bg1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C1BC16E0-B4F7-0A44-BB2B-4B2B393C67B5}">
      <dgm:prSet phldrT="[Text]" custT="1"/>
      <dgm:spPr/>
      <dgm:t>
        <a:bodyPr/>
        <a:lstStyle/>
        <a:p>
          <a:r>
            <a:rPr lang="en-US" sz="2000" b="1" dirty="0" smtClean="0"/>
            <a:t>Who:</a:t>
          </a:r>
        </a:p>
        <a:p>
          <a:r>
            <a:rPr lang="en-US" sz="2000" i="1" dirty="0" smtClean="0"/>
            <a:t>Implementation “Supporters”</a:t>
          </a:r>
          <a:endParaRPr lang="en-US" sz="2000" i="1" dirty="0"/>
        </a:p>
      </dgm:t>
    </dgm:pt>
    <dgm:pt modelId="{CA90E2EF-C02A-2C4F-9BCA-0D7AAED7F887}" type="parTrans" cxnId="{A0562BEE-49C6-5249-9964-758023C6A731}">
      <dgm:prSet/>
      <dgm:spPr/>
      <dgm:t>
        <a:bodyPr/>
        <a:lstStyle/>
        <a:p>
          <a:endParaRPr lang="en-US" sz="2000"/>
        </a:p>
      </dgm:t>
    </dgm:pt>
    <dgm:pt modelId="{2E483CDF-8E5F-CD44-92CD-A599DE1CA97D}" type="sibTrans" cxnId="{A0562BEE-49C6-5249-9964-758023C6A731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686210B3-0543-3240-B66D-699E239EE193}">
      <dgm:prSet phldrT="[Text]" custT="1"/>
      <dgm:spPr/>
      <dgm:t>
        <a:bodyPr/>
        <a:lstStyle/>
        <a:p>
          <a:r>
            <a:rPr lang="en-US" sz="2000" b="1" dirty="0" smtClean="0"/>
            <a:t>How: </a:t>
          </a:r>
        </a:p>
        <a:p>
          <a:r>
            <a:rPr lang="en-US" sz="2000" i="1" dirty="0" smtClean="0"/>
            <a:t>Train, prompt, use data</a:t>
          </a:r>
          <a:endParaRPr lang="en-US" sz="2000" i="1" dirty="0"/>
        </a:p>
      </dgm:t>
    </dgm:pt>
    <dgm:pt modelId="{1052612B-2C77-7043-B355-0E50919DB063}" type="parTrans" cxnId="{9C04E982-068A-4A4A-8508-306F872797E8}">
      <dgm:prSet/>
      <dgm:spPr/>
      <dgm:t>
        <a:bodyPr/>
        <a:lstStyle/>
        <a:p>
          <a:endParaRPr lang="en-US" sz="2000"/>
        </a:p>
      </dgm:t>
    </dgm:pt>
    <dgm:pt modelId="{B2F4056D-5B5E-D144-A9CC-6D438617E25B}" type="sibTrans" cxnId="{9C04E982-068A-4A4A-8508-306F872797E8}">
      <dgm:prSet/>
      <dgm:spPr>
        <a:solidFill>
          <a:srgbClr val="FFFFFF"/>
        </a:solidFill>
        <a:ln>
          <a:solidFill>
            <a:srgbClr val="FFFFFF"/>
          </a:solidFill>
        </a:ln>
        <a:effectLst/>
      </dgm:spPr>
      <dgm:t>
        <a:bodyPr/>
        <a:lstStyle/>
        <a:p>
          <a:endParaRPr lang="en-US" sz="2000"/>
        </a:p>
      </dgm:t>
    </dgm:pt>
    <dgm:pt modelId="{8165CE88-D246-0043-8524-783CB525BECB}">
      <dgm:prSet phldrT="[Text]" custT="1"/>
      <dgm:spPr/>
      <dgm:t>
        <a:bodyPr/>
        <a:lstStyle/>
        <a:p>
          <a:r>
            <a:rPr lang="en-US" sz="2000" b="1" dirty="0" smtClean="0"/>
            <a:t>Where:</a:t>
          </a:r>
        </a:p>
        <a:p>
          <a:r>
            <a:rPr lang="en-US" sz="2000" dirty="0" smtClean="0"/>
            <a:t> </a:t>
          </a:r>
          <a:r>
            <a:rPr lang="en-US" sz="2000" i="1" dirty="0" smtClean="0"/>
            <a:t>Teacher / Classroom</a:t>
          </a:r>
          <a:endParaRPr lang="en-US" sz="2000" i="1" dirty="0"/>
        </a:p>
      </dgm:t>
    </dgm:pt>
    <dgm:pt modelId="{7F08CECE-472F-E448-B6F2-4B450D5E7D5D}" type="parTrans" cxnId="{8F86B1EF-0A2B-BB4A-A78A-BA42CA8EE40F}">
      <dgm:prSet/>
      <dgm:spPr/>
      <dgm:t>
        <a:bodyPr/>
        <a:lstStyle/>
        <a:p>
          <a:endParaRPr lang="en-US" sz="2000"/>
        </a:p>
      </dgm:t>
    </dgm:pt>
    <dgm:pt modelId="{DF3417BE-4303-F648-B019-0A22B0C99B43}" type="sibTrans" cxnId="{8F86B1EF-0A2B-BB4A-A78A-BA42CA8EE40F}">
      <dgm:prSet/>
      <dgm:spPr/>
      <dgm:t>
        <a:bodyPr/>
        <a:lstStyle/>
        <a:p>
          <a:endParaRPr lang="en-US" sz="2000"/>
        </a:p>
      </dgm:t>
    </dgm:pt>
    <dgm:pt modelId="{675B8B44-E0FF-B44C-B6DC-33777552854A}" type="pres">
      <dgm:prSet presAssocID="{F1BCBF45-CC86-8F42-94AC-248C8B8470E2}" presName="diagram" presStyleCnt="0">
        <dgm:presLayoutVars>
          <dgm:dir/>
          <dgm:resizeHandles/>
        </dgm:presLayoutVars>
      </dgm:prSet>
      <dgm:spPr/>
    </dgm:pt>
    <dgm:pt modelId="{502382E5-BE8A-7E46-A74A-A302738CA854}" type="pres">
      <dgm:prSet presAssocID="{1F072D73-81B1-F348-B11D-2D98A5677B28}" presName="firstNode" presStyleLbl="node1" presStyleIdx="0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0022-A92E-D54B-88F6-286CA91F6998}" type="pres">
      <dgm:prSet presAssocID="{DBE5BA8F-349B-D547-95DC-B4CCAAE06D1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7121738-1341-8A4F-BA88-70E4E24697CE}" type="pres">
      <dgm:prSet presAssocID="{C1BC16E0-B4F7-0A44-BB2B-4B2B393C67B5}" presName="middleNode" presStyleCnt="0"/>
      <dgm:spPr/>
    </dgm:pt>
    <dgm:pt modelId="{F7AC1E71-0291-B044-A6F3-033AB87AF0D1}" type="pres">
      <dgm:prSet presAssocID="{C1BC16E0-B4F7-0A44-BB2B-4B2B393C67B5}" presName="padding" presStyleLbl="node1" presStyleIdx="0" presStyleCnt="4"/>
      <dgm:spPr/>
    </dgm:pt>
    <dgm:pt modelId="{F6BED337-F61C-6B44-9F2A-2F71262CD4EA}" type="pres">
      <dgm:prSet presAssocID="{C1BC16E0-B4F7-0A44-BB2B-4B2B393C67B5}" presName="shape" presStyleLbl="node1" presStyleIdx="1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27C2-6823-9F4F-AC38-039F0A0B1D20}" type="pres">
      <dgm:prSet presAssocID="{2E483CDF-8E5F-CD44-92CD-A599DE1CA9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3FDCA2-C83C-2841-9A8F-E5D1D96BFD24}" type="pres">
      <dgm:prSet presAssocID="{686210B3-0543-3240-B66D-699E239EE193}" presName="middleNode" presStyleCnt="0"/>
      <dgm:spPr/>
    </dgm:pt>
    <dgm:pt modelId="{EE9D012E-A5A7-8244-B01B-815B504BA3DC}" type="pres">
      <dgm:prSet presAssocID="{686210B3-0543-3240-B66D-699E239EE193}" presName="padding" presStyleLbl="node1" presStyleIdx="1" presStyleCnt="4"/>
      <dgm:spPr/>
    </dgm:pt>
    <dgm:pt modelId="{ACDEF832-BE8B-514A-B41A-6797F1E43642}" type="pres">
      <dgm:prSet presAssocID="{686210B3-0543-3240-B66D-699E239EE193}" presName="shape" presStyleLbl="node1" presStyleIdx="2" presStyleCnt="4" custScaleX="28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2A3B-DE56-2641-8240-87A07CEF7F53}" type="pres">
      <dgm:prSet presAssocID="{B2F4056D-5B5E-D144-A9CC-6D438617E25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1F945E-BE77-B84C-A376-07AEE91BF3D8}" type="pres">
      <dgm:prSet presAssocID="{8165CE88-D246-0043-8524-783CB525BECB}" presName="lastNode" presStyleLbl="node1" presStyleIdx="3" presStyleCnt="4" custScaleX="2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E432A-4872-AB4A-82B8-C8EC4FB507F4}" type="presOf" srcId="{2E483CDF-8E5F-CD44-92CD-A599DE1CA97D}" destId="{070F27C2-6823-9F4F-AC38-039F0A0B1D20}" srcOrd="0" destOrd="0" presId="urn:microsoft.com/office/officeart/2005/8/layout/bProcess2"/>
    <dgm:cxn modelId="{454DC72D-7F19-A04E-B850-5AA6DB7B971D}" type="presOf" srcId="{8165CE88-D246-0043-8524-783CB525BECB}" destId="{501F945E-BE77-B84C-A376-07AEE91BF3D8}" srcOrd="0" destOrd="0" presId="urn:microsoft.com/office/officeart/2005/8/layout/bProcess2"/>
    <dgm:cxn modelId="{8CB1F0FD-C589-3D4D-8E06-581708D3C36F}" srcId="{F1BCBF45-CC86-8F42-94AC-248C8B8470E2}" destId="{1F072D73-81B1-F348-B11D-2D98A5677B28}" srcOrd="0" destOrd="0" parTransId="{DD05CD3D-CC99-924A-9E55-4D20F3F6AEBD}" sibTransId="{DBE5BA8F-349B-D547-95DC-B4CCAAE06D1E}"/>
    <dgm:cxn modelId="{B624B355-089E-AE4E-8C58-12C11D1FF684}" type="presOf" srcId="{B2F4056D-5B5E-D144-A9CC-6D438617E25B}" destId="{9FF52A3B-DE56-2641-8240-87A07CEF7F53}" srcOrd="0" destOrd="0" presId="urn:microsoft.com/office/officeart/2005/8/layout/bProcess2"/>
    <dgm:cxn modelId="{8F86B1EF-0A2B-BB4A-A78A-BA42CA8EE40F}" srcId="{F1BCBF45-CC86-8F42-94AC-248C8B8470E2}" destId="{8165CE88-D246-0043-8524-783CB525BECB}" srcOrd="3" destOrd="0" parTransId="{7F08CECE-472F-E448-B6F2-4B450D5E7D5D}" sibTransId="{DF3417BE-4303-F648-B019-0A22B0C99B43}"/>
    <dgm:cxn modelId="{9C04E982-068A-4A4A-8508-306F872797E8}" srcId="{F1BCBF45-CC86-8F42-94AC-248C8B8470E2}" destId="{686210B3-0543-3240-B66D-699E239EE193}" srcOrd="2" destOrd="0" parTransId="{1052612B-2C77-7043-B355-0E50919DB063}" sibTransId="{B2F4056D-5B5E-D144-A9CC-6D438617E25B}"/>
    <dgm:cxn modelId="{FB4E4DF0-A9EE-EF45-9AB0-B466665F2405}" type="presOf" srcId="{DBE5BA8F-349B-D547-95DC-B4CCAAE06D1E}" destId="{4C2E0022-A92E-D54B-88F6-286CA91F6998}" srcOrd="0" destOrd="0" presId="urn:microsoft.com/office/officeart/2005/8/layout/bProcess2"/>
    <dgm:cxn modelId="{A18CAEF4-7C24-5B47-BE5D-6ABA17029D03}" type="presOf" srcId="{1F072D73-81B1-F348-B11D-2D98A5677B28}" destId="{502382E5-BE8A-7E46-A74A-A302738CA854}" srcOrd="0" destOrd="0" presId="urn:microsoft.com/office/officeart/2005/8/layout/bProcess2"/>
    <dgm:cxn modelId="{532DAC80-40DC-B548-8486-DB9A3855AB39}" type="presOf" srcId="{C1BC16E0-B4F7-0A44-BB2B-4B2B393C67B5}" destId="{F6BED337-F61C-6B44-9F2A-2F71262CD4EA}" srcOrd="0" destOrd="0" presId="urn:microsoft.com/office/officeart/2005/8/layout/bProcess2"/>
    <dgm:cxn modelId="{A0562BEE-49C6-5249-9964-758023C6A731}" srcId="{F1BCBF45-CC86-8F42-94AC-248C8B8470E2}" destId="{C1BC16E0-B4F7-0A44-BB2B-4B2B393C67B5}" srcOrd="1" destOrd="0" parTransId="{CA90E2EF-C02A-2C4F-9BCA-0D7AAED7F887}" sibTransId="{2E483CDF-8E5F-CD44-92CD-A599DE1CA97D}"/>
    <dgm:cxn modelId="{55B0C30D-1BD7-D24E-9C49-CF76C3C30794}" type="presOf" srcId="{686210B3-0543-3240-B66D-699E239EE193}" destId="{ACDEF832-BE8B-514A-B41A-6797F1E43642}" srcOrd="0" destOrd="0" presId="urn:microsoft.com/office/officeart/2005/8/layout/bProcess2"/>
    <dgm:cxn modelId="{2C2E032B-5365-744E-A837-200EA36CEB87}" type="presOf" srcId="{F1BCBF45-CC86-8F42-94AC-248C8B8470E2}" destId="{675B8B44-E0FF-B44C-B6DC-33777552854A}" srcOrd="0" destOrd="0" presId="urn:microsoft.com/office/officeart/2005/8/layout/bProcess2"/>
    <dgm:cxn modelId="{D4697114-C5FC-2B41-873D-8A60C784E95F}" type="presParOf" srcId="{675B8B44-E0FF-B44C-B6DC-33777552854A}" destId="{502382E5-BE8A-7E46-A74A-A302738CA854}" srcOrd="0" destOrd="0" presId="urn:microsoft.com/office/officeart/2005/8/layout/bProcess2"/>
    <dgm:cxn modelId="{777F043D-9AA7-A74B-86C1-42718EAA0D18}" type="presParOf" srcId="{675B8B44-E0FF-B44C-B6DC-33777552854A}" destId="{4C2E0022-A92E-D54B-88F6-286CA91F6998}" srcOrd="1" destOrd="0" presId="urn:microsoft.com/office/officeart/2005/8/layout/bProcess2"/>
    <dgm:cxn modelId="{BF0FE2AE-4C91-C043-A6E3-80D86B9D8C9A}" type="presParOf" srcId="{675B8B44-E0FF-B44C-B6DC-33777552854A}" destId="{B7121738-1341-8A4F-BA88-70E4E24697CE}" srcOrd="2" destOrd="0" presId="urn:microsoft.com/office/officeart/2005/8/layout/bProcess2"/>
    <dgm:cxn modelId="{F4297C1B-2285-F044-8272-A6C35605BB71}" type="presParOf" srcId="{B7121738-1341-8A4F-BA88-70E4E24697CE}" destId="{F7AC1E71-0291-B044-A6F3-033AB87AF0D1}" srcOrd="0" destOrd="0" presId="urn:microsoft.com/office/officeart/2005/8/layout/bProcess2"/>
    <dgm:cxn modelId="{6A28E690-9FD1-6144-8A3F-AC19E7D0E2AA}" type="presParOf" srcId="{B7121738-1341-8A4F-BA88-70E4E24697CE}" destId="{F6BED337-F61C-6B44-9F2A-2F71262CD4EA}" srcOrd="1" destOrd="0" presId="urn:microsoft.com/office/officeart/2005/8/layout/bProcess2"/>
    <dgm:cxn modelId="{DB5E0A05-DC1A-6942-9E81-F87288D7EA20}" type="presParOf" srcId="{675B8B44-E0FF-B44C-B6DC-33777552854A}" destId="{070F27C2-6823-9F4F-AC38-039F0A0B1D20}" srcOrd="3" destOrd="0" presId="urn:microsoft.com/office/officeart/2005/8/layout/bProcess2"/>
    <dgm:cxn modelId="{784E975C-F159-7941-9C2B-5E541202C7EE}" type="presParOf" srcId="{675B8B44-E0FF-B44C-B6DC-33777552854A}" destId="{5C3FDCA2-C83C-2841-9A8F-E5D1D96BFD24}" srcOrd="4" destOrd="0" presId="urn:microsoft.com/office/officeart/2005/8/layout/bProcess2"/>
    <dgm:cxn modelId="{038D0B9A-F06B-2B4F-BAD2-5CCE226302EA}" type="presParOf" srcId="{5C3FDCA2-C83C-2841-9A8F-E5D1D96BFD24}" destId="{EE9D012E-A5A7-8244-B01B-815B504BA3DC}" srcOrd="0" destOrd="0" presId="urn:microsoft.com/office/officeart/2005/8/layout/bProcess2"/>
    <dgm:cxn modelId="{998C7253-28CD-404C-9A57-271661AD6E05}" type="presParOf" srcId="{5C3FDCA2-C83C-2841-9A8F-E5D1D96BFD24}" destId="{ACDEF832-BE8B-514A-B41A-6797F1E43642}" srcOrd="1" destOrd="0" presId="urn:microsoft.com/office/officeart/2005/8/layout/bProcess2"/>
    <dgm:cxn modelId="{CE7B332F-88D2-FA4C-951F-2092A8D913F6}" type="presParOf" srcId="{675B8B44-E0FF-B44C-B6DC-33777552854A}" destId="{9FF52A3B-DE56-2641-8240-87A07CEF7F53}" srcOrd="5" destOrd="0" presId="urn:microsoft.com/office/officeart/2005/8/layout/bProcess2"/>
    <dgm:cxn modelId="{62639E14-134B-8649-86EB-EBD3A026AD8A}" type="presParOf" srcId="{675B8B44-E0FF-B44C-B6DC-33777552854A}" destId="{501F945E-BE77-B84C-A376-07AEE91BF3D8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8421-2A73-B34B-9886-96DD8B26B4AC}">
      <dsp:nvSpPr>
        <dsp:cNvPr id="0" name=""/>
        <dsp:cNvSpPr/>
      </dsp:nvSpPr>
      <dsp:spPr>
        <a:xfrm>
          <a:off x="457199" y="0"/>
          <a:ext cx="5181600" cy="1905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8EB443-DA94-AB43-8C3D-2F42519D2630}">
      <dsp:nvSpPr>
        <dsp:cNvPr id="0" name=""/>
        <dsp:cNvSpPr/>
      </dsp:nvSpPr>
      <dsp:spPr>
        <a:xfrm>
          <a:off x="646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Antecedent</a:t>
          </a:r>
          <a:endParaRPr lang="en-US" sz="2200" kern="1200" dirty="0"/>
        </a:p>
      </dsp:txBody>
      <dsp:txXfrm>
        <a:off x="37844" y="608697"/>
        <a:ext cx="1871745" cy="687604"/>
      </dsp:txXfrm>
    </dsp:sp>
    <dsp:sp modelId="{F38EF2E8-4112-9D4E-879A-E48A767A24E7}">
      <dsp:nvSpPr>
        <dsp:cNvPr id="0" name=""/>
        <dsp:cNvSpPr/>
      </dsp:nvSpPr>
      <dsp:spPr>
        <a:xfrm>
          <a:off x="2074929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Behavior</a:t>
          </a:r>
          <a:endParaRPr lang="en-US" sz="2200" kern="1200" dirty="0"/>
        </a:p>
      </dsp:txBody>
      <dsp:txXfrm>
        <a:off x="2112127" y="608697"/>
        <a:ext cx="1871745" cy="687604"/>
      </dsp:txXfrm>
    </dsp:sp>
    <dsp:sp modelId="{CC35EB1A-0754-6C42-A540-B20640557C18}">
      <dsp:nvSpPr>
        <dsp:cNvPr id="0" name=""/>
        <dsp:cNvSpPr/>
      </dsp:nvSpPr>
      <dsp:spPr>
        <a:xfrm>
          <a:off x="4149211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Consequence</a:t>
          </a:r>
          <a:endParaRPr lang="en-US" sz="2200" kern="1200" dirty="0"/>
        </a:p>
      </dsp:txBody>
      <dsp:txXfrm>
        <a:off x="4186409" y="608697"/>
        <a:ext cx="1871745" cy="6876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8421-2A73-B34B-9886-96DD8B26B4AC}">
      <dsp:nvSpPr>
        <dsp:cNvPr id="0" name=""/>
        <dsp:cNvSpPr/>
      </dsp:nvSpPr>
      <dsp:spPr>
        <a:xfrm>
          <a:off x="457199" y="0"/>
          <a:ext cx="5181600" cy="1905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8EB443-DA94-AB43-8C3D-2F42519D2630}">
      <dsp:nvSpPr>
        <dsp:cNvPr id="0" name=""/>
        <dsp:cNvSpPr/>
      </dsp:nvSpPr>
      <dsp:spPr>
        <a:xfrm>
          <a:off x="646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Antecedent</a:t>
          </a:r>
          <a:endParaRPr lang="en-US" sz="2200" kern="1200" dirty="0"/>
        </a:p>
      </dsp:txBody>
      <dsp:txXfrm>
        <a:off x="37844" y="608697"/>
        <a:ext cx="1871745" cy="687604"/>
      </dsp:txXfrm>
    </dsp:sp>
    <dsp:sp modelId="{F38EF2E8-4112-9D4E-879A-E48A767A24E7}">
      <dsp:nvSpPr>
        <dsp:cNvPr id="0" name=""/>
        <dsp:cNvSpPr/>
      </dsp:nvSpPr>
      <dsp:spPr>
        <a:xfrm>
          <a:off x="2074929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Behavior</a:t>
          </a:r>
          <a:endParaRPr lang="en-US" sz="2200" kern="1200" dirty="0"/>
        </a:p>
      </dsp:txBody>
      <dsp:txXfrm>
        <a:off x="2112127" y="608697"/>
        <a:ext cx="1871745" cy="687604"/>
      </dsp:txXfrm>
    </dsp:sp>
    <dsp:sp modelId="{CC35EB1A-0754-6C42-A540-B20640557C18}">
      <dsp:nvSpPr>
        <dsp:cNvPr id="0" name=""/>
        <dsp:cNvSpPr/>
      </dsp:nvSpPr>
      <dsp:spPr>
        <a:xfrm>
          <a:off x="4149211" y="571499"/>
          <a:ext cx="1946141" cy="76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Consequence</a:t>
          </a:r>
          <a:endParaRPr lang="en-US" sz="2200" kern="1200" dirty="0"/>
        </a:p>
      </dsp:txBody>
      <dsp:txXfrm>
        <a:off x="4186409" y="608697"/>
        <a:ext cx="1871745" cy="6876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520801" y="3688"/>
          <a:ext cx="7250335" cy="6139423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589769" y="0"/>
          <a:ext cx="4020830" cy="976945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Tier 3: Individualized Consultation Supports</a:t>
          </a:r>
        </a:p>
      </dsp:txBody>
      <dsp:txXfrm>
        <a:off x="4637460" y="47691"/>
        <a:ext cx="3925448" cy="881563"/>
      </dsp:txXfrm>
    </dsp:sp>
    <dsp:sp modelId="{3447A895-48A6-234B-BB6C-93922AB473CF}">
      <dsp:nvSpPr>
        <dsp:cNvPr id="0" name=""/>
        <dsp:cNvSpPr/>
      </dsp:nvSpPr>
      <dsp:spPr>
        <a:xfrm>
          <a:off x="4589769" y="1116928"/>
          <a:ext cx="4020830" cy="976945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Tier 2:</a:t>
          </a:r>
          <a:r>
            <a:rPr lang="en-US" sz="2000" kern="1200" dirty="0" smtClean="0">
              <a:latin typeface="+mj-lt"/>
            </a:rPr>
            <a:t> Self-Management (Self</a:t>
          </a:r>
          <a:r>
            <a:rPr lang="en-US" sz="2000" kern="1200" dirty="0">
              <a:latin typeface="+mj-lt"/>
            </a:rPr>
            <a:t>-</a:t>
          </a:r>
          <a:r>
            <a:rPr lang="en-US" sz="2000" kern="1200" dirty="0" smtClean="0">
              <a:latin typeface="+mj-lt"/>
            </a:rPr>
            <a:t>Monitoring, Self </a:t>
          </a:r>
          <a:r>
            <a:rPr lang="en-US" sz="2000" kern="1200" dirty="0" err="1" smtClean="0">
              <a:latin typeface="+mj-lt"/>
            </a:rPr>
            <a:t>Eval</a:t>
          </a:r>
          <a:r>
            <a:rPr lang="en-US" sz="2000" kern="1200" dirty="0" smtClean="0">
              <a:latin typeface="+mj-lt"/>
            </a:rPr>
            <a:t>, Self S</a:t>
          </a:r>
          <a:r>
            <a:rPr lang="en-US" sz="2000" kern="1200" baseline="30000" dirty="0" smtClean="0">
              <a:latin typeface="+mj-lt"/>
            </a:rPr>
            <a:t>R+</a:t>
          </a:r>
          <a:r>
            <a:rPr lang="en-US" sz="2000" kern="1200" baseline="0" dirty="0" smtClean="0">
              <a:latin typeface="+mj-lt"/>
            </a:rPr>
            <a:t>),</a:t>
          </a:r>
          <a:r>
            <a:rPr lang="en-US" sz="2000" kern="1200" baseline="30000" dirty="0" smtClean="0">
              <a:latin typeface="+mj-lt"/>
            </a:rPr>
            <a:t> </a:t>
          </a:r>
          <a:r>
            <a:rPr lang="en-US" sz="2000" kern="1200" dirty="0" smtClean="0">
              <a:latin typeface="+mj-lt"/>
            </a:rPr>
            <a:t>Prompts</a:t>
          </a:r>
          <a:r>
            <a:rPr lang="en-US" sz="2000" kern="1200" dirty="0">
              <a:latin typeface="+mj-lt"/>
            </a:rPr>
            <a:t>,</a:t>
          </a:r>
          <a:r>
            <a:rPr lang="en-US" sz="2000" kern="1200" dirty="0" smtClean="0">
              <a:latin typeface="+mj-lt"/>
            </a:rPr>
            <a:t> &amp; Accountability </a:t>
          </a:r>
          <a:endParaRPr lang="en-US" sz="2000" kern="1200" dirty="0">
            <a:latin typeface="+mj-lt"/>
          </a:endParaRPr>
        </a:p>
      </dsp:txBody>
      <dsp:txXfrm>
        <a:off x="4637460" y="1164619"/>
        <a:ext cx="3925448" cy="881563"/>
      </dsp:txXfrm>
    </dsp:sp>
    <dsp:sp modelId="{CDD35B63-0B75-E041-9422-B7D4B9057E29}">
      <dsp:nvSpPr>
        <dsp:cNvPr id="0" name=""/>
        <dsp:cNvSpPr/>
      </dsp:nvSpPr>
      <dsp:spPr>
        <a:xfrm>
          <a:off x="4589769" y="2769306"/>
          <a:ext cx="4020830" cy="976945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Tier 1: Overview of Classroom Management</a:t>
          </a:r>
          <a:r>
            <a:rPr lang="en-US" sz="2000" kern="1200" dirty="0" smtClean="0">
              <a:latin typeface="+mj-lt"/>
            </a:rPr>
            <a:t> Practices (Explicit Training) &amp; Self-Monitoring</a:t>
          </a:r>
          <a:endParaRPr lang="en-US" sz="2000" kern="1200" dirty="0">
            <a:latin typeface="+mj-lt"/>
          </a:endParaRPr>
        </a:p>
      </dsp:txBody>
      <dsp:txXfrm>
        <a:off x="4637460" y="2816997"/>
        <a:ext cx="3925448" cy="881563"/>
      </dsp:txXfrm>
    </dsp:sp>
    <dsp:sp modelId="{A684EC7D-5222-484E-BDEE-84BEDC0EC621}">
      <dsp:nvSpPr>
        <dsp:cNvPr id="0" name=""/>
        <dsp:cNvSpPr/>
      </dsp:nvSpPr>
      <dsp:spPr>
        <a:xfrm>
          <a:off x="0" y="659910"/>
          <a:ext cx="4020830" cy="976945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Secondary Screening: Unresponsive to Tier 2 or Challenges across X skills</a:t>
          </a:r>
        </a:p>
      </dsp:txBody>
      <dsp:txXfrm>
        <a:off x="47691" y="707601"/>
        <a:ext cx="3925448" cy="881563"/>
      </dsp:txXfrm>
    </dsp:sp>
    <dsp:sp modelId="{10924AC1-132E-1048-B929-023E0F8229BB}">
      <dsp:nvSpPr>
        <dsp:cNvPr id="0" name=""/>
        <dsp:cNvSpPr/>
      </dsp:nvSpPr>
      <dsp:spPr>
        <a:xfrm>
          <a:off x="0" y="2029487"/>
          <a:ext cx="4020830" cy="976945"/>
        </a:xfrm>
        <a:prstGeom prst="roundRect">
          <a:avLst/>
        </a:prstGeom>
        <a:solidFill>
          <a:srgbClr val="CDE08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Universal Screening: Walk-through, ODR data, CBM data</a:t>
          </a:r>
        </a:p>
      </dsp:txBody>
      <dsp:txXfrm>
        <a:off x="47691" y="2077178"/>
        <a:ext cx="3925448" cy="8815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BDF6F-C2DC-AD43-BED1-60EC65646A92}">
      <dsp:nvSpPr>
        <dsp:cNvPr id="0" name=""/>
        <dsp:cNvSpPr/>
      </dsp:nvSpPr>
      <dsp:spPr>
        <a:xfrm>
          <a:off x="5954167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4544C-E271-6147-A92D-0ADE93C75EA4}">
      <dsp:nvSpPr>
        <dsp:cNvPr id="0" name=""/>
        <dsp:cNvSpPr/>
      </dsp:nvSpPr>
      <dsp:spPr>
        <a:xfrm>
          <a:off x="5954167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4495371" y="393136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4495371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54"/>
              </a:lnTo>
              <a:lnTo>
                <a:pt x="1458796" y="313254"/>
              </a:lnTo>
              <a:lnTo>
                <a:pt x="1458796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036575" y="2468045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4495371" y="1004724"/>
          <a:ext cx="1458796" cy="459674"/>
        </a:xfrm>
        <a:custGeom>
          <a:avLst/>
          <a:gdLst/>
          <a:ahLst/>
          <a:cxnLst/>
          <a:rect l="0" t="0" r="0" b="0"/>
          <a:pathLst>
            <a:path>
              <a:moveTo>
                <a:pt x="1458796" y="0"/>
              </a:moveTo>
              <a:lnTo>
                <a:pt x="1458796" y="313254"/>
              </a:lnTo>
              <a:lnTo>
                <a:pt x="0" y="313254"/>
              </a:lnTo>
              <a:lnTo>
                <a:pt x="0" y="45967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4670987" y="107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4846603" y="16791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Are students still engaging in </a:t>
          </a:r>
          <a:r>
            <a:rPr lang="en-US" sz="2000" b="1" u="sng" kern="1200" dirty="0" smtClean="0">
              <a:latin typeface="Arial" charset="0"/>
              <a:ea typeface="Arial" charset="0"/>
              <a:cs typeface="Arial" charset="0"/>
            </a:rPr>
            <a:t>problem behavior</a:t>
          </a: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?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4875999" y="197310"/>
        <a:ext cx="2507568" cy="944853"/>
      </dsp:txXfrm>
    </dsp:sp>
    <dsp:sp modelId="{7D0CC7AF-14B2-8E4E-902B-184FB1986E9D}">
      <dsp:nvSpPr>
        <dsp:cNvPr id="0" name=""/>
        <dsp:cNvSpPr/>
      </dsp:nvSpPr>
      <dsp:spPr>
        <a:xfrm>
          <a:off x="3212191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3387807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Are behaviors minor or major expectation violations?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417203" y="1660630"/>
        <a:ext cx="2507568" cy="944853"/>
      </dsp:txXfrm>
    </dsp:sp>
    <dsp:sp modelId="{9A7EFB90-34EE-DF49-BB36-14528FB2A414}">
      <dsp:nvSpPr>
        <dsp:cNvPr id="0" name=""/>
        <dsp:cNvSpPr/>
      </dsp:nvSpPr>
      <dsp:spPr>
        <a:xfrm>
          <a:off x="1753395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1929011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Use brief, specific error correction &amp; other strategies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1958407" y="3123950"/>
        <a:ext cx="2507568" cy="944853"/>
      </dsp:txXfrm>
    </dsp:sp>
    <dsp:sp modelId="{199B6F96-2AA2-4B4C-AB7F-FC2B87FD9AB7}">
      <dsp:nvSpPr>
        <dsp:cNvPr id="0" name=""/>
        <dsp:cNvSpPr/>
      </dsp:nvSpPr>
      <dsp:spPr>
        <a:xfrm>
          <a:off x="4670987" y="292771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4846603" y="309455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How many students are involved (many or few)?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4875999" y="3123950"/>
        <a:ext cx="2507568" cy="944853"/>
      </dsp:txXfrm>
    </dsp:sp>
    <dsp:sp modelId="{1C657837-9A36-1543-B1A8-F6D9F73C8C9E}">
      <dsp:nvSpPr>
        <dsp:cNvPr id="0" name=""/>
        <dsp:cNvSpPr/>
      </dsp:nvSpPr>
      <dsp:spPr>
        <a:xfrm>
          <a:off x="3212191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3387807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Review, adjust &amp; intensify CWPBIS. Ask for help!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3417203" y="4587271"/>
        <a:ext cx="2507568" cy="944853"/>
      </dsp:txXfrm>
    </dsp:sp>
    <dsp:sp modelId="{F0E6C605-BADA-1343-A6E2-E52B58011A2C}">
      <dsp:nvSpPr>
        <dsp:cNvPr id="0" name=""/>
        <dsp:cNvSpPr/>
      </dsp:nvSpPr>
      <dsp:spPr>
        <a:xfrm>
          <a:off x="6129783" y="439103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6305399" y="4557875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Request additional (tier 2 &amp; 3) support for students. 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6334795" y="4587271"/>
        <a:ext cx="2507568" cy="944853"/>
      </dsp:txXfrm>
    </dsp:sp>
    <dsp:sp modelId="{6CB2321F-3DDB-4543-825E-40354EF730AD}">
      <dsp:nvSpPr>
        <dsp:cNvPr id="0" name=""/>
        <dsp:cNvSpPr/>
      </dsp:nvSpPr>
      <dsp:spPr>
        <a:xfrm>
          <a:off x="6129783" y="1464399"/>
          <a:ext cx="2566360" cy="10036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12734-27F4-AB4F-8D16-E30DF91E6BED}">
      <dsp:nvSpPr>
        <dsp:cNvPr id="0" name=""/>
        <dsp:cNvSpPr/>
      </dsp:nvSpPr>
      <dsp:spPr>
        <a:xfrm>
          <a:off x="6305399" y="1631234"/>
          <a:ext cx="2566360" cy="1003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  <a:ea typeface="Arial" charset="0"/>
              <a:cs typeface="Arial" charset="0"/>
            </a:rPr>
            <a:t>Well done! Monitor outcomes and adjust as needed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6334795" y="1660630"/>
        <a:ext cx="2507568" cy="9448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544C-E271-6147-A92D-0ADE93C75EA4}">
      <dsp:nvSpPr>
        <dsp:cNvPr id="0" name=""/>
        <dsp:cNvSpPr/>
      </dsp:nvSpPr>
      <dsp:spPr>
        <a:xfrm>
          <a:off x="6815196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5216338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5216338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617481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3617481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51067-4626-A242-B466-B8914FAC3103}">
      <dsp:nvSpPr>
        <dsp:cNvPr id="0" name=""/>
        <dsp:cNvSpPr/>
      </dsp:nvSpPr>
      <dsp:spPr>
        <a:xfrm>
          <a:off x="2018623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2211100" y="845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2403577" y="183699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 staff implementing PCBS with fidelity?</a:t>
          </a:r>
          <a:endParaRPr lang="en-US" sz="1800" kern="1200" dirty="0"/>
        </a:p>
      </dsp:txBody>
      <dsp:txXfrm>
        <a:off x="2435795" y="215917"/>
        <a:ext cx="2748325" cy="1035571"/>
      </dsp:txXfrm>
    </dsp:sp>
    <dsp:sp modelId="{FF22CE34-A717-0A40-A8AA-2B31ECFFF628}">
      <dsp:nvSpPr>
        <dsp:cNvPr id="0" name=""/>
        <dsp:cNvSpPr/>
      </dsp:nvSpPr>
      <dsp:spPr>
        <a:xfrm>
          <a:off x="612242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0684-C8C1-E743-BC4C-0480863FAEE6}">
      <dsp:nvSpPr>
        <dsp:cNvPr id="0" name=""/>
        <dsp:cNvSpPr/>
      </dsp:nvSpPr>
      <dsp:spPr>
        <a:xfrm>
          <a:off x="804719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done! Monitor outcomes and adjust as needed</a:t>
          </a:r>
          <a:endParaRPr lang="en-US" sz="1800" kern="1200" dirty="0"/>
        </a:p>
      </dsp:txBody>
      <dsp:txXfrm>
        <a:off x="836937" y="1819733"/>
        <a:ext cx="2748325" cy="1035571"/>
      </dsp:txXfrm>
    </dsp:sp>
    <dsp:sp modelId="{7D0CC7AF-14B2-8E4E-902B-184FB1986E9D}">
      <dsp:nvSpPr>
        <dsp:cNvPr id="0" name=""/>
        <dsp:cNvSpPr/>
      </dsp:nvSpPr>
      <dsp:spPr>
        <a:xfrm>
          <a:off x="3809958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4002435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the number of classrooms needing support (many or a few)</a:t>
          </a:r>
          <a:endParaRPr lang="en-US" sz="1800" kern="1200" dirty="0"/>
        </a:p>
      </dsp:txBody>
      <dsp:txXfrm>
        <a:off x="4034653" y="1819733"/>
        <a:ext cx="2748325" cy="1035571"/>
      </dsp:txXfrm>
    </dsp:sp>
    <dsp:sp modelId="{9A7EFB90-34EE-DF49-BB36-14528FB2A414}">
      <dsp:nvSpPr>
        <dsp:cNvPr id="0" name=""/>
        <dsp:cNvSpPr/>
      </dsp:nvSpPr>
      <dsp:spPr>
        <a:xfrm>
          <a:off x="2211100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2403577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and adjust universal support</a:t>
          </a:r>
          <a:endParaRPr lang="en-US" sz="1800" kern="1200" dirty="0"/>
        </a:p>
      </dsp:txBody>
      <dsp:txXfrm>
        <a:off x="2435795" y="3423549"/>
        <a:ext cx="2748325" cy="1035571"/>
      </dsp:txXfrm>
    </dsp:sp>
    <dsp:sp modelId="{199B6F96-2AA2-4B4C-AB7F-FC2B87FD9AB7}">
      <dsp:nvSpPr>
        <dsp:cNvPr id="0" name=""/>
        <dsp:cNvSpPr/>
      </dsp:nvSpPr>
      <dsp:spPr>
        <a:xfrm>
          <a:off x="5408816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5601293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type and severity of implementation changes (minor or major)</a:t>
          </a:r>
          <a:endParaRPr lang="en-US" sz="1800" kern="1200" dirty="0"/>
        </a:p>
      </dsp:txBody>
      <dsp:txXfrm>
        <a:off x="5633511" y="3423549"/>
        <a:ext cx="2748325" cy="1035571"/>
      </dsp:txXfrm>
    </dsp:sp>
    <dsp:sp modelId="{1C657837-9A36-1543-B1A8-F6D9F73C8C9E}">
      <dsp:nvSpPr>
        <dsp:cNvPr id="0" name=""/>
        <dsp:cNvSpPr/>
      </dsp:nvSpPr>
      <dsp:spPr>
        <a:xfrm>
          <a:off x="3809958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4002435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Provide supplemental support to small groups of staff needing support</a:t>
          </a:r>
          <a:endParaRPr lang="en-US" sz="1800" kern="1200" dirty="0"/>
        </a:p>
      </dsp:txBody>
      <dsp:txXfrm>
        <a:off x="4034653" y="5027365"/>
        <a:ext cx="2748325" cy="1035571"/>
      </dsp:txXfrm>
    </dsp:sp>
    <dsp:sp modelId="{F0E6C605-BADA-1343-A6E2-E52B58011A2C}">
      <dsp:nvSpPr>
        <dsp:cNvPr id="0" name=""/>
        <dsp:cNvSpPr/>
      </dsp:nvSpPr>
      <dsp:spPr>
        <a:xfrm>
          <a:off x="7007673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7200151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 individualized supports and other strategies for staff members needing </a:t>
          </a:r>
          <a:r>
            <a:rPr lang="en-US" sz="1800" kern="1200" smtClean="0"/>
            <a:t>intensified support. </a:t>
          </a:r>
          <a:endParaRPr lang="en-US" sz="1800" kern="1200" dirty="0"/>
        </a:p>
      </dsp:txBody>
      <dsp:txXfrm>
        <a:off x="7232369" y="5027365"/>
        <a:ext cx="2748325" cy="1035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544C-E271-6147-A92D-0ADE93C75EA4}">
      <dsp:nvSpPr>
        <dsp:cNvPr id="0" name=""/>
        <dsp:cNvSpPr/>
      </dsp:nvSpPr>
      <dsp:spPr>
        <a:xfrm>
          <a:off x="6815196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8796-C1D6-EE44-9869-F5661F3F8B5F}">
      <dsp:nvSpPr>
        <dsp:cNvPr id="0" name=""/>
        <dsp:cNvSpPr/>
      </dsp:nvSpPr>
      <dsp:spPr>
        <a:xfrm>
          <a:off x="5216338" y="4308484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16479-9E7F-A941-9B3F-EA82653ABA15}">
      <dsp:nvSpPr>
        <dsp:cNvPr id="0" name=""/>
        <dsp:cNvSpPr/>
      </dsp:nvSpPr>
      <dsp:spPr>
        <a:xfrm>
          <a:off x="5216338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188AF-6B0B-2842-9981-C8A370795369}">
      <dsp:nvSpPr>
        <dsp:cNvPr id="0" name=""/>
        <dsp:cNvSpPr/>
      </dsp:nvSpPr>
      <dsp:spPr>
        <a:xfrm>
          <a:off x="3617481" y="2704668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356D-D5F9-024D-8E0A-B11E01C245D2}">
      <dsp:nvSpPr>
        <dsp:cNvPr id="0" name=""/>
        <dsp:cNvSpPr/>
      </dsp:nvSpPr>
      <dsp:spPr>
        <a:xfrm>
          <a:off x="3617481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31"/>
              </a:lnTo>
              <a:lnTo>
                <a:pt x="1598857" y="343331"/>
              </a:lnTo>
              <a:lnTo>
                <a:pt x="1598857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51067-4626-A242-B466-B8914FAC3103}">
      <dsp:nvSpPr>
        <dsp:cNvPr id="0" name=""/>
        <dsp:cNvSpPr/>
      </dsp:nvSpPr>
      <dsp:spPr>
        <a:xfrm>
          <a:off x="2018623" y="1100852"/>
          <a:ext cx="1598857" cy="503809"/>
        </a:xfrm>
        <a:custGeom>
          <a:avLst/>
          <a:gdLst/>
          <a:ahLst/>
          <a:cxnLst/>
          <a:rect l="0" t="0" r="0" b="0"/>
          <a:pathLst>
            <a:path>
              <a:moveTo>
                <a:pt x="1598857" y="0"/>
              </a:moveTo>
              <a:lnTo>
                <a:pt x="1598857" y="343331"/>
              </a:lnTo>
              <a:lnTo>
                <a:pt x="0" y="343331"/>
              </a:lnTo>
              <a:lnTo>
                <a:pt x="0" y="50380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55D9-C3F1-4E40-BAA3-842EECDA1E65}">
      <dsp:nvSpPr>
        <dsp:cNvPr id="0" name=""/>
        <dsp:cNvSpPr/>
      </dsp:nvSpPr>
      <dsp:spPr>
        <a:xfrm>
          <a:off x="2211100" y="845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AA5E-DB92-5241-8683-550A3668A98A}">
      <dsp:nvSpPr>
        <dsp:cNvPr id="0" name=""/>
        <dsp:cNvSpPr/>
      </dsp:nvSpPr>
      <dsp:spPr>
        <a:xfrm>
          <a:off x="2403577" y="183699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Are staff implementing PCBS with fidelity?</a:t>
          </a:r>
          <a:endParaRPr lang="en-US" sz="1800" kern="1200" dirty="0"/>
        </a:p>
      </dsp:txBody>
      <dsp:txXfrm>
        <a:off x="2435795" y="215917"/>
        <a:ext cx="2748325" cy="1035571"/>
      </dsp:txXfrm>
    </dsp:sp>
    <dsp:sp modelId="{FF22CE34-A717-0A40-A8AA-2B31ECFFF628}">
      <dsp:nvSpPr>
        <dsp:cNvPr id="0" name=""/>
        <dsp:cNvSpPr/>
      </dsp:nvSpPr>
      <dsp:spPr>
        <a:xfrm>
          <a:off x="612242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0684-C8C1-E743-BC4C-0480863FAEE6}">
      <dsp:nvSpPr>
        <dsp:cNvPr id="0" name=""/>
        <dsp:cNvSpPr/>
      </dsp:nvSpPr>
      <dsp:spPr>
        <a:xfrm>
          <a:off x="804719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done! Monitor outcomes and adjust as needed</a:t>
          </a:r>
          <a:endParaRPr lang="en-US" sz="1800" kern="1200" dirty="0"/>
        </a:p>
      </dsp:txBody>
      <dsp:txXfrm>
        <a:off x="836937" y="1819733"/>
        <a:ext cx="2748325" cy="1035571"/>
      </dsp:txXfrm>
    </dsp:sp>
    <dsp:sp modelId="{7D0CC7AF-14B2-8E4E-902B-184FB1986E9D}">
      <dsp:nvSpPr>
        <dsp:cNvPr id="0" name=""/>
        <dsp:cNvSpPr/>
      </dsp:nvSpPr>
      <dsp:spPr>
        <a:xfrm>
          <a:off x="3809958" y="1604661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5DDC-3E8E-3243-8D1B-361551FA462D}">
      <dsp:nvSpPr>
        <dsp:cNvPr id="0" name=""/>
        <dsp:cNvSpPr/>
      </dsp:nvSpPr>
      <dsp:spPr>
        <a:xfrm>
          <a:off x="4002435" y="1787515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the number of classrooms needing support (many or a few)</a:t>
          </a:r>
          <a:endParaRPr lang="en-US" sz="1800" kern="1200" dirty="0"/>
        </a:p>
      </dsp:txBody>
      <dsp:txXfrm>
        <a:off x="4034653" y="1819733"/>
        <a:ext cx="2748325" cy="1035571"/>
      </dsp:txXfrm>
    </dsp:sp>
    <dsp:sp modelId="{9A7EFB90-34EE-DF49-BB36-14528FB2A414}">
      <dsp:nvSpPr>
        <dsp:cNvPr id="0" name=""/>
        <dsp:cNvSpPr/>
      </dsp:nvSpPr>
      <dsp:spPr>
        <a:xfrm>
          <a:off x="2211100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597E-23B3-1049-A01A-9F535DCF17C1}">
      <dsp:nvSpPr>
        <dsp:cNvPr id="0" name=""/>
        <dsp:cNvSpPr/>
      </dsp:nvSpPr>
      <dsp:spPr>
        <a:xfrm>
          <a:off x="2403577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and adjust universal support</a:t>
          </a:r>
          <a:endParaRPr lang="en-US" sz="1800" kern="1200" dirty="0"/>
        </a:p>
      </dsp:txBody>
      <dsp:txXfrm>
        <a:off x="2435795" y="3423549"/>
        <a:ext cx="2748325" cy="1035571"/>
      </dsp:txXfrm>
    </dsp:sp>
    <dsp:sp modelId="{199B6F96-2AA2-4B4C-AB7F-FC2B87FD9AB7}">
      <dsp:nvSpPr>
        <dsp:cNvPr id="0" name=""/>
        <dsp:cNvSpPr/>
      </dsp:nvSpPr>
      <dsp:spPr>
        <a:xfrm>
          <a:off x="5408816" y="3208477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31503-63ED-4540-8502-6A48CD18ED03}">
      <dsp:nvSpPr>
        <dsp:cNvPr id="0" name=""/>
        <dsp:cNvSpPr/>
      </dsp:nvSpPr>
      <dsp:spPr>
        <a:xfrm>
          <a:off x="5601293" y="3391331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Determine type and severity of implementation changes (minor or major)</a:t>
          </a:r>
          <a:endParaRPr lang="en-US" sz="1800" kern="1200" dirty="0"/>
        </a:p>
      </dsp:txBody>
      <dsp:txXfrm>
        <a:off x="5633511" y="3423549"/>
        <a:ext cx="2748325" cy="1035571"/>
      </dsp:txXfrm>
    </dsp:sp>
    <dsp:sp modelId="{1C657837-9A36-1543-B1A8-F6D9F73C8C9E}">
      <dsp:nvSpPr>
        <dsp:cNvPr id="0" name=""/>
        <dsp:cNvSpPr/>
      </dsp:nvSpPr>
      <dsp:spPr>
        <a:xfrm>
          <a:off x="3809958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D5D50-6D6C-0E4C-A837-1DDE12D05237}">
      <dsp:nvSpPr>
        <dsp:cNvPr id="0" name=""/>
        <dsp:cNvSpPr/>
      </dsp:nvSpPr>
      <dsp:spPr>
        <a:xfrm>
          <a:off x="4002435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Provide supplemental support to small groups of staff needing support</a:t>
          </a:r>
          <a:endParaRPr lang="en-US" sz="1800" kern="1200" dirty="0"/>
        </a:p>
      </dsp:txBody>
      <dsp:txXfrm>
        <a:off x="4034653" y="5027365"/>
        <a:ext cx="2748325" cy="1035571"/>
      </dsp:txXfrm>
    </dsp:sp>
    <dsp:sp modelId="{F0E6C605-BADA-1343-A6E2-E52B58011A2C}">
      <dsp:nvSpPr>
        <dsp:cNvPr id="0" name=""/>
        <dsp:cNvSpPr/>
      </dsp:nvSpPr>
      <dsp:spPr>
        <a:xfrm>
          <a:off x="7007673" y="4812293"/>
          <a:ext cx="2812761" cy="1100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13DE-F65B-334C-BBDB-3A4601909784}">
      <dsp:nvSpPr>
        <dsp:cNvPr id="0" name=""/>
        <dsp:cNvSpPr/>
      </dsp:nvSpPr>
      <dsp:spPr>
        <a:xfrm>
          <a:off x="7200151" y="4995147"/>
          <a:ext cx="2812761" cy="110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Consider individualized supports and other strategies for staff members needing </a:t>
          </a:r>
          <a:r>
            <a:rPr lang="en-US" sz="1800" kern="1200" smtClean="0"/>
            <a:t>intensified support. </a:t>
          </a:r>
          <a:endParaRPr lang="en-US" sz="1800" kern="1200" dirty="0"/>
        </a:p>
      </dsp:txBody>
      <dsp:txXfrm>
        <a:off x="7232369" y="5027365"/>
        <a:ext cx="2748325" cy="1035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Intensive PD: Data-driven Consultation </a:t>
          </a:r>
          <a:endParaRPr lang="en-US" sz="2000" b="0" kern="1200" dirty="0">
            <a:latin typeface="+mj-lt"/>
          </a:endParaRP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Targeted PD: Self-Management with Peer or Coaching Supports</a:t>
          </a:r>
          <a:endParaRPr lang="en-US" sz="2000" kern="1200" dirty="0">
            <a:latin typeface="+mj-lt"/>
          </a:endParaRP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Tier </a:t>
          </a:r>
          <a:r>
            <a:rPr lang="en-US" sz="2000" b="1" kern="1200" dirty="0" smtClean="0">
              <a:latin typeface="+mj-lt"/>
            </a:rPr>
            <a:t>1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Universal PD: Training &amp; Self-Management</a:t>
          </a:r>
          <a:endParaRPr lang="en-US" sz="2000" kern="1200" dirty="0">
            <a:latin typeface="+mj-lt"/>
          </a:endParaRP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Progress Monitoring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Walk-through, Student Data Review, Teacher Collected Data</a:t>
          </a:r>
          <a:endParaRPr lang="en-US" sz="2000" kern="1200" dirty="0">
            <a:latin typeface="+mj-lt"/>
          </a:endParaRP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</a:rPr>
            <a:t>Universal </a:t>
          </a:r>
          <a:r>
            <a:rPr lang="en-US" sz="2000" b="1" kern="1200" dirty="0" smtClean="0">
              <a:latin typeface="+mj-lt"/>
            </a:rPr>
            <a:t>Screening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Walk-through &amp; Student Data Review</a:t>
          </a:r>
          <a:endParaRPr lang="en-US" sz="2000" kern="1200" dirty="0">
            <a:latin typeface="+mj-lt"/>
          </a:endParaRPr>
        </a:p>
      </dsp:txBody>
      <dsp:txXfrm>
        <a:off x="121402" y="2232362"/>
        <a:ext cx="4100785" cy="834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2E5-BE8A-7E46-A74A-A302738CA854}">
      <dsp:nvSpPr>
        <dsp:cNvPr id="0" name=""/>
        <dsp:cNvSpPr/>
      </dsp:nvSpPr>
      <dsp:spPr>
        <a:xfrm>
          <a:off x="1101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EBP</a:t>
          </a:r>
          <a:endParaRPr lang="en-US" sz="2000" i="1" kern="1200" dirty="0"/>
        </a:p>
      </dsp:txBody>
      <dsp:txXfrm>
        <a:off x="520727" y="548431"/>
        <a:ext cx="2508974" cy="1168345"/>
      </dsp:txXfrm>
    </dsp:sp>
    <dsp:sp modelId="{4C2E0022-A92E-D54B-88F6-286CA91F6998}">
      <dsp:nvSpPr>
        <dsp:cNvPr id="0" name=""/>
        <dsp:cNvSpPr/>
      </dsp:nvSpPr>
      <dsp:spPr>
        <a:xfrm rot="10800000">
          <a:off x="1486063" y="2172101"/>
          <a:ext cx="578301" cy="452306"/>
        </a:xfrm>
        <a:prstGeom prst="triangle">
          <a:avLst/>
        </a:prstGeom>
        <a:solidFill>
          <a:schemeClr val="bg1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ED337-F61C-6B44-9F2A-2F71262CD4EA}">
      <dsp:nvSpPr>
        <dsp:cNvPr id="0" name=""/>
        <dsp:cNvSpPr/>
      </dsp:nvSpPr>
      <dsp:spPr>
        <a:xfrm>
          <a:off x="228597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Implementation “Supporters”</a:t>
          </a:r>
          <a:endParaRPr lang="en-US" sz="2000" i="1" kern="1200" dirty="0"/>
        </a:p>
      </dsp:txBody>
      <dsp:txXfrm>
        <a:off x="681590" y="2973551"/>
        <a:ext cx="2187247" cy="779287"/>
      </dsp:txXfrm>
    </dsp:sp>
    <dsp:sp modelId="{070F27C2-6823-9F4F-AC38-039F0A0B1D20}">
      <dsp:nvSpPr>
        <dsp:cNvPr id="0" name=""/>
        <dsp:cNvSpPr/>
      </dsp:nvSpPr>
      <dsp:spPr>
        <a:xfrm rot="5400000">
          <a:off x="3686050" y="3137042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F832-BE8B-514A-B41A-6797F1E43642}">
      <dsp:nvSpPr>
        <dsp:cNvPr id="0" name=""/>
        <dsp:cNvSpPr/>
      </dsp:nvSpPr>
      <dsp:spPr>
        <a:xfrm>
          <a:off x="4602968" y="2812156"/>
          <a:ext cx="3093233" cy="110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Train, prompt, use data</a:t>
          </a:r>
          <a:endParaRPr lang="en-US" sz="2000" i="1" kern="1200" dirty="0"/>
        </a:p>
      </dsp:txBody>
      <dsp:txXfrm>
        <a:off x="5055961" y="2973551"/>
        <a:ext cx="2187247" cy="779287"/>
      </dsp:txXfrm>
    </dsp:sp>
    <dsp:sp modelId="{9FF52A3B-DE56-2641-8240-87A07CEF7F53}">
      <dsp:nvSpPr>
        <dsp:cNvPr id="0" name=""/>
        <dsp:cNvSpPr/>
      </dsp:nvSpPr>
      <dsp:spPr>
        <a:xfrm>
          <a:off x="5860434" y="2146498"/>
          <a:ext cx="578301" cy="452306"/>
        </a:xfrm>
        <a:prstGeom prst="triangle">
          <a:avLst/>
        </a:prstGeom>
        <a:solidFill>
          <a:srgbClr val="FFFFFF"/>
        </a:solidFill>
        <a:ln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F945E-BE77-B84C-A376-07AEE91BF3D8}">
      <dsp:nvSpPr>
        <dsp:cNvPr id="0" name=""/>
        <dsp:cNvSpPr/>
      </dsp:nvSpPr>
      <dsp:spPr>
        <a:xfrm>
          <a:off x="4375472" y="306459"/>
          <a:ext cx="3548226" cy="1652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Where: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i="1" kern="1200" dirty="0" smtClean="0"/>
            <a:t>Teacher / Classroom</a:t>
          </a:r>
          <a:endParaRPr lang="en-US" sz="2000" i="1" kern="1200" dirty="0"/>
        </a:p>
      </dsp:txBody>
      <dsp:txXfrm>
        <a:off x="4895098" y="548431"/>
        <a:ext cx="2508974" cy="1168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C7068D3-F764-FF49-87A0-99A01BEEA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ヒラギノ角ゴ Pro W3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The title of this year’s Institute is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Personalizing Education:  Innovative, Multi-Tiered Pathways to Social and Academic Success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068D3-F764-FF49-87A0-99A01BEEA7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7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2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your school provide additional supports for new teachers? Is there a plan for addressing staff turnover? Is there a way to intensify coaching supports in your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your school provide additional supports for new teachers? Is there a plan for addressing staff turnover? Is there a way to intensify coaching supports in your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your school provide additional supports for new teachers? Is there a plan for addressing staff turnover? Is there a way to intensify coaching supports in your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4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Self-management interventions </a:t>
            </a:r>
          </a:p>
          <a:p>
            <a:pPr lvl="1">
              <a:defRPr/>
            </a:pPr>
            <a:r>
              <a:rPr lang="en-US" dirty="0" smtClean="0"/>
              <a:t>are related to desired behavior changes in </a:t>
            </a:r>
            <a:r>
              <a:rPr lang="en-US" b="1" i="1" dirty="0" smtClean="0"/>
              <a:t>adults </a:t>
            </a:r>
            <a:r>
              <a:rPr lang="en-US" dirty="0" smtClean="0"/>
              <a:t>who are obese, have asthma, have depression, and experience insomnia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err="1" smtClean="0"/>
              <a:t>Caplin</a:t>
            </a:r>
            <a:r>
              <a:rPr lang="en-US" dirty="0" smtClean="0"/>
              <a:t> &amp; </a:t>
            </a:r>
            <a:r>
              <a:rPr lang="en-US" dirty="0" err="1" smtClean="0"/>
              <a:t>Creer</a:t>
            </a:r>
            <a:r>
              <a:rPr lang="en-US" dirty="0" smtClean="0"/>
              <a:t>, 2001; </a:t>
            </a:r>
            <a:r>
              <a:rPr lang="en-US" dirty="0" err="1" smtClean="0"/>
              <a:t>Creer</a:t>
            </a:r>
            <a:r>
              <a:rPr lang="en-US" dirty="0" smtClean="0"/>
              <a:t>, </a:t>
            </a:r>
            <a:r>
              <a:rPr lang="en-US" dirty="0" err="1" smtClean="0"/>
              <a:t>Caplin</a:t>
            </a:r>
            <a:r>
              <a:rPr lang="en-US" dirty="0" smtClean="0"/>
              <a:t>, &amp; Holroyd, 2005; </a:t>
            </a:r>
            <a:r>
              <a:rPr lang="en-US" dirty="0" err="1" smtClean="0"/>
              <a:t>Creti</a:t>
            </a:r>
            <a:r>
              <a:rPr lang="en-US" dirty="0" smtClean="0"/>
              <a:t>, </a:t>
            </a:r>
            <a:r>
              <a:rPr lang="en-US" dirty="0" err="1" smtClean="0"/>
              <a:t>Libman</a:t>
            </a:r>
            <a:r>
              <a:rPr lang="en-US" dirty="0" smtClean="0"/>
              <a:t>, </a:t>
            </a:r>
            <a:r>
              <a:rPr lang="en-US" dirty="0" err="1" smtClean="0"/>
              <a:t>Bailes</a:t>
            </a:r>
            <a:r>
              <a:rPr lang="en-US" dirty="0" smtClean="0"/>
              <a:t>, &amp; </a:t>
            </a:r>
            <a:r>
              <a:rPr lang="en-US" dirty="0" err="1" smtClean="0"/>
              <a:t>Frichman</a:t>
            </a:r>
            <a:r>
              <a:rPr lang="en-US" dirty="0" smtClean="0"/>
              <a:t>, 2005; </a:t>
            </a:r>
            <a:r>
              <a:rPr lang="en-US" dirty="0" err="1" smtClean="0"/>
              <a:t>Ngamvitroj</a:t>
            </a:r>
            <a:r>
              <a:rPr lang="en-US" dirty="0" smtClean="0"/>
              <a:t> &amp; Kang, 2007Donaldson &amp; Norman, 2009; </a:t>
            </a:r>
            <a:r>
              <a:rPr lang="en-US" dirty="0" err="1" smtClean="0"/>
              <a:t>Rokke</a:t>
            </a:r>
            <a:r>
              <a:rPr lang="en-US" dirty="0" smtClean="0"/>
              <a:t>, </a:t>
            </a:r>
            <a:r>
              <a:rPr lang="en-US" dirty="0" err="1" smtClean="0"/>
              <a:t>Tomhave</a:t>
            </a:r>
            <a:r>
              <a:rPr lang="en-US" dirty="0" smtClean="0"/>
              <a:t>, &amp; </a:t>
            </a:r>
            <a:r>
              <a:rPr lang="en-US" dirty="0" err="1" smtClean="0"/>
              <a:t>Jocic</a:t>
            </a:r>
            <a:r>
              <a:rPr lang="en-US" dirty="0" smtClean="0"/>
              <a:t>, 2000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result in better instructional decisions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err="1" smtClean="0"/>
              <a:t>Allinder</a:t>
            </a:r>
            <a:r>
              <a:rPr lang="en-US" dirty="0" smtClean="0"/>
              <a:t>, </a:t>
            </a:r>
            <a:r>
              <a:rPr lang="en-US" dirty="0" err="1" smtClean="0"/>
              <a:t>Bolling</a:t>
            </a:r>
            <a:r>
              <a:rPr lang="en-US" dirty="0" smtClean="0"/>
              <a:t>, Oats, &amp;Gagnon, 2000; Liberty, Heller, &amp; </a:t>
            </a:r>
            <a:r>
              <a:rPr lang="en-US" dirty="0" err="1" smtClean="0"/>
              <a:t>D’Huyvetters</a:t>
            </a:r>
            <a:r>
              <a:rPr lang="en-US" dirty="0" smtClean="0"/>
              <a:t>, 1986)</a:t>
            </a:r>
          </a:p>
          <a:p>
            <a:pPr lvl="1">
              <a:defRPr/>
            </a:pPr>
            <a:r>
              <a:rPr lang="en-US" dirty="0" smtClean="0"/>
              <a:t>result in increases in teachers’ use of praise</a:t>
            </a:r>
          </a:p>
          <a:p>
            <a:pPr lvl="1">
              <a:defRPr/>
            </a:pPr>
            <a:r>
              <a:rPr lang="en-US" dirty="0" smtClean="0">
                <a:solidFill>
                  <a:srgbClr val="7F7F7F"/>
                </a:solidFill>
              </a:rPr>
              <a:t>	(</a:t>
            </a:r>
            <a:r>
              <a:rPr lang="en-US" dirty="0" smtClean="0"/>
              <a:t>Keller, Brady, &amp; Taylor, 2005; Sutherland &amp; </a:t>
            </a:r>
            <a:r>
              <a:rPr lang="en-US" dirty="0" err="1" smtClean="0"/>
              <a:t>Wehby</a:t>
            </a:r>
            <a:r>
              <a:rPr lang="en-US" dirty="0" smtClean="0"/>
              <a:t>, 2001; Workman, Watson, &amp; Helton, 1982). 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DD71-F845-BA45-864D-076F38873E23}" type="slidenum">
              <a:rPr lang="en-US" smtClean="0">
                <a:solidFill>
                  <a:srgbClr val="000000"/>
                </a:solidFill>
                <a:latin typeface="Arial" pitchFamily="-1" charset="0"/>
              </a:rPr>
              <a:pPr/>
              <a:t>37</a:t>
            </a:fld>
            <a:endParaRPr lang="en-US" smtClean="0">
              <a:solidFill>
                <a:srgbClr val="000000"/>
              </a:solidFill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5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Fixsen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D. L.,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Naoom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S. F.,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Blase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, K. A., Friedman, R. M. &amp; Wallace, F. (2005). Implementation Research: A Synthesis of the Literature. Tampa, FL: University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of South Florida, Louis de la Parte Florida Mental Health Institute, The National Implementation Research Network (FMHI Publication #231).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 to ask how</a:t>
            </a:r>
            <a:r>
              <a:rPr lang="en-US" baseline="0" dirty="0" smtClean="0"/>
              <a:t> many people had received training pre- service?  In-service?  What did it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UNHIDE?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94DFA-F14B-D046-A3D0-662D0F8CAD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C919-7F33-0B41-B117-F04C7D3AD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BD5F-AC6F-4340-B3AB-7010F5247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7CA5-BC36-754E-8B6E-6C759D25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6F5E-C1A3-6948-B23F-4BD01D1E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1D22-D9FE-D645-A75C-E53683C2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20D0-D175-C144-96D0-78246C43F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F196C-ED82-6249-B560-FC1E2135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9EBBA-996F-894A-B54A-D6246ED52CEA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5139117"/>
            <a:ext cx="9144000" cy="748530"/>
            <a:chOff x="0" y="5139117"/>
            <a:chExt cx="9144000" cy="74853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5319168"/>
              <a:ext cx="9144000" cy="42757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FFFF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1081091" y="5139117"/>
              <a:ext cx="3965734" cy="748530"/>
              <a:chOff x="152399" y="5859960"/>
              <a:chExt cx="5150586" cy="99804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lum bright="-2000" contrast="-2000"/>
              </a:blip>
              <a:srcRect/>
              <a:stretch>
                <a:fillRect/>
              </a:stretch>
            </p:blipFill>
            <p:spPr bwMode="auto">
              <a:xfrm>
                <a:off x="2743200" y="5859960"/>
                <a:ext cx="2559785" cy="998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399" y="5941695"/>
                <a:ext cx="2333625" cy="916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188047" y="5139117"/>
              <a:ext cx="3306337" cy="7485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B3A1323-8D79-1946-B0D7-40001CF92E9D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1846-DA80-1C48-A609-854EA85C59AD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02355-E14B-8545-A8F8-0FE83CC9D524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40F58-564D-2B4F-AE67-E407BA4FCF45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34C8-038E-2045-AF43-DF7DBB8E0E9E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8C68F-D26B-8F47-958C-23B49CF8A634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F5E60-9974-AC48-9591-99C2BB44B7CF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79C5D-2A6F-F04D-97DA-BEF2467B64E4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52C72-DE31-F449-A4ED-4C594FD91407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2726E-379B-B349-9EED-81ED093FA806}" type="datetimeFigureOut">
              <a:rPr lang="en-US" smtClean="0">
                <a:solidFill>
                  <a:srgbClr val="000000"/>
                </a:solidFill>
              </a:rPr>
              <a:pPr/>
              <a:t>6/21/17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5008-AB7B-AB42-A727-CE4E608DB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684B-C5FE-3446-BC1F-1B99D8033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432-C01D-AC47-9AD7-6EB8FE993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CC0A-DA34-994B-84BB-DECA4A37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7D02-3003-D544-A5CF-13AFB0358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37F6-BE4F-F943-9A78-246F72295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E826-4B12-9942-9467-14B24F585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0A63-6074-C244-9241-979DE5C1A9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357E-D949-3041-A7D0-5950807E3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EC21-B75A-8641-A7FF-27B7A4760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6862-2909-4148-9CB5-8581C50A68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427-717D-2C4F-95E6-C204D63E6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E738-DA74-0149-BD41-C64EA9449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0C34-BE1A-0641-974D-4003F0630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571E-5AFA-9F4B-A30E-280B89F3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E0C-A8AB-0D44-9A83-211C07567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5008-AB7B-AB42-A727-CE4E608DB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684B-C5FE-3446-BC1F-1B99D8033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432-C01D-AC47-9AD7-6EB8FE9939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7D02-3003-D544-A5CF-13AFB0358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37F6-BE4F-F943-9A78-246F72295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E826-4B12-9942-9467-14B24F585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0A63-6074-C244-9241-979DE5C1A9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357E-D949-3041-A7D0-5950807E3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EC21-B75A-8641-A7FF-27B7A4760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7064-5F9A-CD44-BFBA-7194559BB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6862-2909-4148-9CB5-8581C50A68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427-717D-2C4F-95E6-C204D63E6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E738-DA74-0149-BD41-C64EA9449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0C34-BE1A-0641-974D-4003F0630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E0C-A8AB-0D44-9A83-211C07567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B53F-4CD5-544A-96D7-C8E6572AD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E311-D6A7-9F40-88E1-5B4D953D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602B-D268-6B4B-9F1D-EAC4E2C7F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71B8-D53D-4F4C-9F2E-49B8F524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5" Type="http://schemas.openxmlformats.org/officeDocument/2006/relationships/image" Target="../media/image3.tif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ＭＳ Ｐゴシック" pitchFamily="-111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ＭＳ Ｐゴシック" pitchFamily="-111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967418B0-5A0A-AA4A-97A7-5ADD61F8B0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-108" charset="0"/>
              </a:defRPr>
            </a:lvl1pPr>
          </a:lstStyle>
          <a:p>
            <a:fld id="{09B482E8-6E0E-1B4F-B1FD-C69DB9E858D9}" type="datetimeFigureOut">
              <a:rPr lang="en-US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pPr/>
              <a:t>6/21/17</a:t>
            </a:fld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-108" charset="0"/>
              </a:defRPr>
            </a:lvl1pPr>
          </a:lstStyle>
          <a:p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itchFamily="-108" charset="0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457949"/>
            <a:ext cx="9143999" cy="399665"/>
            <a:chOff x="-5900113" y="5139117"/>
            <a:chExt cx="15044113" cy="74853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5900113" y="5319168"/>
              <a:ext cx="15044113" cy="31350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FFFF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410200" y="5139117"/>
              <a:ext cx="3965733" cy="748530"/>
              <a:chOff x="579830" y="5859960"/>
              <a:chExt cx="5150585" cy="998040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13">
                <a:lum bright="-2000" contrast="-2000"/>
              </a:blip>
              <a:srcRect/>
              <a:stretch>
                <a:fillRect/>
              </a:stretch>
            </p:blipFill>
            <p:spPr bwMode="auto">
              <a:xfrm>
                <a:off x="3170631" y="5859960"/>
                <a:ext cx="2559784" cy="99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/>
              <p:cNvPicPr/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9830" y="5941696"/>
                <a:ext cx="2333625" cy="91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517148" y="5139117"/>
              <a:ext cx="3306337" cy="74852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30954" y="457201"/>
            <a:ext cx="9113046" cy="1174396"/>
            <a:chOff x="30954" y="457201"/>
            <a:chExt cx="9113046" cy="117439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0954" y="457201"/>
              <a:ext cx="1393030" cy="1174396"/>
              <a:chOff x="130970" y="457201"/>
              <a:chExt cx="1393030" cy="1174396"/>
            </a:xfrm>
          </p:grpSpPr>
          <p:sp>
            <p:nvSpPr>
              <p:cNvPr id="5" name="Oval 4"/>
              <p:cNvSpPr/>
              <p:nvPr userDrawn="1"/>
            </p:nvSpPr>
            <p:spPr>
              <a:xfrm>
                <a:off x="130970" y="792845"/>
                <a:ext cx="895348" cy="838752"/>
              </a:xfrm>
              <a:prstGeom prst="ellipse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509588" y="457201"/>
                <a:ext cx="1014412" cy="1021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171450" y="883604"/>
              <a:ext cx="652459" cy="602103"/>
              <a:chOff x="142878" y="485775"/>
              <a:chExt cx="652459" cy="602103"/>
            </a:xfrm>
          </p:grpSpPr>
          <p:sp>
            <p:nvSpPr>
              <p:cNvPr id="3" name="Oval 2"/>
              <p:cNvSpPr/>
              <p:nvPr userDrawn="1"/>
            </p:nvSpPr>
            <p:spPr>
              <a:xfrm>
                <a:off x="242888" y="485775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>
                <a:off x="381000" y="666751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142878" y="673540"/>
                <a:ext cx="414337" cy="414338"/>
              </a:xfrm>
              <a:prstGeom prst="ellipse">
                <a:avLst/>
              </a:pr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>
            <a:xfrm flipV="1">
              <a:off x="819034" y="1437684"/>
              <a:ext cx="8324966" cy="3012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>
              <a:outerShdw blurRad="40000" dist="20000" dir="5400000" rotWithShape="0">
                <a:schemeClr val="accent6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 userDrawn="1"/>
        </p:nvSpPr>
        <p:spPr>
          <a:xfrm>
            <a:off x="0" y="6477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(Simonsen &amp; Freeman, 2017)</a:t>
            </a:r>
            <a:endParaRPr lang="en-US" sz="1400" b="1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6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0" i="0">
          <a:solidFill>
            <a:schemeClr val="tx2"/>
          </a:solidFill>
          <a:latin typeface="Arial" charset="0"/>
          <a:ea typeface="ＭＳ Ｐゴシック" pitchFamily="-108" charset="-128"/>
          <a:cs typeface="Britannic Bol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10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 b="0" i="0">
          <a:solidFill>
            <a:schemeClr val="tx1"/>
          </a:solidFill>
          <a:latin typeface="Arial" charset="0"/>
          <a:ea typeface="ＭＳ Ｐゴシック" pitchFamily="-108" charset="-128"/>
          <a:cs typeface="Britannic Bold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fld id="{2923FEAF-BF7F-2441-94EA-649A365A9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fld id="{2923FEAF-BF7F-2441-94EA-649A365A9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conn.edu/index.php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tiff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8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2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.jpeg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21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://www.cber.org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i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895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a typeface="ＭＳ Ｐゴシック" pitchFamily="-107" charset="-128"/>
                <a:cs typeface="ＭＳ Ｐゴシック" pitchFamily="-107" charset="-128"/>
              </a:rPr>
              <a:t>Creating a Positive and Proactive Classroom to Support ALL Learners</a:t>
            </a:r>
            <a:endParaRPr lang="en-US" b="1" i="1" dirty="0" smtClean="0">
              <a:solidFill>
                <a:srgbClr val="9900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Brandi Simonsen, Ph.D.</a:t>
            </a:r>
          </a:p>
        </p:txBody>
      </p:sp>
      <p:pic>
        <p:nvPicPr>
          <p:cNvPr id="19460" name="Picture 10" descr="University of Connecticu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876800"/>
            <a:ext cx="4360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PBI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638800"/>
            <a:ext cx="243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lum bright="-2000" contrast="-2000"/>
          </a:blip>
          <a:srcRect/>
          <a:stretch>
            <a:fillRect/>
          </a:stretch>
        </p:blipFill>
        <p:spPr bwMode="auto">
          <a:xfrm>
            <a:off x="2508250" y="5638800"/>
            <a:ext cx="1758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8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295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a typeface="ＭＳ Ｐゴシック" pitchFamily="34" charset="-128"/>
                <a:cs typeface="ＭＳ Ｐゴシック" pitchFamily="34" charset="-128"/>
              </a:rPr>
              <a:t>We know a bit about what’s likely to work: </a:t>
            </a:r>
            <a:r>
              <a:rPr lang="en-US" sz="2400" i="1" dirty="0">
                <a:ea typeface="ＭＳ Ｐゴシック" pitchFamily="34" charset="-128"/>
                <a:cs typeface="ＭＳ Ｐゴシック" pitchFamily="34" charset="-128"/>
              </a:rPr>
              <a:t>Evidence-based practices in classroom management</a:t>
            </a:r>
            <a:endParaRPr lang="en-US" sz="3200" i="1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534400" cy="4114800"/>
          </a:xfrm>
          <a:noFill/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Maximize structure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in your classroom. 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Post, teach, review, monitor, and reinforce a small number of positively stated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expectations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Actively engage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students in observable ways.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continuum of strategies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to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acknowledge appropriate behavior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 dirty="0">
              <a:ea typeface="ＭＳ Ｐゴシック" pitchFamily="34" charset="-128"/>
              <a:cs typeface="ＭＳ Ｐゴシック" pitchFamily="34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Establish a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continuum of strategies 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to </a:t>
            </a:r>
            <a:r>
              <a:rPr lang="en-US" sz="2900" dirty="0">
                <a:solidFill>
                  <a:srgbClr val="0000FF"/>
                </a:solidFill>
                <a:ea typeface="ＭＳ Ｐゴシック" pitchFamily="34" charset="-128"/>
                <a:cs typeface="ＭＳ Ｐゴシック" pitchFamily="34" charset="-128"/>
              </a:rPr>
              <a:t>respond to inappropriate behavior</a:t>
            </a:r>
            <a:r>
              <a:rPr lang="en-US" sz="2900" dirty="0"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</a:pPr>
            <a:endParaRPr lang="en-US" sz="29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90800" y="64579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(Simonsen, Fairbanks,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Briesch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, Myers, &amp; Sugai, 2008)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So we know what the “it” is.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2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410200"/>
          </a:xfrm>
        </p:spPr>
        <p:txBody>
          <a:bodyPr/>
          <a:lstStyle/>
          <a:p>
            <a:r>
              <a:rPr lang="en-US" sz="2400" b="1" dirty="0">
                <a:ea typeface="ＭＳ Ｐゴシック" pitchFamily="34" charset="-128"/>
                <a:cs typeface="ＭＳ Ｐゴシック" pitchFamily="34" charset="-128"/>
              </a:rPr>
              <a:t>Teachers typically receive little pre- or in-service training in classroom management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Begeny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&amp; Martens, 2006; Freeman, Simonsen,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Briere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MacSuga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in press;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Markow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Moessner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&amp; Horowitz, 2006; Special Education Elementary Longitudinal Study, 2001, 2002, 2004; Wei, Darling-Hammond, &amp; </a:t>
            </a:r>
            <a:r>
              <a:rPr lang="en-US" sz="2000" dirty="0" err="1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Adomson</a:t>
            </a:r>
            <a:r>
              <a:rPr lang="en-US" sz="2000" dirty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2010)</a:t>
            </a:r>
            <a:endParaRPr lang="en-US" sz="2800" dirty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b="1" dirty="0">
                <a:ea typeface="ＭＳ Ｐゴシック" pitchFamily="34" charset="-128"/>
                <a:cs typeface="ＭＳ Ｐゴシック" pitchFamily="34" charset="-128"/>
              </a:rPr>
              <a:t>Multi-component training packages (didactic training + coaching + performance feedback + etc.) result in desired behavior change, especially when trained skills are effective</a:t>
            </a:r>
          </a:p>
          <a:p>
            <a:pPr marL="341313" lvl="1" indent="0">
              <a:buFontTx/>
              <a:buNone/>
            </a:pPr>
            <a:r>
              <a:rPr lang="en-US" sz="2000" dirty="0">
                <a:solidFill>
                  <a:srgbClr val="7F7F7F"/>
                </a:solidFill>
              </a:rPr>
              <a:t>(Abbott et al., 1998; </a:t>
            </a:r>
            <a:r>
              <a:rPr lang="en-US" sz="2000" dirty="0" err="1">
                <a:solidFill>
                  <a:srgbClr val="7F7F7F"/>
                </a:solidFill>
              </a:rPr>
              <a:t>Hiralall</a:t>
            </a:r>
            <a:r>
              <a:rPr lang="en-US" sz="2000" dirty="0">
                <a:solidFill>
                  <a:srgbClr val="7F7F7F"/>
                </a:solidFill>
              </a:rPr>
              <a:t> &amp; Martens, 1998; Madsen, Becker, &amp; Thomas, 1968; Simonsen, </a:t>
            </a:r>
            <a:r>
              <a:rPr lang="en-US" sz="2000" dirty="0" err="1">
                <a:solidFill>
                  <a:srgbClr val="7F7F7F"/>
                </a:solidFill>
              </a:rPr>
              <a:t>MacSuga</a:t>
            </a:r>
            <a:r>
              <a:rPr lang="en-US" sz="2000" dirty="0">
                <a:solidFill>
                  <a:srgbClr val="7F7F7F"/>
                </a:solidFill>
              </a:rPr>
              <a:t>-Gage, </a:t>
            </a:r>
            <a:r>
              <a:rPr lang="en-US" sz="2000" dirty="0" err="1">
                <a:solidFill>
                  <a:srgbClr val="7F7F7F"/>
                </a:solidFill>
              </a:rPr>
              <a:t>Briere</a:t>
            </a:r>
            <a:r>
              <a:rPr lang="en-US" sz="2000" dirty="0">
                <a:solidFill>
                  <a:srgbClr val="7F7F7F"/>
                </a:solidFill>
              </a:rPr>
              <a:t>, Freeman, &amp; </a:t>
            </a:r>
            <a:r>
              <a:rPr lang="en-US" sz="2000" dirty="0" err="1">
                <a:solidFill>
                  <a:srgbClr val="7F7F7F"/>
                </a:solidFill>
              </a:rPr>
              <a:t>Sugai</a:t>
            </a:r>
            <a:r>
              <a:rPr lang="en-US" sz="2000" dirty="0">
                <a:solidFill>
                  <a:srgbClr val="7F7F7F"/>
                </a:solidFill>
              </a:rPr>
              <a:t>, in preparation; The Metropolitan Area Child Study Research Group &amp; Gorman-Smith, 2003; Rollins et al., 1974</a:t>
            </a:r>
            <a:r>
              <a:rPr lang="en-US" sz="2000" dirty="0" smtClean="0">
                <a:solidFill>
                  <a:srgbClr val="7F7F7F"/>
                </a:solidFill>
              </a:rPr>
              <a:t>) 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Wait…why aren’t we doing “it”?  </a:t>
            </a:r>
            <a:br>
              <a:rPr lang="en-US" sz="4000" b="1" dirty="0" smtClean="0">
                <a:ea typeface="ＭＳ Ｐゴシック" pitchFamily="-107" charset="-128"/>
              </a:rPr>
            </a:br>
            <a:r>
              <a:rPr lang="en-US" sz="2800" i="1" dirty="0" smtClean="0">
                <a:ea typeface="ＭＳ Ｐゴシック" pitchFamily="-107" charset="-128"/>
              </a:rPr>
              <a:t>What do we know from the empirical literature?</a:t>
            </a:r>
            <a:endParaRPr lang="en-US" sz="4000" i="1" dirty="0" smtClean="0">
              <a:ea typeface="ＭＳ Ｐゴシック" pitchFamily="-107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52400" y="5638800"/>
            <a:ext cx="9448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So, we may know the “</a:t>
            </a:r>
            <a:r>
              <a:rPr lang="en-US" sz="2200" b="1" dirty="0" smtClean="0">
                <a:latin typeface="Arial"/>
                <a:cs typeface="Arial"/>
              </a:rPr>
              <a:t>it</a:t>
            </a:r>
            <a:r>
              <a:rPr lang="en-US" sz="2200" dirty="0" smtClean="0">
                <a:latin typeface="Arial"/>
                <a:cs typeface="Arial"/>
              </a:rPr>
              <a:t>,” but we need to figure out the “</a:t>
            </a:r>
            <a:r>
              <a:rPr lang="en-US" sz="2200" b="1" dirty="0" smtClean="0">
                <a:latin typeface="Arial"/>
                <a:cs typeface="Arial"/>
              </a:rPr>
              <a:t>who</a:t>
            </a:r>
            <a:r>
              <a:rPr lang="en-US" sz="2200" dirty="0" smtClean="0">
                <a:latin typeface="Arial"/>
                <a:cs typeface="Arial"/>
              </a:rPr>
              <a:t>” (implementation support</a:t>
            </a:r>
            <a:r>
              <a:rPr lang="en-US" sz="2200" b="1" i="1" dirty="0" smtClean="0">
                <a:latin typeface="Arial"/>
                <a:cs typeface="Arial"/>
              </a:rPr>
              <a:t>er</a:t>
            </a:r>
            <a:r>
              <a:rPr lang="en-US" sz="2200" dirty="0" smtClean="0">
                <a:latin typeface="Arial"/>
                <a:cs typeface="Arial"/>
              </a:rPr>
              <a:t>s) and “</a:t>
            </a:r>
            <a:r>
              <a:rPr lang="en-US" sz="2200" b="1" dirty="0" smtClean="0">
                <a:latin typeface="Arial"/>
                <a:cs typeface="Arial"/>
              </a:rPr>
              <a:t>how</a:t>
            </a:r>
            <a:r>
              <a:rPr lang="en-US" sz="2200" dirty="0" smtClean="0">
                <a:latin typeface="Arial"/>
                <a:cs typeface="Arial"/>
              </a:rPr>
              <a:t>” (implementation supports).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2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9" name="Picture 7" descr="j028607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05288"/>
            <a:ext cx="22034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40" name="AutoShape 8"/>
          <p:cNvSpPr>
            <a:spLocks noChangeArrowheads="1"/>
          </p:cNvSpPr>
          <p:nvPr/>
        </p:nvSpPr>
        <p:spPr bwMode="auto">
          <a:xfrm>
            <a:off x="1765300" y="868363"/>
            <a:ext cx="7378700" cy="5380037"/>
          </a:xfrm>
          <a:prstGeom prst="wedgeEllipseCallout">
            <a:avLst>
              <a:gd name="adj1" fmla="val -46468"/>
              <a:gd name="adj2" fmla="val 3847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prstTxWarp prst="textNoShape">
              <a:avLst/>
            </a:prstTxWarp>
          </a:bodyPr>
          <a:lstStyle/>
          <a:p>
            <a:pPr>
              <a:defRPr/>
            </a:pPr>
            <a:endParaRPr lang="en-US" sz="2200" dirty="0">
              <a:latin typeface="Arial" charset="0"/>
            </a:endParaRPr>
          </a:p>
        </p:txBody>
      </p:sp>
      <p:sp>
        <p:nvSpPr>
          <p:cNvPr id="32772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  <a:cs typeface="ＭＳ Ｐゴシック" pitchFamily="34" charset="-128"/>
              </a:rPr>
              <a:t>Take Away Messages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1600200"/>
            <a:ext cx="5943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Arial" pitchFamily="-84" charset="0"/>
              </a:rPr>
              <a:t>Bottom line: </a:t>
            </a:r>
            <a:r>
              <a:rPr lang="en-US" sz="2400" dirty="0" smtClean="0">
                <a:latin typeface="Arial" pitchFamily="-84" charset="0"/>
              </a:rPr>
              <a:t>“training by itself does not result in positive implementation …or intervention outcomes” 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rgbClr val="7F7F7F"/>
              </a:solidFill>
              <a:latin typeface="Arial" pitchFamily="-8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-84" charset="0"/>
              </a:rPr>
              <a:t>Unfortunately, most teachers receive </a:t>
            </a:r>
            <a:r>
              <a:rPr lang="en-US" sz="2400" b="1" dirty="0" smtClean="0">
                <a:latin typeface="Arial" pitchFamily="-84" charset="0"/>
              </a:rPr>
              <a:t>“sit and get” training (at best) </a:t>
            </a:r>
            <a:r>
              <a:rPr lang="en-US" sz="2400" dirty="0" smtClean="0">
                <a:latin typeface="Arial" pitchFamily="-84" charset="0"/>
              </a:rPr>
              <a:t>in classroom and behavior support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7F7F7F"/>
                </a:solidFill>
                <a:latin typeface="Arial" pitchFamily="-84" charset="0"/>
              </a:rPr>
              <a:t>    </a:t>
            </a:r>
            <a:endParaRPr lang="en-US" sz="2400" dirty="0" smtClean="0"/>
          </a:p>
          <a:p>
            <a:r>
              <a:rPr lang="en-US" sz="2400" dirty="0" smtClean="0"/>
              <a:t>We need to consider lessons learned and develop </a:t>
            </a:r>
            <a:r>
              <a:rPr lang="en-US" sz="2400" b="1" dirty="0" smtClean="0"/>
              <a:t>systems to support teachers implementation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676400" y="6211669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</a:rPr>
              <a:t>(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pp. 40-41;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National Joint Committee on Learning Disabilities, 2000; Wei et al., 2010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98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0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35052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Let’s Dive into Systems!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As a result of attending today’s training, you will be able to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Describe </a:t>
            </a:r>
            <a:r>
              <a:rPr lang="en-US" sz="2400" b="1" dirty="0" smtClean="0"/>
              <a:t>the need </a:t>
            </a:r>
            <a:r>
              <a:rPr lang="en-US" sz="2400" dirty="0" smtClean="0"/>
              <a:t>for supporting teachers’ implementation of of positive classroom behavior support (PCBS) practices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Develop </a:t>
            </a:r>
            <a:r>
              <a:rPr lang="en-US" sz="2400" b="1" dirty="0" smtClean="0"/>
              <a:t>systems</a:t>
            </a:r>
            <a:r>
              <a:rPr lang="en-US" sz="2400" dirty="0" smtClean="0"/>
              <a:t> to support teachers’ implementation of PCBS practices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Discuss a </a:t>
            </a:r>
            <a:r>
              <a:rPr lang="en-US" sz="2400" b="1" dirty="0" smtClean="0"/>
              <a:t>multi-tiered framework of professional development support </a:t>
            </a:r>
            <a:r>
              <a:rPr lang="en-US" sz="2400" dirty="0" smtClean="0"/>
              <a:t>for teachers; and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Identify promising, efficient, and effective </a:t>
            </a:r>
            <a:r>
              <a:rPr lang="en-US" sz="2400" b="1" dirty="0" smtClean="0"/>
              <a:t>support strategies </a:t>
            </a:r>
            <a:r>
              <a:rPr lang="en-US" sz="2400" dirty="0" smtClean="0"/>
              <a:t>for teachers’ PCBS practices.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67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28600" y="1600200"/>
            <a:ext cx="8686800" cy="25146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 anchor="t" anchorCtr="0">
            <a:prstTxWarp prst="textNoShape">
              <a:avLst/>
            </a:prstTxWarp>
          </a:bodyPr>
          <a:lstStyle/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600" dirty="0" smtClean="0">
              <a:solidFill>
                <a:srgbClr val="000000"/>
              </a:solidFill>
            </a:endParaRP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Jennifer Freeman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Brandi Simonsen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Steve Goodman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Barbara Mitchell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Heather George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Jessica </a:t>
            </a:r>
            <a:r>
              <a:rPr lang="en-US" sz="2200" dirty="0">
                <a:solidFill>
                  <a:srgbClr val="000000"/>
                </a:solidFill>
              </a:rPr>
              <a:t>Swain-</a:t>
            </a:r>
            <a:r>
              <a:rPr lang="en-US" sz="2200" dirty="0" err="1">
                <a:solidFill>
                  <a:srgbClr val="000000"/>
                </a:solidFill>
              </a:rPr>
              <a:t>Bradway</a:t>
            </a:r>
            <a:endParaRPr lang="en-US" sz="2200" dirty="0">
              <a:solidFill>
                <a:srgbClr val="000000"/>
              </a:solidFill>
            </a:endParaRP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Kathleen Lane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Jeff Sprague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Bob Putnam </a:t>
            </a:r>
          </a:p>
          <a:p>
            <a:pPr marL="450850">
              <a:spcAft>
                <a:spcPts val="600"/>
              </a:spcAft>
              <a:buFont typeface="Arial" pitchFamily="-1" charset="0"/>
              <a:buChar char="•"/>
            </a:pPr>
            <a:endParaRPr lang="en-US" sz="2200" dirty="0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Acknowledgements for this Section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(Co-authors of 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PBIS Technical Brief on Systems to Support Teachers’ Implementation of Positive Classroom Behavior Support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):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869459"/>
            <a:ext cx="365760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0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0612">
            <a:off x="4662380" y="2707200"/>
            <a:ext cx="3435927" cy="44196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rot="20516889">
            <a:off x="139285" y="1219201"/>
            <a:ext cx="7772400" cy="213359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3200" b="1" cap="small" dirty="0">
                <a:solidFill>
                  <a:schemeClr val="bg1"/>
                </a:solidFill>
              </a:rPr>
              <a:t>PBIS Technical Brief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cap="small" dirty="0">
                <a:solidFill>
                  <a:schemeClr val="bg1"/>
                </a:solidFill>
              </a:rPr>
              <a:t>on Systems to Support Teachers’ Implementation of Positive Classroom Behavior Support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82" y="5554858"/>
            <a:ext cx="3657600" cy="9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85" y="152400"/>
            <a:ext cx="4724400" cy="6485313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 rot="16200000">
            <a:off x="-2898518" y="3044280"/>
            <a:ext cx="6858004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Guiding </a:t>
            </a:r>
            <a:r>
              <a:rPr lang="en-US" sz="4400" b="1" dirty="0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Questions</a:t>
            </a:r>
            <a:endParaRPr lang="en-US" sz="4400" b="1" dirty="0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" name="Left Arrow 5"/>
          <p:cNvSpPr/>
          <p:nvPr/>
        </p:nvSpPr>
        <p:spPr>
          <a:xfrm rot="18900000">
            <a:off x="6684567" y="643725"/>
            <a:ext cx="1756894" cy="990600"/>
          </a:xfrm>
          <a:prstGeom prst="leftArrow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</a:rPr>
              <a:t>Hyperlink</a:t>
            </a:r>
            <a:endParaRPr lang="en-US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898518" y="3044280"/>
            <a:ext cx="6858004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Tables with Details</a:t>
            </a:r>
            <a:endParaRPr lang="en-US" sz="4400" b="1" dirty="0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45" y="838200"/>
            <a:ext cx="7646955" cy="48768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898518" y="3044280"/>
            <a:ext cx="6858004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School-Level Scenario</a:t>
            </a:r>
            <a:endParaRPr lang="en-US" sz="4400" b="1" dirty="0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4953000" cy="642223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6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 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systems in place to support PCBS practice implementation by all staff?</a:t>
              </a:r>
              <a:endParaRPr lang="en-US" sz="27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?</a:t>
              </a:r>
              <a:endParaRPr lang="en-US" sz="27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data indicate that staff are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PCBS practices effectively?</a:t>
              </a:r>
              <a:endParaRPr lang="en-US" sz="27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PCBS </a:t>
            </a:r>
            <a:r>
              <a:rPr lang="en-US" sz="3200" b="1" kern="0" dirty="0" smtClean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Systems Action Planning Guide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: 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5971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0"/>
            <a:ext cx="883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Workshop Overview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1600200"/>
          <a:ext cx="8839200" cy="4953000"/>
        </p:xfrm>
        <a:graphic>
          <a:graphicData uri="http://schemas.openxmlformats.org/drawingml/2006/table">
            <a:tbl>
              <a:tblPr/>
              <a:tblGrid>
                <a:gridCol w="1586523"/>
                <a:gridCol w="7252677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Mon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(9:30-12:30)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Class-wide Antecedent and Teaching Behavior Strategies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Maximizing Structure, Classroom Expectations, &amp; Active Engagement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Tue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(9:30-12:30)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Class-wide Consequence Strategies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Acknowledging Appropriate and Responding to Inappropriate Behavior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Wed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(9:45-12:30)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Positive and Proactive Supports for ALL and Action Planning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Applying Knowledge of Strategies to An Individual Classroom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Thurs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(8:45-10:00,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10:30-12:30)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Developing Systems to Support Class-wide Support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07" charset="0"/>
                        </a:rPr>
                        <a:t>Taking your knowledge to scale (from one classroom to all classrooms)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07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?</a:t>
              </a:r>
              <a:endParaRPr lang="en-US" sz="27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16878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4.44444E-6 -0.211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PCPS implementation is a clear school and district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priority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District </a:t>
            </a:r>
            <a:r>
              <a:rPr lang="en-US" sz="2000" dirty="0">
                <a:solidFill>
                  <a:srgbClr val="000000"/>
                </a:solidFill>
              </a:rPr>
              <a:t>and school administrators have communicated a clear priority for PCBS implementation.</a:t>
            </a:r>
          </a:p>
          <a:p>
            <a:pPr marL="119063" indent="-119063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Non-Examples: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practices are prioritized for implementation, identified strategies lack evidence of effectiveness, and/or priority practices are not effectively disseminated among all staff. </a:t>
            </a:r>
          </a:p>
        </p:txBody>
      </p:sp>
      <p:grpSp>
        <p:nvGrpSpPr>
          <p:cNvPr id="32" name="Group 3"/>
          <p:cNvGrpSpPr/>
          <p:nvPr/>
        </p:nvGrpSpPr>
        <p:grpSpPr>
          <a:xfrm>
            <a:off x="457200" y="152400"/>
            <a:ext cx="7099919" cy="1441443"/>
            <a:chOff x="0" y="0"/>
            <a:chExt cx="7099919" cy="1441443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8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PCPS implementation is a clear school and district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priority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School and district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resources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are available to support PCBS implementation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169107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BBE0E3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  <a:endParaRPr lang="en-US" sz="7200" dirty="0">
              <a:solidFill>
                <a:srgbClr val="BBE0E3">
                  <a:lumMod val="50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0" y="39447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Dedicated time for training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Dedicated time for coaching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functions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Regular data review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Celebration or recognition of staff implementation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0" y="39447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Non-Examples: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 dedicated time or resources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Data not shared or not used in problem solving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Staff recognition not available or used to celebrate PCBS implementation 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2" name="Group 3"/>
          <p:cNvGrpSpPr/>
          <p:nvPr/>
        </p:nvGrpSpPr>
        <p:grpSpPr>
          <a:xfrm>
            <a:off x="457200" y="152400"/>
            <a:ext cx="7099919" cy="1441443"/>
            <a:chOff x="0" y="0"/>
            <a:chExt cx="7099919" cy="1441443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4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PCPS implementation is a clear school and district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priority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School and district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resources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are available to support PCBS implementation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2074035"/>
            <a:ext cx="2819400" cy="16823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School and district teams have considered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alignment and integration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of PCBS with other district priorities and initiatives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169107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BBE0E3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  <a:endParaRPr lang="en-US" sz="7200" dirty="0">
              <a:solidFill>
                <a:srgbClr val="BBE0E3">
                  <a:lumMod val="50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124" y="2169107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BBE0E3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  <a:endParaRPr lang="en-US" sz="7200" dirty="0">
              <a:solidFill>
                <a:srgbClr val="BBE0E3">
                  <a:lumMod val="50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Implementation of PCBS connected to clear need in building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Implementation of PCBS connected to academic instruction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PCBS strategies adapted to ensure classroom contextual and cultural fit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Non-Examples: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Data demonstrating need are not regularly shared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Academic strategies taught in isolation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Training on practices not connected to why it is important in the school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2" name="Group 3"/>
          <p:cNvGrpSpPr/>
          <p:nvPr/>
        </p:nvGrpSpPr>
        <p:grpSpPr>
          <a:xfrm>
            <a:off x="457200" y="152400"/>
            <a:ext cx="7099919" cy="1441443"/>
            <a:chOff x="0" y="0"/>
            <a:chExt cx="7099919" cy="1441443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s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7786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-0.4666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2008" y="2514600"/>
            <a:ext cx="3717591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>
                <a:solidFill>
                  <a:srgbClr val="000000"/>
                </a:solidFill>
              </a:rPr>
              <a:t>Clear </a:t>
            </a:r>
            <a:r>
              <a:rPr lang="en-US" sz="2000" b="1" dirty="0">
                <a:solidFill>
                  <a:srgbClr val="000000"/>
                </a:solidFill>
              </a:rPr>
              <a:t>expectations</a:t>
            </a:r>
            <a:r>
              <a:rPr lang="en-US" sz="2000" dirty="0">
                <a:solidFill>
                  <a:srgbClr val="000000"/>
                </a:solidFill>
              </a:rPr>
              <a:t> and explicit </a:t>
            </a:r>
            <a:r>
              <a:rPr lang="en-US" sz="2000" b="1" dirty="0">
                <a:solidFill>
                  <a:srgbClr val="000000"/>
                </a:solidFill>
              </a:rPr>
              <a:t>training</a:t>
            </a:r>
            <a:r>
              <a:rPr lang="en-US" sz="2000" dirty="0">
                <a:solidFill>
                  <a:srgbClr val="000000"/>
                </a:solidFill>
              </a:rPr>
              <a:t> about practices that should be implemented by all staff. 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Clearly stated outcomes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Explicit (model, lead, test) approach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Job-embedded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Linked to school data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Delivered in various contexts and connected to practice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Non-Examples: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PD focuses </a:t>
            </a:r>
            <a:r>
              <a:rPr lang="en-US" sz="2000" i="1" dirty="0" smtClean="0">
                <a:solidFill>
                  <a:srgbClr val="000000"/>
                </a:solidFill>
              </a:rPr>
              <a:t>only</a:t>
            </a:r>
            <a:r>
              <a:rPr lang="en-US" sz="2000" dirty="0" smtClean="0">
                <a:solidFill>
                  <a:srgbClr val="000000"/>
                </a:solidFill>
              </a:rPr>
              <a:t> on theory and assumes educators will discover practices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Full-day intensive training with no follow-up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Short trainings not connected to larger need, structure, etc.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1" name="Group 6"/>
          <p:cNvGrpSpPr/>
          <p:nvPr/>
        </p:nvGrpSpPr>
        <p:grpSpPr>
          <a:xfrm>
            <a:off x="914400" y="152400"/>
            <a:ext cx="7099919" cy="1441443"/>
            <a:chOff x="626463" y="1681683"/>
            <a:chExt cx="7099919" cy="1441443"/>
          </a:xfrm>
        </p:grpSpPr>
        <p:sp>
          <p:nvSpPr>
            <p:cNvPr id="23" name="Rounded Rectangle 22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1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2008" y="2514600"/>
            <a:ext cx="3717591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>
                <a:solidFill>
                  <a:srgbClr val="000000"/>
                </a:solidFill>
              </a:rPr>
              <a:t>Clear </a:t>
            </a:r>
            <a:r>
              <a:rPr lang="en-US" sz="2000" b="1" dirty="0">
                <a:solidFill>
                  <a:srgbClr val="000000"/>
                </a:solidFill>
              </a:rPr>
              <a:t>expectations</a:t>
            </a:r>
            <a:r>
              <a:rPr lang="en-US" sz="2000" dirty="0">
                <a:solidFill>
                  <a:srgbClr val="000000"/>
                </a:solidFill>
              </a:rPr>
              <a:t> and explicit </a:t>
            </a:r>
            <a:r>
              <a:rPr lang="en-US" sz="2000" b="1" dirty="0">
                <a:solidFill>
                  <a:srgbClr val="000000"/>
                </a:solidFill>
              </a:rPr>
              <a:t>training</a:t>
            </a:r>
            <a:r>
              <a:rPr lang="en-US" sz="2000" dirty="0">
                <a:solidFill>
                  <a:srgbClr val="000000"/>
                </a:solidFill>
              </a:rPr>
              <a:t> about practices that should be implemented by all staff. 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4409" y="2514600"/>
            <a:ext cx="3717591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Coaching</a:t>
            </a:r>
            <a:r>
              <a:rPr lang="en-US" sz="2000" dirty="0">
                <a:solidFill>
                  <a:srgbClr val="000000"/>
                </a:solidFill>
              </a:rPr>
              <a:t> and/or regularly available </a:t>
            </a:r>
            <a:r>
              <a:rPr lang="en-US" sz="2000" b="1" dirty="0">
                <a:solidFill>
                  <a:srgbClr val="000000"/>
                </a:solidFill>
              </a:rPr>
              <a:t>performance feedback</a:t>
            </a:r>
            <a:r>
              <a:rPr lang="en-US" sz="2000" dirty="0">
                <a:solidFill>
                  <a:srgbClr val="000000"/>
                </a:solidFill>
              </a:rPr>
              <a:t> on the use of PCBS practices?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7209" y="2609671"/>
            <a:ext cx="72387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BBE0E3">
                    <a:lumMod val="50000"/>
                  </a:srgb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  <a:endParaRPr lang="en-US" sz="7200" dirty="0">
              <a:solidFill>
                <a:srgbClr val="BBE0E3">
                  <a:lumMod val="50000"/>
                </a:srgb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3962400"/>
            <a:ext cx="4572000" cy="2895600"/>
          </a:xfrm>
          <a:prstGeom prst="roundRect">
            <a:avLst/>
          </a:prstGeom>
          <a:solidFill>
            <a:srgbClr val="00B05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Prompts and reminders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Supportive data-based feedback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Supports may be delivered by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Coach/mentor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Peer/peer team</a:t>
            </a:r>
          </a:p>
          <a:p>
            <a:pPr marL="576263" lvl="1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Self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0" y="3962400"/>
            <a:ext cx="4572000" cy="2895600"/>
          </a:xfrm>
          <a:prstGeom prst="roundRect">
            <a:avLst/>
          </a:prstGeom>
          <a:solidFill>
            <a:srgbClr val="800000">
              <a:alpha val="20000"/>
            </a:srgb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Non-Examples: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Data delivered in punitive evaluative fashion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Feedback delayed or not data-based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" y="4919018"/>
            <a:ext cx="4419598" cy="1591964"/>
          </a:xfrm>
          <a:prstGeom prst="frame">
            <a:avLst>
              <a:gd name="adj1" fmla="val 86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6"/>
          <p:cNvGrpSpPr/>
          <p:nvPr/>
        </p:nvGrpSpPr>
        <p:grpSpPr>
          <a:xfrm>
            <a:off x="914400" y="152400"/>
            <a:ext cx="7099919" cy="1441443"/>
            <a:chOff x="626463" y="1681683"/>
            <a:chExt cx="7099919" cy="1441443"/>
          </a:xfrm>
        </p:grpSpPr>
        <p:sp>
          <p:nvSpPr>
            <p:cNvPr id="27" name="Rounded Rectangle 26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9"/>
            <a:ext cx="7543800" cy="1044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898518" y="3044280"/>
            <a:ext cx="685800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Table 2. Coaching</a:t>
            </a:r>
            <a:endParaRPr lang="en-US" sz="4400" b="1" dirty="0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5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600200"/>
            <a:ext cx="7099919" cy="1441443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5544491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the </a:t>
              </a:r>
              <a:r>
                <a:rPr lang="en-US" sz="2700" b="1" dirty="0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 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3352800"/>
            <a:ext cx="7099919" cy="1441443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447800" y="5111757"/>
            <a:ext cx="7099919" cy="1441443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</p:spTree>
    <p:extLst>
      <p:ext uri="{BB962C8B-B14F-4D97-AF65-F5344CB8AC3E}">
        <p14:creationId xmlns:p14="http://schemas.microsoft.com/office/powerpoint/2010/main" val="12863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-0.72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795355" y="304800"/>
          <a:ext cx="106251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838707" y="1524000"/>
            <a:ext cx="809493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1493787"/>
            <a:ext cx="809493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1879" y="305709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Minor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5079" y="30734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Major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3479" y="46736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Many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9079" y="4673618"/>
            <a:ext cx="1069521" cy="27938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6400800"/>
            <a:ext cx="9144000" cy="5334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00"/>
                </a:solidFill>
                <a:cs typeface="Arial"/>
              </a:rPr>
              <a:t>What data do we use to drive decision making?</a:t>
            </a: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28" name="Group 9"/>
          <p:cNvGrpSpPr/>
          <p:nvPr/>
        </p:nvGrpSpPr>
        <p:grpSpPr>
          <a:xfrm>
            <a:off x="1434481" y="82557"/>
            <a:ext cx="7099919" cy="1441443"/>
            <a:chOff x="1252927" y="3363366"/>
            <a:chExt cx="7099919" cy="1441443"/>
          </a:xfrm>
        </p:grpSpPr>
        <p:sp>
          <p:nvSpPr>
            <p:cNvPr id="29" name="Rounded Rectangle 28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295145" y="3405584"/>
              <a:ext cx="54520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4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CA51067-4626-A242-B466-B8914FAC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graphicEl>
                                              <a:dgm id="{3CA51067-4626-A242-B466-B8914FAC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22CE34-A717-0A40-A8AA-2B31ECFF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graphicEl>
                                              <a:dgm id="{FF22CE34-A717-0A40-A8AA-2B31ECFFF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8B0684-C8C1-E743-BC4C-0480863F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graphicEl>
                                              <a:dgm id="{A68B0684-C8C1-E743-BC4C-0480863F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Advance Organizer: Day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2286000"/>
          <a:ext cx="8686800" cy="3835400"/>
        </p:xfrm>
        <a:graphic>
          <a:graphicData uri="http://schemas.openxmlformats.org/drawingml/2006/table">
            <a:tbl>
              <a:tblPr/>
              <a:tblGrid>
                <a:gridCol w="1592580"/>
                <a:gridCol w="709422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8:45-9:30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Overview of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the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day &amp; Brief Review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:30-10:30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Lecture &amp; Discussion: Systems to Support Implementation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Review “Systems Brief”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10:00-10:30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BREAK (Check-Out)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11:00-11:45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Lecture &amp; Discussion: Example of Supporting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Discuss One Example of Supporting Teachers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11:45-12:30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Table Activity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Jigsaw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Brainstorm systems features required to take practices to scale within your school and district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12:15-12:30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  <a:ea typeface="Calibri" pitchFamily="-107" charset="0"/>
                        <a:cs typeface="Times New Roman" pitchFamily="-1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Wrap-Up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Discuss systems features as a large group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  <a:cs typeface="Times New Roman" pitchFamily="-1" charset="0"/>
                        </a:rPr>
                        <a:t>Review strand content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71" y="0"/>
            <a:ext cx="8177629" cy="7393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68081" y="3044280"/>
            <a:ext cx="685800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ea typeface="ＭＳ Ｐゴシック" pitchFamily="34" charset="-128"/>
                <a:cs typeface="ＭＳ Ｐゴシック" pitchFamily="34" charset="-128"/>
              </a:rPr>
              <a:t>Table 3. Data Tools</a:t>
            </a:r>
            <a:endParaRPr lang="en-US" sz="4400" b="1" dirty="0">
              <a:solidFill>
                <a:srgbClr val="FFFFFF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3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6488113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096000"/>
            <a:ext cx="9144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Arial"/>
              </a:rPr>
              <a:t>How can we approach intensifying our supports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cs typeface="Arial"/>
              </a:rPr>
              <a:t>for educators implementing PCBS?</a:t>
            </a: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61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9944"/>
            <a:ext cx="7086600" cy="6618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68081" y="3044280"/>
            <a:ext cx="685800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See Systems Brief</a:t>
            </a:r>
            <a:endParaRPr lang="en-US" sz="440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 bwMode="auto">
          <a:xfrm>
            <a:off x="304800" y="44196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Let’s Discuss Some Examples</a:t>
            </a:r>
            <a:endParaRPr lang="en-US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As a result of attending today’s training, you will be able to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Describe </a:t>
            </a:r>
            <a:r>
              <a:rPr lang="en-US" sz="2400" b="1" dirty="0" smtClean="0"/>
              <a:t>the need </a:t>
            </a:r>
            <a:r>
              <a:rPr lang="en-US" sz="2400" dirty="0" smtClean="0"/>
              <a:t>for supporting teachers’ implementation of of positive classroom behavior support (PCBS) practices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Develop </a:t>
            </a:r>
            <a:r>
              <a:rPr lang="en-US" sz="2400" b="1" dirty="0" smtClean="0"/>
              <a:t>systems</a:t>
            </a:r>
            <a:r>
              <a:rPr lang="en-US" sz="2400" dirty="0" smtClean="0"/>
              <a:t> to support teachers’ implementation of PCBS practices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Discuss a </a:t>
            </a:r>
            <a:r>
              <a:rPr lang="en-US" sz="2400" b="1" dirty="0" smtClean="0"/>
              <a:t>multi-tiered framework of professional development support </a:t>
            </a:r>
            <a:r>
              <a:rPr lang="en-US" sz="2400" dirty="0" smtClean="0"/>
              <a:t>for teachers; and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Identify promising, efficient, and effective </a:t>
            </a:r>
            <a:r>
              <a:rPr lang="en-US" sz="2400" b="1" dirty="0" smtClean="0"/>
              <a:t>support strategies </a:t>
            </a:r>
            <a:r>
              <a:rPr lang="en-US" sz="2400" dirty="0" smtClean="0"/>
              <a:t>for teachers’ PCBS practices.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69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5"/>
          <p:cNvSpPr>
            <a:spLocks noChangeArrowheads="1"/>
          </p:cNvSpPr>
          <p:nvPr/>
        </p:nvSpPr>
        <p:spPr bwMode="auto">
          <a:xfrm>
            <a:off x="228600" y="990600"/>
            <a:ext cx="8686800" cy="434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>
            <a:prstTxWarp prst="textNoShape">
              <a:avLst/>
            </a:prstTxWarp>
          </a:bodyPr>
          <a:lstStyle/>
          <a:p>
            <a:pPr marL="450850">
              <a:buFont typeface="Arial" pitchFamily="-1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Don 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Briere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(2013)</a:t>
            </a:r>
            <a:endParaRPr lang="en-US" sz="2000" dirty="0">
              <a:solidFill>
                <a:schemeClr val="tx2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Amy </a:t>
            </a:r>
            <a:r>
              <a:rPr lang="en-US" sz="2000" b="1" dirty="0" err="1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Briesch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(2008)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Carla </a:t>
            </a:r>
            <a:r>
              <a:rPr lang="en-US" sz="2000" b="1" dirty="0" err="1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DeLuca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(2010)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Kate Dooley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 (under review, in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preparation)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Sarah Fairbanks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 (2008)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Lindsey Fallon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(2012)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Jen Freeman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(2013,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in preparation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Lola Gordon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(in preparation)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Laura Kern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(under review, in preparation)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Ashley 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MacSuga-Gage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(2012,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in preparation)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Eleanor </a:t>
            </a:r>
            <a:r>
              <a:rPr lang="en-US" sz="2000" b="1" dirty="0" err="1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Maddock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(under review, in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preparation)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Diane Myers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(2008, 2010,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2013, under review, in preparation)</a:t>
            </a:r>
            <a:endParaRPr lang="en-US" sz="2000" dirty="0">
              <a:solidFill>
                <a:schemeClr val="tx2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450850">
              <a:buFont typeface="Arial" pitchFamily="-1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Terry Scott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(2013)</a:t>
            </a:r>
          </a:p>
          <a:p>
            <a:pPr marL="450850">
              <a:buFont typeface="Arial" pitchFamily="-1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George </a:t>
            </a: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Sugai </a:t>
            </a:r>
            <a:r>
              <a:rPr lang="en-US" sz="2000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(2008, 2012,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2013)</a:t>
            </a:r>
            <a:endParaRPr lang="en-US" sz="2000" dirty="0">
              <a:solidFill>
                <a:schemeClr val="tx2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Acknowledgements for this Session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  <a:t>(in Alphabetical Order, with Publication Years):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  <a:cs typeface="ＭＳ Ｐゴシック" pitchFamily="34" charset="-128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5869459"/>
            <a:ext cx="8991600" cy="988541"/>
            <a:chOff x="152400" y="5869459"/>
            <a:chExt cx="8991600" cy="98854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" contrast="-2000"/>
            </a:blip>
            <a:srcRect/>
            <a:stretch>
              <a:fillRect/>
            </a:stretch>
          </p:blipFill>
          <p:spPr bwMode="auto">
            <a:xfrm>
              <a:off x="2590800" y="5880328"/>
              <a:ext cx="2507544" cy="97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943600"/>
              <a:ext cx="2286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5869459"/>
              <a:ext cx="3657600" cy="98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473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2400" b="1" dirty="0" smtClean="0">
                <a:solidFill>
                  <a:srgbClr val="262673"/>
                </a:solidFill>
              </a:rPr>
              <a:t>Context</a:t>
            </a:r>
            <a:endParaRPr lang="en-US" sz="1200" b="1" dirty="0">
              <a:solidFill>
                <a:srgbClr val="26267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a typeface="ＭＳ Ｐゴシック" pitchFamily="-107" charset="-128"/>
              </a:rPr>
              <a:t>This is one way to start organizing our implementation supports</a:t>
            </a:r>
            <a:endParaRPr lang="en-US" sz="32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(Adapted from 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Expert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Peer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Self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8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How often?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On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Who needs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what these are!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where!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3505200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But…</a:t>
            </a:r>
            <a:endParaRPr lang="en-US" sz="2800" b="1" dirty="0">
              <a:solidFill>
                <a:srgbClr val="26267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7798" y="4572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?</a:t>
            </a:r>
            <a:endParaRPr lang="en-US" sz="2800" b="1" dirty="0">
              <a:solidFill>
                <a:srgbClr val="26267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4572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62673"/>
                </a:solidFill>
              </a:rPr>
              <a:t>?</a:t>
            </a:r>
            <a:endParaRPr lang="en-US" sz="2800" b="1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Oval 4"/>
          <p:cNvSpPr/>
          <p:nvPr/>
        </p:nvSpPr>
        <p:spPr>
          <a:xfrm>
            <a:off x="2933700" y="4608513"/>
            <a:ext cx="3276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Self-management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ONE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EXAMPLES</a:t>
            </a:r>
            <a:endParaRPr lang="en-US" sz="320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73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000" b="1" dirty="0" smtClean="0">
                <a:ea typeface="ＭＳ Ｐゴシック" pitchFamily="34" charset="-128"/>
              </a:rPr>
              <a:t>Self Management: A promising component of effective and efficient PD support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262673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Self-management: 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Individuals manage their own behavior in the same manner as they manage anyone else’s—“through the manipulation of variables of which behavior is a function” (</a:t>
            </a:r>
            <a:r>
              <a:rPr lang="en-US" sz="2800" dirty="0" err="1">
                <a:latin typeface="Arial" pitchFamily="-1" charset="0"/>
                <a:ea typeface="Arial" pitchFamily="-1" charset="0"/>
                <a:cs typeface="Arial" pitchFamily="-1" charset="0"/>
              </a:rPr>
              <a:t>Skiner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, 1953, </a:t>
            </a:r>
            <a:r>
              <a:rPr lang="en-US" sz="2800" dirty="0" err="1">
                <a:latin typeface="Arial" pitchFamily="-1" charset="0"/>
                <a:ea typeface="Arial" pitchFamily="-1" charset="0"/>
                <a:cs typeface="Arial" pitchFamily="-1" charset="0"/>
              </a:rPr>
              <a:t>p</a:t>
            </a:r>
            <a:r>
              <a:rPr lang="en-US" sz="2800" dirty="0">
                <a:latin typeface="Arial" pitchFamily="-1" charset="0"/>
                <a:ea typeface="Arial" pitchFamily="-1" charset="0"/>
                <a:cs typeface="Arial" pitchFamily="-1" charset="0"/>
              </a:rPr>
              <a:t>.  228).  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Self-manipulation of antecedents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Engaging in other (self-management) behaviors to affect probability of target behaviors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Self-monitoring and self-evaluation</a:t>
            </a:r>
          </a:p>
          <a:p>
            <a:pPr lvl="1"/>
            <a:r>
              <a:rPr lang="en-US" sz="2400" dirty="0">
                <a:latin typeface="Arial" pitchFamily="-1" charset="0"/>
                <a:ea typeface="Arial" pitchFamily="-1" charset="0"/>
                <a:cs typeface="Arial" pitchFamily="-1" charset="0"/>
              </a:rPr>
              <a:t>Self-manipulation of consequences (e.g., self-reinforcement)</a:t>
            </a:r>
          </a:p>
          <a:p>
            <a:endParaRPr lang="en-US" sz="2800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D1D1F0">
              <a:alpha val="50195"/>
            </a:srgbClr>
          </a:solidFill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ＭＳ Ｐゴシック" pitchFamily="34" charset="-128"/>
              </a:rPr>
              <a:t>What does our initial research on self-management indicate?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81600"/>
          </a:xfrm>
        </p:spPr>
        <p:txBody>
          <a:bodyPr/>
          <a:lstStyle/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 smtClean="0">
                <a:latin typeface="Arial" pitchFamily="-1" charset="0"/>
                <a:ea typeface="ＭＳ Ｐゴシック" pitchFamily="34" charset="-128"/>
                <a:cs typeface="ＭＳ Ｐゴシック" pitchFamily="34" charset="-128"/>
              </a:rPr>
              <a:t>Across three studies, we’ve found that self-management with email coaching prompts resulted in desired initial increases in specific classroom management skills across teachers.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-1" charset="0"/>
                <a:ea typeface="ＭＳ Ｐゴシック" pitchFamily="34" charset="-128"/>
                <a:cs typeface="ＭＳ Ｐゴシック" pitchFamily="34" charset="-128"/>
              </a:rPr>
              <a:t>We are still working to enhance maintenance and generalization of effects.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7575D1"/>
                </a:solidFill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(Simonsen, Freeman, Dooley, Maddock, &amp; Kern, 2017)</a:t>
            </a:r>
          </a:p>
          <a:p>
            <a:pPr>
              <a:buFontTx/>
              <a:buNone/>
            </a:pPr>
            <a:endParaRPr lang="en-US" sz="12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800" b="1" dirty="0" smtClean="0">
              <a:solidFill>
                <a:srgbClr val="6B6BC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2000" dirty="0" smtClean="0">
              <a:solidFill>
                <a:srgbClr val="7575D1"/>
              </a:solidFill>
            </a:endParaRPr>
          </a:p>
          <a:p>
            <a:pPr lvl="1"/>
            <a:endParaRPr lang="en-US" sz="2400" dirty="0" smtClean="0"/>
          </a:p>
        </p:txBody>
      </p:sp>
      <p:pic>
        <p:nvPicPr>
          <p:cNvPr id="225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411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706880" y="4038600"/>
            <a:ext cx="736092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625475" lvl="1" indent="-168275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Teachers…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Arial" pitchFamily="-83" charset="0"/>
              <a:ea typeface="ＭＳ Ｐゴシック" pitchFamily="34" charset="-128"/>
              <a:cs typeface="ＭＳ Ｐゴシック" pitchFamily="34" charset="-128"/>
            </a:endParaRP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Set a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goal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(criterion for self-reinforcement)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Self-monitored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daily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Entered data into an Excel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Spreadsheet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, which automatically graphed daily praise rates relative to goal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Self-evaluated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self-reinforced </a:t>
            </a:r>
          </a:p>
          <a:p>
            <a:pPr marL="625475" lvl="1" indent="-168275">
              <a:buFont typeface="Arial" pitchFamily="-83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Received </a:t>
            </a:r>
            <a:r>
              <a:rPr lang="en-US" sz="2000" b="1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weekly email prompts </a:t>
            </a:r>
            <a:r>
              <a:rPr lang="en-US" sz="2000" dirty="0">
                <a:solidFill>
                  <a:srgbClr val="000000"/>
                </a:solidFill>
                <a:latin typeface="Arial" pitchFamily="-83" charset="0"/>
                <a:ea typeface="ＭＳ Ｐゴシック" pitchFamily="34" charset="-128"/>
                <a:cs typeface="ＭＳ Ｐゴシック" pitchFamily="34" charset="-128"/>
              </a:rPr>
              <a:t>to use specific praise and submit data</a:t>
            </a:r>
          </a:p>
        </p:txBody>
      </p:sp>
    </p:spTree>
    <p:extLst>
      <p:ext uri="{BB962C8B-B14F-4D97-AF65-F5344CB8AC3E}">
        <p14:creationId xmlns:p14="http://schemas.microsoft.com/office/powerpoint/2010/main" val="2799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D1D1F0">
              <a:alpha val="50195"/>
            </a:srgbClr>
          </a:solidFill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Where can you find the materials?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057400"/>
            <a:ext cx="2438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187476"/>
            <a:ext cx="6324600" cy="2308324"/>
          </a:xfrm>
          <a:prstGeom prst="rect">
            <a:avLst/>
          </a:prstGeom>
          <a:solidFill>
            <a:srgbClr val="FFC8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See classroom tab of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nepbis.org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 for copies of the training scripts, email prompts, and spreadsheets we’ve developed for tracking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praise, 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prompts, and </a:t>
            </a:r>
          </a:p>
          <a:p>
            <a:pPr marL="223838" indent="-223838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opportunities to respond.</a:t>
            </a:r>
          </a:p>
        </p:txBody>
      </p:sp>
    </p:spTree>
    <p:extLst>
      <p:ext uri="{BB962C8B-B14F-4D97-AF65-F5344CB8AC3E}">
        <p14:creationId xmlns:p14="http://schemas.microsoft.com/office/powerpoint/2010/main" val="19947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191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a typeface="ＭＳ Ｐゴシック" pitchFamily="-107" charset="-128"/>
                <a:cs typeface="ＭＳ Ｐゴシック" pitchFamily="-107" charset="-128"/>
              </a:rPr>
              <a:t>Developing Systems to Support Teachers’ Implementation of Positive and Proactive </a:t>
            </a:r>
            <a:r>
              <a:rPr lang="en-US" sz="4800" smtClean="0">
                <a:ea typeface="ＭＳ Ｐゴシック" pitchFamily="-107" charset="-128"/>
                <a:cs typeface="ＭＳ Ｐゴシック" pitchFamily="-107" charset="-128"/>
              </a:rPr>
              <a:t>PCBS Practices</a:t>
            </a:r>
            <a:endParaRPr lang="en-US" sz="4800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191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ea typeface="ＭＳ Ｐゴシック" pitchFamily="-107" charset="-128"/>
                <a:cs typeface="ＭＳ Ｐゴシック" pitchFamily="-107" charset="-128"/>
              </a:rPr>
              <a:t>Supporting Teachers with Targeted PD</a:t>
            </a:r>
            <a:endParaRPr lang="en-US" sz="6000" b="1" i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3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Implementing Targeted Professional Development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PD may work as </a:t>
            </a:r>
            <a:r>
              <a:rPr lang="en-US" b="1" dirty="0" smtClean="0"/>
              <a:t>tier 1</a:t>
            </a:r>
            <a:r>
              <a:rPr lang="en-US" dirty="0" smtClean="0"/>
              <a:t> </a:t>
            </a:r>
            <a:r>
              <a:rPr lang="en-US" b="1" dirty="0" smtClean="0"/>
              <a:t>or 2 </a:t>
            </a:r>
            <a:r>
              <a:rPr lang="en-US" dirty="0" smtClean="0"/>
              <a:t>PD support for teachers.</a:t>
            </a:r>
          </a:p>
          <a:p>
            <a:endParaRPr lang="en-US" dirty="0"/>
          </a:p>
          <a:p>
            <a:r>
              <a:rPr lang="en-US" dirty="0" smtClean="0"/>
              <a:t>May be facilitated by a </a:t>
            </a:r>
            <a:r>
              <a:rPr lang="en-US" b="1" dirty="0" smtClean="0"/>
              <a:t>school-based behavior coach</a:t>
            </a:r>
            <a:r>
              <a:rPr lang="en-US" dirty="0" smtClean="0"/>
              <a:t>, instructional coach, or other school leader with behavioral expertise.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Targeted PD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Brief </a:t>
            </a:r>
            <a:r>
              <a:rPr lang="en-US" sz="2400" b="1" dirty="0" smtClean="0"/>
              <a:t>didactic training </a:t>
            </a:r>
            <a:r>
              <a:rPr lang="en-US" sz="2400" dirty="0" smtClean="0"/>
              <a:t>(1:1 or group setting)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Teacher/staff </a:t>
            </a:r>
            <a:r>
              <a:rPr lang="en-US" sz="2400" b="1" dirty="0" smtClean="0"/>
              <a:t>self-management</a:t>
            </a:r>
            <a:r>
              <a:rPr lang="en-US" sz="2400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Daily </a:t>
            </a:r>
            <a:r>
              <a:rPr lang="en-US" sz="2000" b="1" dirty="0" smtClean="0"/>
              <a:t>self-monitoring </a:t>
            </a:r>
            <a:r>
              <a:rPr lang="en-US" sz="2000" dirty="0" smtClean="0"/>
              <a:t>during brief (15 min) sample of instruction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Daily </a:t>
            </a:r>
            <a:r>
              <a:rPr lang="en-US" sz="2000" b="1" dirty="0" smtClean="0"/>
              <a:t>self-evaluation </a:t>
            </a:r>
            <a:r>
              <a:rPr lang="en-US" sz="2000" dirty="0" smtClean="0"/>
              <a:t>(entering data, determining if goal was met)</a:t>
            </a:r>
          </a:p>
          <a:p>
            <a:pPr lvl="1">
              <a:spcAft>
                <a:spcPts val="1200"/>
              </a:spcAft>
            </a:pPr>
            <a:r>
              <a:rPr lang="en-US" sz="2000" b="1" dirty="0" smtClean="0"/>
              <a:t>Self-reinforcement </a:t>
            </a:r>
            <a:r>
              <a:rPr lang="en-US" sz="2000" dirty="0" smtClean="0"/>
              <a:t>(celebrating on days when goal is met)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Weekly </a:t>
            </a:r>
            <a:r>
              <a:rPr lang="en-US" sz="2400" b="1" dirty="0" smtClean="0"/>
              <a:t>email reminders </a:t>
            </a:r>
            <a:r>
              <a:rPr lang="en-US" sz="2400" dirty="0" smtClean="0"/>
              <a:t>re: skill use and self-management strategies (by behavior coach)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Periodic (e.g., bi-weekly) </a:t>
            </a:r>
            <a:r>
              <a:rPr lang="en-US" sz="2400" b="1" dirty="0" smtClean="0"/>
              <a:t>“fidelity monitoring” </a:t>
            </a:r>
            <a:r>
              <a:rPr lang="en-US" sz="2400" dirty="0" smtClean="0"/>
              <a:t>of skill use and self-management (by behavior coach)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8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Didactic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Scripted training that provides: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Definition of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Rational for using the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Examples/non-examples of the skill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Activity to apply the skill in the natural context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Definition of self-management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Instruction in self-management (i.e., how to self-monitor, enter data, self-evaluate, and self-reinforce)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See example for specific praise in your handout and previewed next.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Develop Self-management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00200"/>
            <a:ext cx="23622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See example for specific praise in your handout.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172200" cy="52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239000" cy="2987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Use Self-management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Self-monitor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Use spreadsheet to enter data and  self-evaluate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Self-reinforce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See examples on “classrooms” tab at </a:t>
            </a:r>
            <a:r>
              <a:rPr lang="en-US" sz="2800" dirty="0" err="1" smtClean="0"/>
              <a:t>nepbis.org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Weekly Email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Brief email reminders about praise and skill use.</a:t>
            </a:r>
          </a:p>
          <a:p>
            <a:r>
              <a:rPr lang="en-US" sz="2800" dirty="0" smtClean="0"/>
              <a:t>For example: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Remember, specific praise is contingent (delivered immediately after the behavior), specific (names the desired behavior exhibited), and positive.  </a:t>
            </a:r>
          </a:p>
          <a:p>
            <a:pPr lvl="1">
              <a:buNone/>
            </a:pPr>
            <a:r>
              <a:rPr lang="en-US" sz="2400" i="1" dirty="0" smtClean="0"/>
              <a:t>	‘Nice hand raise’ and ‘Thank you for actively listening’ are examples of brief specific praise statements.  </a:t>
            </a:r>
          </a:p>
          <a:p>
            <a:pPr lvl="1">
              <a:buNone/>
            </a:pPr>
            <a:r>
              <a:rPr lang="en-US" sz="2400" i="1" dirty="0" smtClean="0"/>
              <a:t>	Keep on counting, graphing, reviewing your data, and reinforcing yourself when you meet your goal!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6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Oval 4"/>
          <p:cNvSpPr/>
          <p:nvPr/>
        </p:nvSpPr>
        <p:spPr>
          <a:xfrm>
            <a:off x="2701290" y="4430713"/>
            <a:ext cx="3276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Self-management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ONE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3640" y="4412934"/>
            <a:ext cx="37719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Coaching/Mentoring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ANOTHER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EXAMPLES</a:t>
            </a:r>
            <a:endParaRPr lang="en-US" sz="320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52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PBI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61113"/>
            <a:ext cx="17526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What about other approaches?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81600"/>
          </a:xfrm>
        </p:spPr>
        <p:txBody>
          <a:bodyPr/>
          <a:lstStyle/>
          <a:p>
            <a:endParaRPr lang="en-US" sz="14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  <a:cs typeface="ＭＳ Ｐゴシック" pitchFamily="34" charset="-128"/>
              </a:rPr>
              <a:t>Consultation approaches may provide intensive supports for new or in-service teachers. </a:t>
            </a:r>
            <a:endParaRPr lang="en-US" sz="16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  <a:cs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Briere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Simonsen, Myers, &amp;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Sugai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, 2015; </a:t>
            </a:r>
            <a:r>
              <a:rPr lang="en-US" sz="2000" dirty="0" err="1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MacSuga</a:t>
            </a:r>
            <a:r>
              <a:rPr lang="en-US" sz="2000" dirty="0" smtClean="0">
                <a:solidFill>
                  <a:srgbClr val="7F7F7F"/>
                </a:solidFill>
                <a:ea typeface="ＭＳ Ｐゴシック" pitchFamily="34" charset="-128"/>
                <a:cs typeface="ＭＳ Ｐゴシック" pitchFamily="34" charset="-128"/>
              </a:rPr>
              <a:t> &amp; Simonsen, 2011)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7F7F7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US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800" dirty="0" smtClean="0">
              <a:latin typeface="Arial" pitchFamily="-1" charset="0"/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900" b="1" dirty="0" smtClean="0">
              <a:solidFill>
                <a:srgbClr val="6B6BCF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endParaRPr lang="en-US" sz="2400" dirty="0" smtClean="0">
              <a:solidFill>
                <a:srgbClr val="7575D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133600" y="3657600"/>
            <a:ext cx="6553200" cy="32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625475" lvl="1" indent="-168275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Another Research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Example…</a:t>
            </a:r>
          </a:p>
          <a:p>
            <a:pPr marL="625475" lvl="1" indent="-168275">
              <a:defRPr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625475" lvl="1" indent="-168275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	Don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Briere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explored the effects of within-school consultation (self-monitoring + structured weekly meetings) on the specific praise rates of 3 new (induction) elementary school teachers</a:t>
            </a:r>
          </a:p>
        </p:txBody>
      </p:sp>
    </p:spTree>
    <p:extLst>
      <p:ext uri="{BB962C8B-B14F-4D97-AF65-F5344CB8AC3E}">
        <p14:creationId xmlns:p14="http://schemas.microsoft.com/office/powerpoint/2010/main" val="3806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6488112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Arial"/>
                <a:ea typeface="ＭＳ Ｐゴシック" pitchFamily="34" charset="-128"/>
                <a:cs typeface="Arial"/>
              </a:rPr>
              <a:t> 2013)</a:t>
            </a:r>
            <a:endParaRPr lang="en-US" dirty="0">
              <a:solidFill>
                <a:srgbClr val="7575D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Oval 4"/>
          <p:cNvSpPr/>
          <p:nvPr/>
        </p:nvSpPr>
        <p:spPr>
          <a:xfrm>
            <a:off x="2611755" y="4571999"/>
            <a:ext cx="392049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00"/>
                </a:solidFill>
                <a:latin typeface="Arial"/>
                <a:cs typeface="Arial"/>
              </a:rPr>
              <a:t>Self-management, coaching, and/or mentoring 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</a:t>
            </a:r>
            <a:r>
              <a:rPr lang="en-US" sz="2000" smtClean="0">
                <a:solidFill>
                  <a:srgbClr val="000000"/>
                </a:solidFill>
                <a:latin typeface="Arial"/>
                <a:cs typeface="Arial"/>
              </a:rPr>
              <a:t>be ways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11755" y="4541519"/>
            <a:ext cx="392049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Peer Supports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may be ANOTHER way to approach this!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a typeface="ＭＳ Ｐゴシック" pitchFamily="34" charset="-128"/>
                <a:cs typeface="ＭＳ Ｐゴシック" pitchFamily="34" charset="-128"/>
              </a:rPr>
              <a:t>EXAMPLES</a:t>
            </a:r>
            <a:endParaRPr lang="en-US" sz="3200">
              <a:solidFill>
                <a:srgbClr val="000000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96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2667000"/>
            <a:ext cx="21336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 bwMode="auto">
          <a:xfrm>
            <a:off x="304800" y="2133600"/>
            <a:ext cx="5334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Let’s get started!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As a result of attending today’s training, you will be able to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Describe </a:t>
            </a:r>
            <a:r>
              <a:rPr lang="en-US" sz="2400" b="1" dirty="0" smtClean="0"/>
              <a:t>the need </a:t>
            </a:r>
            <a:r>
              <a:rPr lang="en-US" sz="2400" dirty="0" smtClean="0"/>
              <a:t>for supporting teachers’ implementation of of positive classroom behavior support (PCBS) practices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Develop </a:t>
            </a:r>
            <a:r>
              <a:rPr lang="en-US" sz="2400" b="1" dirty="0" smtClean="0"/>
              <a:t>systems</a:t>
            </a:r>
            <a:r>
              <a:rPr lang="en-US" sz="2400" dirty="0" smtClean="0"/>
              <a:t> to support teachers’ implementation of PCBS practices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Discuss a </a:t>
            </a:r>
            <a:r>
              <a:rPr lang="en-US" sz="2400" b="1" dirty="0" smtClean="0"/>
              <a:t>multi-tiered framework of professional development support </a:t>
            </a:r>
            <a:r>
              <a:rPr lang="en-US" sz="2400" dirty="0" smtClean="0"/>
              <a:t>for teachers; and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Identify promising, efficient, and effective </a:t>
            </a:r>
            <a:r>
              <a:rPr lang="en-US" sz="2400" b="1" dirty="0" smtClean="0"/>
              <a:t>support strategies </a:t>
            </a:r>
            <a:r>
              <a:rPr lang="en-US" sz="2400" dirty="0" smtClean="0"/>
              <a:t>for teachers’ PCBS practices.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6308725"/>
            <a:ext cx="8229600" cy="549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Before we talk specifically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about systems,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let’s chat about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implementation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2400" b="1" dirty="0" smtClean="0">
                <a:solidFill>
                  <a:srgbClr val="262673"/>
                </a:solidFill>
              </a:rPr>
              <a:t>Context</a:t>
            </a:r>
            <a:endParaRPr lang="en-US" sz="1200" b="1" dirty="0">
              <a:solidFill>
                <a:srgbClr val="26267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a typeface="ＭＳ Ｐゴシック" pitchFamily="-107" charset="-128"/>
              </a:rPr>
              <a:t>In sum, this is one way to provide implementation supports</a:t>
            </a:r>
            <a:endParaRPr lang="en-US" sz="32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(Adapted from 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Expert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Peer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Self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8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How often?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On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Who needs what?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what these are!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3276600"/>
            <a:ext cx="2438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62673"/>
                </a:solidFill>
                <a:latin typeface="Arial"/>
                <a:cs typeface="Arial"/>
              </a:rPr>
              <a:t>We know where!</a:t>
            </a:r>
            <a:endParaRPr lang="en-US" sz="2000" b="1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82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62673"/>
                </a:solidFill>
                <a:latin typeface="Arial"/>
                <a:cs typeface="Arial"/>
              </a:rPr>
              <a:t>Brief training</a:t>
            </a:r>
            <a:endParaRPr lang="en-US" sz="1600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19800" y="57150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62673"/>
                </a:solidFill>
                <a:latin typeface="Arial"/>
                <a:cs typeface="Arial"/>
              </a:rPr>
              <a:t>Weekly email prompts</a:t>
            </a:r>
            <a:endParaRPr lang="en-US" sz="1600" dirty="0">
              <a:solidFill>
                <a:srgbClr val="262673"/>
              </a:solidFill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91400" y="5410200"/>
            <a:ext cx="1447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262673"/>
                </a:solidFill>
                <a:latin typeface="Arial"/>
                <a:cs typeface="Arial"/>
              </a:rPr>
              <a:t>Daily data feedback</a:t>
            </a:r>
            <a:endParaRPr lang="en-US" sz="1600" dirty="0">
              <a:solidFill>
                <a:srgbClr val="26267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8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3" grpId="0" animBg="1"/>
      <p:bldP spid="24" grpId="0" animBg="1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>
              <p:ext uri="{D42A27DB-BD31-4B8C-83A1-F6EECF244321}">
                <p14:modId xmlns:p14="http://schemas.microsoft.com/office/powerpoint/2010/main" val="4164302507"/>
              </p:ext>
            </p:extLst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6488113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7575D1"/>
                </a:solidFill>
                <a:latin typeface="Britannic Bold" pitchFamily="34" charset="0"/>
              </a:rPr>
              <a:t>(adapted from Simonsen</a:t>
            </a:r>
            <a:r>
              <a:rPr lang="en-US" dirty="0">
                <a:solidFill>
                  <a:srgbClr val="7575D1"/>
                </a:solidFill>
                <a:latin typeface="Britannic Bold" pitchFamily="34" charset="0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Britannic Bold" pitchFamily="34" charset="0"/>
              </a:rPr>
              <a:t>MasSuga</a:t>
            </a:r>
            <a:r>
              <a:rPr lang="en-US" dirty="0">
                <a:solidFill>
                  <a:srgbClr val="7575D1"/>
                </a:solidFill>
                <a:latin typeface="Britannic Bold" pitchFamily="34" charset="0"/>
              </a:rPr>
              <a:t>, </a:t>
            </a:r>
            <a:r>
              <a:rPr lang="en-US" dirty="0" err="1">
                <a:solidFill>
                  <a:srgbClr val="7575D1"/>
                </a:solidFill>
                <a:latin typeface="Britannic Bold" pitchFamily="34" charset="0"/>
              </a:rPr>
              <a:t>Briere</a:t>
            </a:r>
            <a:r>
              <a:rPr lang="en-US" dirty="0">
                <a:solidFill>
                  <a:srgbClr val="7575D1"/>
                </a:solidFill>
                <a:latin typeface="Britannic Bold" pitchFamily="34" charset="0"/>
              </a:rPr>
              <a:t>, Freeman, Myers, Scott, &amp; </a:t>
            </a:r>
            <a:r>
              <a:rPr lang="en-US" dirty="0" err="1">
                <a:solidFill>
                  <a:srgbClr val="7575D1"/>
                </a:solidFill>
                <a:latin typeface="Britannic Bold" pitchFamily="34" charset="0"/>
              </a:rPr>
              <a:t>Sugai</a:t>
            </a:r>
            <a:r>
              <a:rPr lang="en-US" dirty="0">
                <a:solidFill>
                  <a:srgbClr val="7575D1"/>
                </a:solidFill>
                <a:latin typeface="Britannic Bold" pitchFamily="34" charset="0"/>
              </a:rPr>
              <a:t>,</a:t>
            </a:r>
            <a:r>
              <a:rPr lang="en-US" dirty="0" smtClean="0">
                <a:solidFill>
                  <a:srgbClr val="7575D1"/>
                </a:solidFill>
                <a:latin typeface="Britannic Bold" pitchFamily="34" charset="0"/>
              </a:rPr>
              <a:t> 2013)</a:t>
            </a:r>
            <a:endParaRPr lang="en-US" dirty="0">
              <a:solidFill>
                <a:srgbClr val="7575D1"/>
              </a:solidFill>
              <a:latin typeface="Britannic Bold" pitchFamily="34" charset="0"/>
            </a:endParaRP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Multi-tiered Framework of Professional Development Support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9144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We believe this approach (among others) may be best delivered within a multi-tiered framework for PD.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06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9" name="Picture 7" descr="j0286076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205288"/>
            <a:ext cx="22034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40" name="AutoShape 8"/>
          <p:cNvSpPr>
            <a:spLocks noChangeArrowheads="1"/>
          </p:cNvSpPr>
          <p:nvPr/>
        </p:nvSpPr>
        <p:spPr bwMode="auto">
          <a:xfrm>
            <a:off x="2133600" y="762000"/>
            <a:ext cx="6781800" cy="5486400"/>
          </a:xfrm>
          <a:prstGeom prst="wedgeEllipseCallout">
            <a:avLst>
              <a:gd name="adj1" fmla="val -51833"/>
              <a:gd name="adj2" fmla="val 3787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Invest in </a:t>
            </a:r>
            <a:r>
              <a:rPr lang="en-US" sz="2400" b="1" dirty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2400" b="1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ystems</a:t>
            </a:r>
            <a:r>
              <a:rPr lang="en-US" sz="2400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 to support teachers’ implementation of PCBS practices</a:t>
            </a:r>
            <a:r>
              <a:rPr lang="en-US" sz="2400" dirty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>
              <a:defRPr/>
            </a:pPr>
            <a:endParaRPr lang="en-US" sz="2400" dirty="0" smtClean="0">
              <a:latin typeface="Arial" pitchFamily="-84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defRPr/>
            </a:pPr>
            <a:r>
              <a:rPr lang="en-US" sz="2400" b="1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PD supports organized in a multi</a:t>
            </a:r>
            <a:r>
              <a:rPr lang="en-US" sz="2400" b="1" dirty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-tiered</a:t>
            </a:r>
            <a:r>
              <a:rPr lang="en-US" sz="2400" b="1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 framework </a:t>
            </a:r>
            <a:r>
              <a:rPr lang="en-US" sz="2400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may </a:t>
            </a:r>
            <a:r>
              <a:rPr lang="en-US" sz="2400" dirty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facilitate teachers’ implementation of</a:t>
            </a:r>
            <a:r>
              <a:rPr lang="en-US" sz="2400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 PBIS practices.</a:t>
            </a:r>
          </a:p>
          <a:p>
            <a:pPr>
              <a:defRPr/>
            </a:pPr>
            <a:endParaRPr lang="en-US" sz="2400" dirty="0" smtClean="0">
              <a:latin typeface="Arial" pitchFamily="-84" charset="0"/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defRPr/>
            </a:pPr>
            <a:r>
              <a:rPr lang="en-US" sz="2400" b="1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Self-management </a:t>
            </a:r>
            <a:r>
              <a:rPr lang="en-US" sz="2400" dirty="0" smtClean="0">
                <a:latin typeface="Arial" pitchFamily="-84" charset="0"/>
                <a:ea typeface="ＭＳ Ｐゴシック" pitchFamily="-107" charset="-128"/>
                <a:cs typeface="ＭＳ Ｐゴシック" pitchFamily="-107" charset="-128"/>
              </a:rPr>
              <a:t>may be a helpful PD support within a MTF</a:t>
            </a:r>
            <a:endParaRPr lang="en-US" sz="2400" dirty="0">
              <a:latin typeface="Arial" pitchFamily="-84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530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  <a:cs typeface="ＭＳ Ｐゴシック" pitchFamily="34" charset="-128"/>
              </a:rPr>
              <a:t>Key Take Away Messages</a:t>
            </a:r>
          </a:p>
        </p:txBody>
      </p:sp>
      <p:pic>
        <p:nvPicPr>
          <p:cNvPr id="55301" name="Picture 9" descr="PBI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11925"/>
            <a:ext cx="1219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39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191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ea typeface="ＭＳ Ｐゴシック" pitchFamily="-107" charset="-128"/>
                <a:cs typeface="ＭＳ Ｐゴシック" pitchFamily="-107" charset="-128"/>
              </a:rPr>
              <a:t>Organizing Supports within an MTS Framework</a:t>
            </a:r>
            <a:endParaRPr lang="en-US" sz="6000" b="1" i="1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533400"/>
            <a:ext cx="2895600" cy="17526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Britannic Bold" pitchFamily="34" charset="0"/>
              </a:rPr>
              <a:t>4 PBIS Elements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3003550" y="1371600"/>
            <a:ext cx="4267200" cy="45116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17950" y="3292475"/>
            <a:ext cx="2362200" cy="22098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ea typeface="Arial" pitchFamily="-1" charset="0"/>
              <a:cs typeface="Arial" pitchFamily="-1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4603750" y="2149475"/>
            <a:ext cx="2286000" cy="2209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3308350" y="2149475"/>
            <a:ext cx="2209800" cy="2209800"/>
          </a:xfrm>
          <a:prstGeom prst="ellipse">
            <a:avLst/>
          </a:prstGeom>
          <a:solidFill>
            <a:srgbClr val="FF99CC">
              <a:alpha val="50195"/>
            </a:srgbClr>
          </a:solidFill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-3258865">
            <a:off x="3371057" y="2891631"/>
            <a:ext cx="1398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SYSTEMS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33850" y="4594225"/>
            <a:ext cx="168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PRACTICES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 rot="2905354">
            <a:off x="5611813" y="2820988"/>
            <a:ext cx="879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DATA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93750" y="2819400"/>
            <a:ext cx="210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Staff Behavior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41750" y="5883275"/>
            <a:ext cx="2516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Student Behavior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106863" y="1600200"/>
            <a:ext cx="167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OUTCOMES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881313" y="228600"/>
            <a:ext cx="4633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 Social Competence &amp;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Academic Achievement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331075" y="2590800"/>
            <a:ext cx="168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Decision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Making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3"/>
          <p:cNvSpPr>
            <a:spLocks noChangeArrowheads="1"/>
          </p:cNvSpPr>
          <p:nvPr/>
        </p:nvSpPr>
        <p:spPr bwMode="auto">
          <a:xfrm>
            <a:off x="2057400" y="1203325"/>
            <a:ext cx="5683250" cy="55022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9" name="Text Box 12"/>
          <p:cNvSpPr txBox="1">
            <a:spLocks noChangeArrowheads="1"/>
          </p:cNvSpPr>
          <p:nvPr/>
        </p:nvSpPr>
        <p:spPr bwMode="auto">
          <a:xfrm>
            <a:off x="3886200" y="1447800"/>
            <a:ext cx="202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OUTCOMES</a:t>
            </a: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2605088" y="228600"/>
            <a:ext cx="4633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Britannic Bold" pitchFamily="34" charset="0"/>
                <a:ea typeface="Arial" pitchFamily="-1" charset="0"/>
                <a:cs typeface="Arial" pitchFamily="-1" charset="0"/>
              </a:rPr>
              <a:t>Supporting Social Competence &amp;</a:t>
            </a:r>
          </a:p>
          <a:p>
            <a:pPr algn="ctr" eaLnBrk="0" hangingPunct="0"/>
            <a:r>
              <a:rPr lang="en-US" dirty="0">
                <a:latin typeface="Britannic Bold" pitchFamily="34" charset="0"/>
                <a:ea typeface="Arial" pitchFamily="-1" charset="0"/>
                <a:cs typeface="Arial" pitchFamily="-1" charset="0"/>
              </a:rPr>
              <a:t>Academic Achievement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6858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outcomes do you have for CWPBIS in your school? in your district?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52578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Are these reflected in the action </a:t>
            </a:r>
            <a:r>
              <a:rPr lang="en-US" dirty="0" err="1"/>
              <a:t>plan(s</a:t>
            </a:r>
            <a:r>
              <a:rPr lang="en-US" dirty="0"/>
              <a:t>) for your school? for your district?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27432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do these look like across tiers 1, 2, and 3?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5"/>
          <p:cNvSpPr>
            <a:spLocks noChangeArrowheads="1"/>
          </p:cNvSpPr>
          <p:nvPr/>
        </p:nvSpPr>
        <p:spPr bwMode="auto">
          <a:xfrm>
            <a:off x="533400" y="533400"/>
            <a:ext cx="6356350" cy="6096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 rot="2905354">
            <a:off x="5434013" y="1546225"/>
            <a:ext cx="879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DATA</a:t>
            </a:r>
          </a:p>
        </p:txBody>
      </p:sp>
      <p:sp>
        <p:nvSpPr>
          <p:cNvPr id="51204" name="Text Box 14"/>
          <p:cNvSpPr txBox="1">
            <a:spLocks noChangeArrowheads="1"/>
          </p:cNvSpPr>
          <p:nvPr/>
        </p:nvSpPr>
        <p:spPr bwMode="auto">
          <a:xfrm>
            <a:off x="7331075" y="2590800"/>
            <a:ext cx="168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Decision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Making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48400" y="2286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data will you collect to (a) evaluate CWPBIS, (</a:t>
            </a:r>
            <a:r>
              <a:rPr lang="en-US" dirty="0" err="1"/>
              <a:t>b</a:t>
            </a:r>
            <a:r>
              <a:rPr lang="en-US" dirty="0"/>
              <a:t>) identify teachers who need support, and (</a:t>
            </a:r>
            <a:r>
              <a:rPr lang="en-US" dirty="0" err="1"/>
              <a:t>c</a:t>
            </a:r>
            <a:r>
              <a:rPr lang="en-US" dirty="0"/>
              <a:t>) progress monitor?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35052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Are these data reflected in the action </a:t>
            </a:r>
            <a:r>
              <a:rPr lang="en-US" dirty="0" err="1"/>
              <a:t>plan(s</a:t>
            </a:r>
            <a:r>
              <a:rPr lang="en-US" dirty="0"/>
              <a:t>) for your school? for your district?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19200" y="16002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SWIS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24384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Checklists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9200" y="32766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Walk Through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19200" y="41148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Self-Monitoring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19200" y="49530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Direct Observation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31654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00200"/>
            <a:ext cx="3317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0538" y="4641850"/>
            <a:ext cx="38147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6248400" y="5257800"/>
            <a:ext cx="2895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does this look like across tiers 1, 2, and 3?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1524000" y="0"/>
            <a:ext cx="6248400" cy="58674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Maximize structure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in your classroom. </a:t>
            </a: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9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Post, teach, review, monitor, and reinforce a small number of positively stated </a:t>
            </a: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9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Actively engage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students in observable ways.</a:t>
            </a: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9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acknowledge appropriate behavior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9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0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respond to inappropriate behavior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eaLnBrk="0" hangingPunct="0">
              <a:defRPr/>
            </a:pPr>
            <a:endParaRPr lang="en-US" dirty="0">
              <a:ea typeface="Arial" pitchFamily="-1" charset="0"/>
              <a:cs typeface="Arial" pitchFamily="-1" charset="0"/>
            </a:endParaRP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3900488" y="533400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PRACTICES</a:t>
            </a:r>
          </a:p>
        </p:txBody>
      </p:sp>
      <p:sp>
        <p:nvSpPr>
          <p:cNvPr id="52228" name="Text Box 11"/>
          <p:cNvSpPr txBox="1">
            <a:spLocks noChangeArrowheads="1"/>
          </p:cNvSpPr>
          <p:nvPr/>
        </p:nvSpPr>
        <p:spPr bwMode="auto">
          <a:xfrm>
            <a:off x="3352800" y="6027738"/>
            <a:ext cx="251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Student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6"/>
          <p:cNvSpPr>
            <a:spLocks noChangeArrowheads="1"/>
          </p:cNvSpPr>
          <p:nvPr/>
        </p:nvSpPr>
        <p:spPr bwMode="auto">
          <a:xfrm>
            <a:off x="1447800" y="381000"/>
            <a:ext cx="6248400" cy="6248400"/>
          </a:xfrm>
          <a:prstGeom prst="ellipse">
            <a:avLst/>
          </a:prstGeom>
          <a:solidFill>
            <a:srgbClr val="FF99CC">
              <a:alpha val="50195"/>
            </a:srgbClr>
          </a:solidFill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 rot="-3258865">
            <a:off x="1572419" y="1615281"/>
            <a:ext cx="1398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SYSTEMS</a:t>
            </a:r>
          </a:p>
        </p:txBody>
      </p:sp>
      <p:sp>
        <p:nvSpPr>
          <p:cNvPr id="53252" name="Text Box 10"/>
          <p:cNvSpPr txBox="1">
            <a:spLocks noChangeArrowheads="1"/>
          </p:cNvSpPr>
          <p:nvPr/>
        </p:nvSpPr>
        <p:spPr bwMode="auto">
          <a:xfrm rot="-5400000">
            <a:off x="-638968" y="2848768"/>
            <a:ext cx="210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>
                <a:latin typeface="Britannic Bold" pitchFamily="34" charset="0"/>
                <a:ea typeface="Arial" pitchFamily="-1" charset="0"/>
                <a:cs typeface="Arial" pitchFamily="-1" charset="0"/>
              </a:rPr>
              <a:t>Staff Behavior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7620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Traditional PD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52800" y="19812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Self-Management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52800" y="3352800"/>
            <a:ext cx="24384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Coaching/Consultation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1524000" y="2743200"/>
          <a:ext cx="609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val 19"/>
          <p:cNvSpPr/>
          <p:nvPr/>
        </p:nvSpPr>
        <p:spPr>
          <a:xfrm>
            <a:off x="1524000" y="4343400"/>
            <a:ext cx="18288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Prompts</a:t>
            </a:r>
          </a:p>
        </p:txBody>
      </p:sp>
      <p:sp>
        <p:nvSpPr>
          <p:cNvPr id="22" name="Oval 21"/>
          <p:cNvSpPr/>
          <p:nvPr/>
        </p:nvSpPr>
        <p:spPr>
          <a:xfrm>
            <a:off x="3657600" y="4343400"/>
            <a:ext cx="18288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Monitor</a:t>
            </a:r>
          </a:p>
        </p:txBody>
      </p:sp>
      <p:sp>
        <p:nvSpPr>
          <p:cNvPr id="23" name="Oval 22"/>
          <p:cNvSpPr/>
          <p:nvPr/>
        </p:nvSpPr>
        <p:spPr>
          <a:xfrm>
            <a:off x="1524000" y="5257800"/>
            <a:ext cx="18288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Changes to Environ</a:t>
            </a:r>
          </a:p>
        </p:txBody>
      </p:sp>
      <p:sp>
        <p:nvSpPr>
          <p:cNvPr id="24" name="Oval 23"/>
          <p:cNvSpPr/>
          <p:nvPr/>
        </p:nvSpPr>
        <p:spPr>
          <a:xfrm>
            <a:off x="5715000" y="4343400"/>
            <a:ext cx="18288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Reinforce</a:t>
            </a:r>
          </a:p>
        </p:txBody>
      </p:sp>
      <p:sp>
        <p:nvSpPr>
          <p:cNvPr id="25" name="Oval 24"/>
          <p:cNvSpPr/>
          <p:nvPr/>
        </p:nvSpPr>
        <p:spPr>
          <a:xfrm>
            <a:off x="5715000" y="5257800"/>
            <a:ext cx="18288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Correct</a:t>
            </a:r>
          </a:p>
        </p:txBody>
      </p:sp>
      <p:graphicFrame>
        <p:nvGraphicFramePr>
          <p:cNvPr id="26" name="Diagram 25"/>
          <p:cNvGraphicFramePr/>
          <p:nvPr/>
        </p:nvGraphicFramePr>
        <p:xfrm>
          <a:off x="1524000" y="4572000"/>
          <a:ext cx="609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708421-2A73-B34B-9886-96DD8B26B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5C708421-2A73-B34B-9886-96DD8B26B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8EB443-DA94-AB43-8C3D-2F42519D2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graphicEl>
                                              <a:dgm id="{FF8EB443-DA94-AB43-8C3D-2F42519D2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38EF2E8-4112-9D4E-879A-E48A767A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graphicEl>
                                              <a:dgm id="{F38EF2E8-4112-9D4E-879A-E48A767A2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C35EB1A-0754-6C42-A540-B20640557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graphicEl>
                                              <a:dgm id="{CC35EB1A-0754-6C42-A540-B20640557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708421-2A73-B34B-9886-96DD8B26B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8EB443-DA94-AB43-8C3D-2F42519D2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38EF2E8-4112-9D4E-879A-E48A767A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C35EB1A-0754-6C42-A540-B20640557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Graphic spid="18" grpId="0">
        <p:bldSub>
          <a:bldDgm bld="one"/>
        </p:bldSub>
      </p:bldGraphic>
      <p:bldGraphic spid="18" grpId="1">
        <p:bldSub>
          <a:bldDgm/>
        </p:bldSub>
      </p:bldGraphic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Graphic spid="26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/>
        </p:nvGraphicFramePr>
        <p:xfrm>
          <a:off x="266700" y="355600"/>
          <a:ext cx="86106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3276600" y="6553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(Simonsen, first use August 2011)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352800"/>
            <a:ext cx="31654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943600" y="4114800"/>
            <a:ext cx="2438400" cy="23622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635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Maximize structure 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in your classroom. </a:t>
            </a: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3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Post, teach, review, monitor, and reinforce a small number of positively stated </a:t>
            </a: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3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Actively engage 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students in observable ways.</a:t>
            </a: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3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acknowledge appropriate behavior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endParaRPr lang="en-US" sz="3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115888" indent="-115888">
              <a:lnSpc>
                <a:spcPct val="80000"/>
              </a:lnSpc>
              <a:buClr>
                <a:srgbClr val="0000FF"/>
              </a:buClr>
              <a:buFontTx/>
              <a:buAutoNum type="arabicPeriod"/>
              <a:defRPr/>
            </a:pP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900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respond to inappropriate behavior</a:t>
            </a:r>
            <a:r>
              <a:rPr lang="en-US" sz="900" dirty="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15888" indent="-115888" algn="ctr" eaLnBrk="0" hangingPunct="0">
              <a:defRPr/>
            </a:pPr>
            <a:endParaRPr lang="en-US" sz="900" dirty="0">
              <a:ea typeface="Arial" pitchFamily="-1" charset="0"/>
              <a:cs typeface="Arial" pitchFamily="-1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4003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981200"/>
            <a:ext cx="3814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304800"/>
            <a:ext cx="6985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105400" y="4191000"/>
            <a:ext cx="1358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8006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ross 11"/>
          <p:cNvSpPr/>
          <p:nvPr/>
        </p:nvSpPr>
        <p:spPr>
          <a:xfrm>
            <a:off x="7162800" y="2514600"/>
            <a:ext cx="609600" cy="533400"/>
          </a:xfrm>
          <a:prstGeom prst="plus">
            <a:avLst>
              <a:gd name="adj" fmla="val 37369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Implementation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is “…specified set of activities designed to put into practice an activity or program of known dimensions” </a:t>
            </a:r>
            <a:r>
              <a:rPr lang="en-US" sz="1800" dirty="0" smtClean="0">
                <a:solidFill>
                  <a:srgbClr val="7F7F7F"/>
                </a:solidFill>
              </a:rPr>
              <a:t>(</a:t>
            </a:r>
            <a:r>
              <a:rPr lang="en-US" sz="1800" dirty="0" err="1" smtClean="0">
                <a:solidFill>
                  <a:srgbClr val="7F7F7F"/>
                </a:solidFill>
              </a:rPr>
              <a:t>Fixsen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p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. 5</a:t>
            </a:r>
            <a:r>
              <a:rPr lang="en-US" sz="1800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It’s what </a:t>
            </a: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we </a:t>
            </a:r>
            <a:r>
              <a:rPr lang="en-US" sz="2400" b="1" i="1" dirty="0" smtClean="0">
                <a:ea typeface="ＭＳ Ｐゴシック" pitchFamily="34" charset="-128"/>
                <a:cs typeface="ＭＳ Ｐゴシック" pitchFamily="34" charset="-128"/>
              </a:rPr>
              <a:t>do.</a:t>
            </a:r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b="1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Implementation outcomes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include “changes in…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adult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professional behavior”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“…organizational 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structures and cultures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…to support the changes in adult professional behavior”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“…</a:t>
            </a:r>
            <a:r>
              <a:rPr lang="en-US" sz="2000" b="1" dirty="0" smtClean="0">
                <a:ea typeface="ＭＳ Ｐゴシック" pitchFamily="34" charset="-128"/>
                <a:cs typeface="ＭＳ Ｐゴシック" pitchFamily="34" charset="-128"/>
              </a:rPr>
              <a:t>relationships </a:t>
            </a:r>
            <a:r>
              <a:rPr lang="en-US" sz="2000" dirty="0" smtClean="0">
                <a:ea typeface="ＭＳ Ｐゴシック" pitchFamily="34" charset="-128"/>
                <a:cs typeface="ＭＳ Ｐゴシック" pitchFamily="34" charset="-128"/>
              </a:rPr>
              <a:t>to consumers, stakeholders, …and systems partners” </a:t>
            </a:r>
            <a:r>
              <a:rPr lang="en-US" sz="1800" dirty="0" smtClean="0">
                <a:solidFill>
                  <a:srgbClr val="7F7F7F"/>
                </a:solidFill>
              </a:rPr>
              <a:t>(</a:t>
            </a:r>
            <a:r>
              <a:rPr lang="en-US" sz="1800" dirty="0" err="1" smtClean="0">
                <a:solidFill>
                  <a:srgbClr val="7F7F7F"/>
                </a:solidFill>
              </a:rPr>
              <a:t>Fixsen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 et al., 2005, </a:t>
            </a:r>
            <a:r>
              <a:rPr lang="en-US" sz="1800" dirty="0" err="1" smtClean="0">
                <a:solidFill>
                  <a:srgbClr val="7F7F7F"/>
                </a:solidFill>
                <a:latin typeface="Arial" pitchFamily="-84" charset="0"/>
              </a:rPr>
              <a:t>p</a:t>
            </a:r>
            <a:r>
              <a:rPr lang="en-US" sz="1800" dirty="0" smtClean="0">
                <a:solidFill>
                  <a:srgbClr val="7F7F7F"/>
                </a:solidFill>
                <a:latin typeface="Arial" pitchFamily="-84" charset="0"/>
              </a:rPr>
              <a:t>. 12</a:t>
            </a:r>
            <a:r>
              <a:rPr lang="en-US" sz="1800" dirty="0" smtClean="0">
                <a:solidFill>
                  <a:srgbClr val="7F7F7F"/>
                </a:solidFill>
              </a:rPr>
              <a:t>)</a:t>
            </a:r>
            <a:endParaRPr lang="en-US" sz="2000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What </a:t>
            </a:r>
            <a:r>
              <a:rPr lang="en-US" sz="4000" b="1" i="1" dirty="0" smtClean="0">
                <a:ea typeface="ＭＳ Ｐゴシック" pitchFamily="-107" charset="-128"/>
              </a:rPr>
              <a:t>is </a:t>
            </a:r>
            <a:r>
              <a:rPr lang="en-US" sz="4000" b="1" dirty="0" smtClean="0">
                <a:ea typeface="ＭＳ Ｐゴシック" pitchFamily="-107" charset="-128"/>
              </a:rPr>
              <a:t>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191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ea typeface="ＭＳ Ｐゴシック" pitchFamily="-107" charset="-128"/>
                <a:cs typeface="ＭＳ Ｐゴシック" pitchFamily="-107" charset="-128"/>
              </a:rPr>
              <a:t>Taking Practices to Scale: Discussion</a:t>
            </a:r>
            <a:endParaRPr lang="en-US" sz="6000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8A7C2-D734-2648-82B3-A836CF264078}" type="slidenum">
              <a:rPr lang="en-US">
                <a:latin typeface="Arial" pitchFamily="-1" charset="0"/>
              </a:rPr>
              <a:pPr/>
              <a:t>61</a:t>
            </a:fld>
            <a:endParaRPr lang="en-US">
              <a:latin typeface="Arial" pitchFamily="-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In addition to the strategies we’ve tried in research…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…many schools have been busy trying to figure out how to </a:t>
            </a:r>
          </a:p>
          <a:p>
            <a:pPr lvl="1"/>
            <a:r>
              <a:rPr lang="en-US" dirty="0" smtClean="0"/>
              <a:t>Increase teachers’ use of classroom management skills </a:t>
            </a:r>
          </a:p>
          <a:p>
            <a:pPr lvl="1"/>
            <a:r>
              <a:rPr lang="en-US" dirty="0" smtClean="0"/>
              <a:t>Assess classroom management</a:t>
            </a:r>
          </a:p>
          <a:p>
            <a:pPr lvl="1"/>
            <a:r>
              <a:rPr lang="en-US" dirty="0" smtClean="0"/>
              <a:t>Support new teachers and teachers with significant challenges</a:t>
            </a:r>
          </a:p>
          <a:p>
            <a:r>
              <a:rPr lang="en-US" dirty="0" smtClean="0"/>
              <a:t>Lets discuss a few more examples, and then you’ll have time to “jigsaw” to identify additional strategies”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8A7C2-D734-2648-82B3-A836CF264078}" type="slidenum">
              <a:rPr lang="en-US">
                <a:latin typeface="Arial" pitchFamily="-1" charset="0"/>
              </a:rPr>
              <a:pPr/>
              <a:t>62</a:t>
            </a:fld>
            <a:endParaRPr lang="en-US">
              <a:latin typeface="Arial" pitchFamily="-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Other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Principal reviews 1 strategy per faculty meeting and gives grade-level (or content-specific) teams time to action plan around incorporating the strategy into their classrooms.</a:t>
            </a:r>
          </a:p>
          <a:p>
            <a:pPr>
              <a:defRPr/>
            </a:pP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Dean of Students has teachers read a book on classroom management (e.g., Geoff Colvin’s book) and provides explicit training on each strategy (with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CEUs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>
              <a:defRPr/>
            </a:pP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School arranges peer mentors for all new or struggling teachers.  Mentors model and then provide coaching and feedback.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EF36A-5253-7F42-B54B-D35C4CE7F6B3}" type="slidenum">
              <a:rPr lang="en-US">
                <a:latin typeface="Arial" pitchFamily="-1" charset="0"/>
              </a:rPr>
              <a:pPr/>
              <a:t>63</a:t>
            </a:fld>
            <a:endParaRPr lang="en-US">
              <a:latin typeface="Arial" pitchFamily="-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Other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 consultant teaches one strategy (e.g., praise) and asks teachers to self-monitor their use of that strategy during 1 instructional activity per day for 4 weeks.  Teachers share praise rates in professional learning communities to support each others’ practice.</a:t>
            </a:r>
          </a:p>
          <a:p>
            <a:pPr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PBS team members present content on classroom management (e.g., matrix, lesson plans, etc.).  Then, they hold “workshop” drop in hours—when teachers can come get assistance with creating their products.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4724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524000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107" charset="-128"/>
                <a:cs typeface="ＭＳ Ｐゴシック" pitchFamily="-107" charset="-128"/>
              </a:rPr>
              <a:t>Recap: Evidence Based Practices in Classroom Management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534400" cy="4953000"/>
          </a:xfrm>
          <a:noFill/>
        </p:spPr>
        <p:txBody>
          <a:bodyPr/>
          <a:lstStyle/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Maximize structure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in your classroom. 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Post, teach, review, monitor, and reinforce a small number of positively stated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expectations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Actively engage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students in observable ways.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acknowledge appropriate behavior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endParaRPr lang="en-US" sz="900">
              <a:ea typeface="ＭＳ Ｐゴシック" pitchFamily="-107" charset="-128"/>
              <a:cs typeface="ＭＳ Ｐゴシック" pitchFamily="-107" charset="-128"/>
            </a:endParaRPr>
          </a:p>
          <a:p>
            <a:pPr marL="762000" indent="-762000" eaLnBrk="1" hangingPunct="1">
              <a:lnSpc>
                <a:spcPct val="80000"/>
              </a:lnSpc>
              <a:buClr>
                <a:srgbClr val="0000FF"/>
              </a:buClr>
              <a:buFontTx/>
              <a:buAutoNum type="arabicPeriod"/>
            </a:pP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Establish a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continuum of strategies 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90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respond to inappropriate behavior</a:t>
            </a:r>
            <a:r>
              <a:rPr lang="en-US" sz="2900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762000" indent="-762000" eaLnBrk="1" hangingPunct="1">
              <a:lnSpc>
                <a:spcPct val="80000"/>
              </a:lnSpc>
            </a:pPr>
            <a:endParaRPr lang="en-US" sz="290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590800" y="64770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(Simonsen, Fairbanks,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Briesch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Myers, &amp; Sugai,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1447800" y="4572000"/>
            <a:ext cx="7099919" cy="990600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Do data indicate that students are still engaging in </a:t>
              </a:r>
              <a:r>
                <a:rPr lang="en-US" sz="2400" b="1" kern="1200" dirty="0" smtClean="0">
                  <a:latin typeface="Arial" charset="0"/>
                  <a:ea typeface="Arial" charset="0"/>
                  <a:cs typeface="Arial" charset="0"/>
                </a:rPr>
                <a:t>problem behavior</a:t>
              </a: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?</a:t>
              </a:r>
              <a:endParaRPr lang="en-US" sz="24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609600"/>
          </a:xfrm>
          <a:prstGeom prst="rect">
            <a:avLst/>
          </a:prstGeom>
          <a:solidFill>
            <a:srgbClr val="D1D1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Decision-making Guide: 3 Key Questions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0" name="Group 12"/>
          <p:cNvGrpSpPr/>
          <p:nvPr/>
        </p:nvGrpSpPr>
        <p:grpSpPr>
          <a:xfrm>
            <a:off x="7086600" y="3276600"/>
            <a:ext cx="936937" cy="1546537"/>
            <a:chOff x="6162982" y="1093094"/>
            <a:chExt cx="936937" cy="936937"/>
          </a:xfrm>
        </p:grpSpPr>
        <p:sp>
          <p:nvSpPr>
            <p:cNvPr id="21" name="Down Arrow 20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914400" y="2667000"/>
            <a:ext cx="7099919" cy="990600"/>
            <a:chOff x="626463" y="1681683"/>
            <a:chExt cx="7099919" cy="1441443"/>
          </a:xfrm>
        </p:grpSpPr>
        <p:sp>
          <p:nvSpPr>
            <p:cNvPr id="8" name="Rounded Rectangle 7"/>
            <p:cNvSpPr/>
            <p:nvPr/>
          </p:nvSpPr>
          <p:spPr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681" y="1723901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Are proactive and positive </a:t>
              </a:r>
              <a:r>
                <a:rPr lang="en-US" sz="2400" b="1" kern="1200" dirty="0" smtClean="0">
                  <a:latin typeface="Arial" charset="0"/>
                  <a:ea typeface="Arial" charset="0"/>
                  <a:cs typeface="Arial" charset="0"/>
                </a:rPr>
                <a:t>CPBIS practices</a:t>
              </a: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 implemented consistently?</a:t>
              </a:r>
              <a:endParaRPr lang="en-US" sz="24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1295400"/>
            <a:ext cx="936937" cy="1546537"/>
            <a:chOff x="6162982" y="1093094"/>
            <a:chExt cx="936937" cy="936937"/>
          </a:xfrm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1D1F0">
                <a:alpha val="90000"/>
              </a:srgb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457200" y="762000"/>
            <a:ext cx="7099919" cy="990600"/>
            <a:chOff x="0" y="0"/>
            <a:chExt cx="7099919" cy="144144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218" y="42218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Are the </a:t>
              </a:r>
              <a:r>
                <a:rPr lang="en-US" sz="2400" b="1" kern="1200" dirty="0" smtClean="0">
                  <a:latin typeface="Arial" charset="0"/>
                  <a:ea typeface="Arial" charset="0"/>
                  <a:cs typeface="Arial" charset="0"/>
                </a:rPr>
                <a:t>foundations</a:t>
              </a: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 of effective CPBIS in place?</a:t>
              </a:r>
              <a:endParaRPr lang="en-US" sz="24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2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Effectively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design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physical environment of the classroom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42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Develop &amp; teach predictable classroom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routines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1692533"/>
            <a:ext cx="2819400" cy="933271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Post, define, &amp; teach 3-5 positive classroom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expectations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1559004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3124" y="1559004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Provide high rates of varied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opportunities to respond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242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prompts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b="1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active supervision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3657600"/>
            <a:ext cx="2819400" cy="914400"/>
          </a:xfrm>
          <a:prstGeom prst="rect">
            <a:avLst/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Acknowledge behavior with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specific praise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other strategies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3524071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3124" y="3524071"/>
            <a:ext cx="678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3" grpId="1" animBg="1"/>
      <p:bldP spid="24" grpId="0" animBg="1"/>
      <p:bldP spid="25" grpId="0" animBg="1"/>
      <p:bldP spid="26" grpId="0"/>
      <p:bldP spid="26" grpId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795355" y="1295400"/>
          <a:ext cx="1062515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1447800" y="4572000"/>
            <a:ext cx="7099919" cy="990600"/>
            <a:chOff x="1252927" y="3363366"/>
            <a:chExt cx="7099919" cy="1441443"/>
          </a:xfrm>
        </p:grpSpPr>
        <p:sp>
          <p:nvSpPr>
            <p:cNvPr id="11" name="Rounded Rectangle 10"/>
            <p:cNvSpPr/>
            <p:nvPr/>
          </p:nvSpPr>
          <p:spPr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95145" y="3405584"/>
              <a:ext cx="7044382" cy="1357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Do data indicate that students are still engaging in </a:t>
              </a:r>
              <a:r>
                <a:rPr lang="en-US" sz="2400" b="1" kern="1200" dirty="0" smtClean="0">
                  <a:latin typeface="Arial" charset="0"/>
                  <a:ea typeface="Arial" charset="0"/>
                  <a:cs typeface="Arial" charset="0"/>
                </a:rPr>
                <a:t>problem behavior</a:t>
              </a:r>
              <a:r>
                <a:rPr lang="en-US" sz="2400" kern="1200" dirty="0" smtClean="0">
                  <a:latin typeface="Arial" charset="0"/>
                  <a:ea typeface="Arial" charset="0"/>
                  <a:cs typeface="Arial" charset="0"/>
                </a:rPr>
                <a:t>?</a:t>
              </a:r>
              <a:endParaRPr lang="en-US" sz="24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595852" y="2468613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Yes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6107" y="2468614"/>
            <a:ext cx="809493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39624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Minor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397872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Major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Many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5410200"/>
            <a:ext cx="1069521" cy="27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Few</a:t>
            </a:r>
            <a:endParaRPr lang="en-US" sz="2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1.11111E-6 -0.6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>
                                            <p:graphicEl>
                                              <a:dgm id="{626D55D9-C3F1-4E40-BAA3-842EECDA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>
                                            <p:graphicEl>
                                              <a:dgm id="{3F71AA5E-DB92-5241-8683-550A3668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>
                                            <p:graphicEl>
                                              <a:dgm id="{9452356D-D5F9-024D-8E0A-B11E01C24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>
                                            <p:graphicEl>
                                              <a:dgm id="{7D0CC7AF-14B2-8E4E-902B-184FB1986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">
                                            <p:graphicEl>
                                              <a:dgm id="{D8E45DDC-3E8E-3243-8D1B-361551FA4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>
                                            <p:graphicEl>
                                              <a:dgm id="{3DBBDF6F-C2DC-AD43-BED1-60EC65646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>
                                            <p:graphicEl>
                                              <a:dgm id="{6CB2321F-3DDB-4543-825E-40354EF73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>
                                            <p:graphicEl>
                                              <a:dgm id="{8CE12734-27F4-AB4F-8D16-E30DF91E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">
                                            <p:graphicEl>
                                              <a:dgm id="{E85188AF-6B0B-2842-9981-C8A37079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>
                                            <p:graphicEl>
                                              <a:dgm id="{9A7EFB90-34EE-DF49-BB36-14528FB2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>
                                            <p:graphicEl>
                                              <a:dgm id="{B78A597E-23B3-1049-A01A-9F535DCF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2">
                                            <p:graphicEl>
                                              <a:dgm id="{AEA16479-9E7F-A941-9B3F-EA82653AB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>
                                            <p:graphicEl>
                                              <a:dgm id="{199B6F96-2AA2-4B4C-AB7F-FC2B87FD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2">
                                            <p:graphicEl>
                                              <a:dgm id="{66131503-63ED-4540-8502-6A48CD18E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2">
                                            <p:graphicEl>
                                              <a:dgm id="{95DD8796-C1D6-EE44-9869-F5661F3F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>
                                            <p:graphicEl>
                                              <a:dgm id="{1C657837-9A36-1543-B1A8-F6D9F73C8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>
                                            <p:graphicEl>
                                              <a:dgm id="{D8FD5D50-6D6C-0E4C-A837-1DDE12D05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>
                                            <p:graphicEl>
                                              <a:dgm id="{EBB4544C-E271-6147-A92D-0ADE93C75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2">
                                            <p:graphicEl>
                                              <a:dgm id="{F0E6C605-BADA-1343-A6E2-E52B5801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2">
                                            <p:graphicEl>
                                              <a:dgm id="{FF8013DE-F65B-334C-BBDB-3A4601909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lvlOne"/>
        </p:bldSub>
      </p:bldGraphic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3"/>
          <p:cNvGrpSpPr>
            <a:grpSpLocks/>
          </p:cNvGrpSpPr>
          <p:nvPr/>
        </p:nvGrpSpPr>
        <p:grpSpPr bwMode="auto">
          <a:xfrm>
            <a:off x="457200" y="1600200"/>
            <a:ext cx="7099300" cy="1441450"/>
            <a:chOff x="0" y="0"/>
            <a:chExt cx="7099919" cy="144144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0" y="0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0FFFF"/>
                </a:gs>
                <a:gs pos="64999">
                  <a:srgbClr val="DDFEFF"/>
                </a:gs>
                <a:gs pos="100000">
                  <a:srgbClr val="CFFFFF"/>
                </a:gs>
              </a:gsLst>
              <a:lin ang="5400000" scaled="1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42867" y="42863"/>
              <a:ext cx="5544033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Are </a:t>
              </a:r>
              <a:r>
                <a:rPr lang="en-US" sz="2700">
                  <a:solidFill>
                    <a:srgbClr val="000000"/>
                  </a:solidFill>
                  <a:cs typeface="Arial"/>
                </a:rPr>
                <a:t>the </a:t>
              </a:r>
              <a:r>
                <a:rPr lang="en-US" sz="2700" b="1" smtClean="0">
                  <a:solidFill>
                    <a:srgbClr val="000000"/>
                  </a:solidFill>
                  <a:cs typeface="Arial"/>
                </a:rPr>
                <a:t>foundational</a:t>
              </a:r>
              <a:r>
                <a:rPr lang="en-US" sz="2700" smtClean="0">
                  <a:solidFill>
                    <a:srgbClr val="000000"/>
                  </a:solidFill>
                  <a:cs typeface="Arial"/>
                </a:rPr>
                <a:t> </a:t>
              </a:r>
              <a:r>
                <a:rPr lang="en-US" sz="2700" dirty="0" smtClean="0">
                  <a:solidFill>
                    <a:srgbClr val="000000"/>
                  </a:solidFill>
                  <a:cs typeface="Arial"/>
                </a:rPr>
                <a:t>systems 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in place to support PCBS practice implementation by all staff?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3352800"/>
            <a:ext cx="7099300" cy="1441450"/>
            <a:chOff x="626463" y="1681683"/>
            <a:chExt cx="7099919" cy="1441443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26463" y="1681683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669330" y="1724546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all staff know what PCBS practices to implement and if they’re doing it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accurately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11750"/>
            <a:ext cx="7099300" cy="1441450"/>
            <a:chOff x="1252927" y="3363366"/>
            <a:chExt cx="7099919" cy="1441443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295794" y="3406229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477000" y="2819400"/>
            <a:ext cx="936937" cy="936937"/>
            <a:chOff x="6162982" y="1093094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4" name="Down Arrow 13"/>
            <p:cNvSpPr/>
            <p:nvPr/>
          </p:nvSpPr>
          <p:spPr>
            <a:xfrm>
              <a:off x="6162982" y="1093094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6373793" y="1093094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7010400" y="4495800"/>
            <a:ext cx="936937" cy="936937"/>
            <a:chOff x="0" y="1676399"/>
            <a:chExt cx="936937" cy="936937"/>
          </a:xfrm>
          <a:solidFill>
            <a:schemeClr val="accent1">
              <a:lumMod val="5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0" y="1676399"/>
              <a:ext cx="936937" cy="936937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10811" y="1676399"/>
              <a:ext cx="515315" cy="705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PCBS Systems Action Planning Guide: </a:t>
            </a: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t>3 Key Questions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09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PCPS implementation is a clear school and district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priority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289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School and district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resources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are available to support PCBS implementation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53163" y="3036888"/>
            <a:ext cx="2819400" cy="1682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School and district teams have considered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alignment and integration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of PCBS with other district priorities and initiatives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763" y="313213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7863" y="313213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" y="4935538"/>
            <a:ext cx="3717925" cy="1447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Clear </a:t>
            </a:r>
            <a:r>
              <a:rPr lang="en-US" sz="2000" b="1" dirty="0">
                <a:latin typeface="+mn-lt"/>
                <a:ea typeface="+mn-ea"/>
                <a:cs typeface="+mn-cs"/>
              </a:rPr>
              <a:t>expectations</a:t>
            </a:r>
            <a:r>
              <a:rPr lang="en-US" sz="2000" dirty="0">
                <a:latin typeface="+mn-lt"/>
                <a:ea typeface="+mn-ea"/>
                <a:cs typeface="+mn-cs"/>
              </a:rPr>
              <a:t> and explicit </a:t>
            </a:r>
            <a:r>
              <a:rPr lang="en-US" sz="2000" b="1" dirty="0">
                <a:latin typeface="+mn-lt"/>
                <a:ea typeface="+mn-ea"/>
                <a:cs typeface="+mn-cs"/>
              </a:rPr>
              <a:t>training</a:t>
            </a:r>
            <a:r>
              <a:rPr lang="en-US" sz="2000" dirty="0">
                <a:latin typeface="+mn-lt"/>
                <a:ea typeface="+mn-ea"/>
                <a:cs typeface="+mn-cs"/>
              </a:rPr>
              <a:t> about practices that should be implemented by all staff </a:t>
            </a:r>
            <a:endParaRPr lang="en-US" sz="2000" dirty="0">
              <a:latin typeface="Arial"/>
              <a:ea typeface="+mn-ea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19600" y="4935538"/>
            <a:ext cx="3717925" cy="1447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Coaching</a:t>
            </a:r>
            <a:r>
              <a:rPr lang="en-US" sz="2000" dirty="0">
                <a:latin typeface="+mn-lt"/>
                <a:ea typeface="+mn-ea"/>
                <a:cs typeface="+mn-cs"/>
              </a:rPr>
              <a:t> and/or regularly available </a:t>
            </a:r>
            <a:r>
              <a:rPr lang="en-US" sz="2000" b="1" dirty="0">
                <a:latin typeface="+mn-lt"/>
                <a:ea typeface="+mn-ea"/>
                <a:cs typeface="+mn-cs"/>
              </a:rPr>
              <a:t>performance feedback</a:t>
            </a:r>
            <a:r>
              <a:rPr lang="en-US" sz="2000" dirty="0">
                <a:latin typeface="+mn-lt"/>
                <a:ea typeface="+mn-ea"/>
                <a:cs typeface="+mn-cs"/>
              </a:rPr>
              <a:t> on the use of PCBS practices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5030788"/>
            <a:ext cx="72390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196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  <p:bldP spid="23" grpId="0"/>
      <p:bldP spid="23" grpId="1"/>
      <p:bldP spid="24" grpId="0"/>
      <p:bldP spid="25" grpId="0" animBg="1"/>
      <p:bldP spid="25" grpId="1" animBg="1"/>
      <p:bldP spid="26" grpId="0" animBg="1"/>
      <p:bldP spid="27" grpId="0"/>
      <p:bldP spid="2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</p:nvPr>
        </p:nvGraphicFramePr>
        <p:xfrm>
          <a:off x="-795355" y="304800"/>
          <a:ext cx="106251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11750"/>
            <a:ext cx="7099300" cy="1441450"/>
            <a:chOff x="1252927" y="3363366"/>
            <a:chExt cx="7099919" cy="1441443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252927" y="3363366"/>
              <a:ext cx="7099919" cy="1441443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295794" y="3406229"/>
              <a:ext cx="5451950" cy="135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Do data indicate that staff are </a:t>
              </a:r>
              <a:r>
                <a:rPr lang="en-US" sz="2700" b="1" dirty="0">
                  <a:solidFill>
                    <a:srgbClr val="000000"/>
                  </a:solidFill>
                  <a:cs typeface="Arial"/>
                </a:rPr>
                <a:t>implementing</a:t>
              </a:r>
              <a:r>
                <a:rPr lang="en-US" sz="2700" dirty="0">
                  <a:solidFill>
                    <a:srgbClr val="000000"/>
                  </a:solidFill>
                  <a:cs typeface="Arial"/>
                </a:rPr>
                <a:t> PCBS practices effectively?</a:t>
              </a: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38575" y="1524000"/>
            <a:ext cx="80962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19200" y="1493838"/>
            <a:ext cx="80962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1425" y="3057525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Minor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254625" y="30734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Major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83025" y="46736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Many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78625" y="4673600"/>
            <a:ext cx="1069975" cy="27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Few</a:t>
            </a:r>
          </a:p>
        </p:txBody>
      </p:sp>
    </p:spTree>
    <p:extLst>
      <p:ext uri="{BB962C8B-B14F-4D97-AF65-F5344CB8AC3E}">
        <p14:creationId xmlns:p14="http://schemas.microsoft.com/office/powerpoint/2010/main" val="938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-0.72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Isn’t there science to guide 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800" b="1" dirty="0" smtClean="0">
                <a:ea typeface="ＭＳ Ｐゴシック" pitchFamily="34" charset="-128"/>
                <a:cs typeface="ＭＳ Ｐゴシック" pitchFamily="34" charset="-128"/>
              </a:rPr>
              <a:t>Translated into our language </a:t>
            </a:r>
            <a:r>
              <a:rPr lang="en-US" sz="2800" dirty="0" smtClean="0">
                <a:ea typeface="ＭＳ Ｐゴシック" pitchFamily="34" charset="-128"/>
                <a:cs typeface="ＭＳ Ｐゴシック" pitchFamily="34" charset="-128"/>
              </a:rPr>
              <a:t>(based on theirs)</a:t>
            </a:r>
            <a:r>
              <a:rPr lang="en-US" sz="2800" b="1" dirty="0" smtClean="0">
                <a:ea typeface="ＭＳ Ｐゴシック" pitchFamily="34" charset="-128"/>
                <a:cs typeface="ＭＳ Ｐゴシック" pitchFamily="34" charset="-128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Begin with an “it”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(evidence-based practice [EBP] or program; aka “source” or “best example”)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Identify the “who”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(individuals who work to implement with fidelity; aka “purveyors”)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Identify the “where”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 (individuals and organizations that will adopt the EBP; aka “destination”)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Determine “how”: train, prompt, and use data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(performance feedback; aka “feedback mechanism” or information flow)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a typeface="ＭＳ Ｐゴシック" pitchFamily="34" charset="-128"/>
                <a:cs typeface="ＭＳ Ｐゴシック" pitchFamily="34" charset="-128"/>
              </a:rPr>
              <a:t>Consider context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(aka “influence”)</a:t>
            </a:r>
          </a:p>
          <a:p>
            <a:pPr>
              <a:buNone/>
            </a:pPr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1200" dirty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5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99"/>
            <a:ext cx="2895600" cy="7074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Supporting and Responding to Student Behavior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22" y="1752600"/>
            <a:ext cx="1904822" cy="22987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4703" b="14703"/>
          <a:stretch>
            <a:fillRect/>
          </a:stretch>
        </p:blipFill>
        <p:spPr bwMode="auto">
          <a:xfrm>
            <a:off x="3116046" y="1371599"/>
            <a:ext cx="1828800" cy="10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51704" y="1901897"/>
            <a:ext cx="2551988" cy="7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000" b="1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Classroom Management Practice Checklists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022" y="3303422"/>
            <a:ext cx="2841904" cy="20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000" b="1" i="1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PBIS Technical Brief on Systems to Support Teachers’ Implementation of Positive Classroom Behavior Support </a:t>
            </a:r>
            <a:endParaRPr lang="is-IS" sz="2000" b="1" i="1" kern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26" y="3303422"/>
            <a:ext cx="1752778" cy="225970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29200" y="4520250"/>
            <a:ext cx="2895600" cy="10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is-IS" sz="2000" b="1" i="1" kern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Action Plan</a:t>
            </a:r>
            <a:endParaRPr lang="en-US" sz="2000" kern="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7805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Remember Your Resources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156" y="4425193"/>
            <a:ext cx="1698904" cy="25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8800">
                <a:solidFill>
                  <a:schemeClr val="accent2"/>
                </a:solidFill>
                <a:ea typeface="ＭＳ Ｐゴシック" pitchFamily="-107" charset="-128"/>
                <a:cs typeface="ＭＳ Ｐゴシック" pitchFamily="-107" charset="-128"/>
              </a:rPr>
              <a:t>Thank you!</a:t>
            </a:r>
          </a:p>
        </p:txBody>
      </p:sp>
      <p:sp>
        <p:nvSpPr>
          <p:cNvPr id="227331" name="Text Box 11"/>
          <p:cNvSpPr txBox="1">
            <a:spLocks noChangeArrowheads="1"/>
          </p:cNvSpPr>
          <p:nvPr/>
        </p:nvSpPr>
        <p:spPr bwMode="auto">
          <a:xfrm>
            <a:off x="1524000" y="4572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2"/>
              </a:rPr>
              <a:t>www.pbis.org</a:t>
            </a:r>
            <a:r>
              <a:rPr lang="en-US"/>
              <a:t>  </a:t>
            </a:r>
          </a:p>
        </p:txBody>
      </p:sp>
      <p:pic>
        <p:nvPicPr>
          <p:cNvPr id="227332" name="Picture 2"/>
          <p:cNvPicPr>
            <a:picLocks noChangeAspect="1" noChangeArrowheads="1"/>
          </p:cNvPicPr>
          <p:nvPr/>
        </p:nvPicPr>
        <p:blipFill>
          <a:blip r:embed="rId3">
            <a:lum bright="-2000" contrast="-2000"/>
          </a:blip>
          <a:srcRect/>
          <a:stretch>
            <a:fillRect/>
          </a:stretch>
        </p:blipFill>
        <p:spPr bwMode="auto">
          <a:xfrm>
            <a:off x="4876800" y="4967288"/>
            <a:ext cx="4191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3" name="Text Box 14"/>
          <p:cNvSpPr txBox="1">
            <a:spLocks noChangeArrowheads="1"/>
          </p:cNvSpPr>
          <p:nvPr/>
        </p:nvSpPr>
        <p:spPr bwMode="auto">
          <a:xfrm>
            <a:off x="4876800" y="6491288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hlinkClick r:id="rId4"/>
              </a:rPr>
              <a:t>www.cber.org</a:t>
            </a:r>
            <a:r>
              <a:rPr lang="en-US"/>
              <a:t> </a:t>
            </a:r>
          </a:p>
        </p:txBody>
      </p:sp>
      <p:sp>
        <p:nvSpPr>
          <p:cNvPr id="227334" name="Rectangle 15"/>
          <p:cNvSpPr>
            <a:spLocks noChangeArrowheads="1"/>
          </p:cNvSpPr>
          <p:nvPr/>
        </p:nvSpPr>
        <p:spPr bwMode="auto">
          <a:xfrm>
            <a:off x="0" y="1524000"/>
            <a:ext cx="54864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brandi.simonsen@uconn.edu</a:t>
            </a:r>
            <a:endParaRPr lang="en-US" sz="240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7335" name="Picture 9" descr="PBI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124200"/>
            <a:ext cx="52085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Context</a:t>
            </a:r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ＭＳ Ｐゴシック" pitchFamily="-107" charset="-128"/>
              </a:rPr>
              <a:t>Isn’t there science to guide implementation?  </a:t>
            </a:r>
            <a:endParaRPr lang="en-US" sz="40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356602" y="2653798"/>
            <a:ext cx="578301" cy="452306"/>
          </a:xfrm>
          <a:prstGeom prst="triangle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3886200"/>
            <a:ext cx="7467600" cy="22098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67517" y="1792069"/>
            <a:ext cx="2476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“Old Way”</a:t>
            </a:r>
            <a:endParaRPr lang="en-US" sz="3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3886200"/>
            <a:ext cx="15240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6600" y="1792069"/>
            <a:ext cx="265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“New Way”</a:t>
            </a:r>
            <a:endParaRPr lang="en-US" sz="36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12186">
            <a:off x="3429021" y="4270434"/>
            <a:ext cx="1359277" cy="13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88889E-6 L 0.48333 -8.88889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828800"/>
            <a:ext cx="8229600" cy="4419600"/>
          </a:xfrm>
          <a:prstGeom prst="roundRect">
            <a:avLst/>
          </a:prstGeom>
          <a:solidFill>
            <a:srgbClr val="FFFFFF"/>
          </a:solidFill>
          <a:ln w="1016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2400" b="1" dirty="0" smtClean="0">
                <a:solidFill>
                  <a:srgbClr val="262673"/>
                </a:solidFill>
              </a:rPr>
              <a:t>Context</a:t>
            </a:r>
            <a:endParaRPr lang="en-US" sz="1200" b="1" dirty="0">
              <a:solidFill>
                <a:srgbClr val="26267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a typeface="ＭＳ Ｐゴシック" pitchFamily="-107" charset="-128"/>
              </a:rPr>
              <a:t>Returning to the “Adapted” Conceptual Model for Implementation </a:t>
            </a:r>
            <a:endParaRPr lang="en-US" sz="3200" i="1" dirty="0" smtClean="0">
              <a:ea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7F7F7F"/>
                </a:solidFill>
              </a:rPr>
              <a:t>(Adapted from </a:t>
            </a:r>
            <a:r>
              <a:rPr lang="en-US" dirty="0" err="1" smtClean="0">
                <a:solidFill>
                  <a:srgbClr val="7F7F7F"/>
                </a:solidFill>
              </a:rPr>
              <a:t>Fixsen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</a:t>
            </a:r>
            <a:r>
              <a:rPr lang="en-US" dirty="0" err="1" smtClean="0">
                <a:solidFill>
                  <a:srgbClr val="7F7F7F"/>
                </a:solidFill>
                <a:latin typeface="Arial" pitchFamily="-84" charset="0"/>
              </a:rPr>
              <a:t>Naoom</a:t>
            </a:r>
            <a:r>
              <a:rPr lang="en-US" dirty="0" smtClean="0">
                <a:solidFill>
                  <a:srgbClr val="7F7F7F"/>
                </a:solidFill>
                <a:latin typeface="Arial" pitchFamily="-84" charset="0"/>
              </a:rPr>
              <a:t>, Blasé, Friedman, &amp; Wallace, 2005, p.12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85800" y="1828800"/>
            <a:ext cx="7924800" cy="4495800"/>
            <a:chOff x="685800" y="1828800"/>
            <a:chExt cx="7924800" cy="4495800"/>
          </a:xfrm>
        </p:grpSpPr>
        <p:graphicFrame>
          <p:nvGraphicFramePr>
            <p:cNvPr id="10" name="Diagram 9"/>
            <p:cNvGraphicFramePr/>
            <p:nvPr/>
          </p:nvGraphicFramePr>
          <p:xfrm>
            <a:off x="685800" y="1828800"/>
            <a:ext cx="7924800" cy="4495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Up-Down Arrow 11"/>
            <p:cNvSpPr/>
            <p:nvPr/>
          </p:nvSpPr>
          <p:spPr>
            <a:xfrm>
              <a:off x="22860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6705600" y="38862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-Down Arrow 13"/>
            <p:cNvSpPr/>
            <p:nvPr/>
          </p:nvSpPr>
          <p:spPr>
            <a:xfrm rot="5400000">
              <a:off x="4419600" y="4876800"/>
              <a:ext cx="381000" cy="685800"/>
            </a:xfrm>
            <a:prstGeom prst="upDownArrow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0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ritannic Bold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 DES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ritannic Bold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7041</TotalTime>
  <Words>4621</Words>
  <Application>Microsoft Macintosh PowerPoint</Application>
  <PresentationFormat>On-screen Show (4:3)</PresentationFormat>
  <Paragraphs>675</Paragraphs>
  <Slides>71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Britannic Bold</vt:lpstr>
      <vt:lpstr>Calibri</vt:lpstr>
      <vt:lpstr>Franklin Gothic Book</vt:lpstr>
      <vt:lpstr>Franklin Gothic Medium</vt:lpstr>
      <vt:lpstr>ＭＳ Ｐゴシック</vt:lpstr>
      <vt:lpstr>Times New Roman</vt:lpstr>
      <vt:lpstr>ヒラギノ角ゴ Pro W3</vt:lpstr>
      <vt:lpstr>Arial</vt:lpstr>
      <vt:lpstr>Default Design</vt:lpstr>
      <vt:lpstr>MA DESE</vt:lpstr>
      <vt:lpstr>1_Default Design</vt:lpstr>
      <vt:lpstr>2_Default Design</vt:lpstr>
      <vt:lpstr>Creating a Positive and Proactive Classroom to Support ALL Learners</vt:lpstr>
      <vt:lpstr>Workshop Overview</vt:lpstr>
      <vt:lpstr>Advance Organizer: Day 4</vt:lpstr>
      <vt:lpstr>Developing Systems to Support Teachers’ Implementation of Positive and Proactive PCBS Practices</vt:lpstr>
      <vt:lpstr>Let’s get started!</vt:lpstr>
      <vt:lpstr>What is implementation?  </vt:lpstr>
      <vt:lpstr>Isn’t there science to guide implementation?  </vt:lpstr>
      <vt:lpstr>Isn’t there science to guide implementation?  </vt:lpstr>
      <vt:lpstr>Returning to the “Adapted” Conceptual Model for Implementation </vt:lpstr>
      <vt:lpstr>We know a bit about what’s likely to work: Evidence-based practices in classroom management</vt:lpstr>
      <vt:lpstr>Wait…why aren’t we doing “it”?   What do we know from the empirical literature?</vt:lpstr>
      <vt:lpstr>Take Away Messages</vt:lpstr>
      <vt:lpstr>Let’s Dive into Systems!</vt:lpstr>
      <vt:lpstr>Acknowledgements for this Section (Co-authors of PBIS Technical Brief on Systems to Support Teachers’ Implementation of Positive Classroom Behavior Support): </vt:lpstr>
      <vt:lpstr>PBIS Technical Brief on Systems to Support Teachers’ Implementation of Positive Classroom Behavior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Multi-tiered Framework of Professional Development Support</vt:lpstr>
      <vt:lpstr>PowerPoint Presentation</vt:lpstr>
      <vt:lpstr>Let’s Discuss Some Examples</vt:lpstr>
      <vt:lpstr>Acknowledgements for this Session (in Alphabetical Order, with Publication Years): </vt:lpstr>
      <vt:lpstr>This is one way to start organizing our implementation supports</vt:lpstr>
      <vt:lpstr>Multi-tiered Framework of Professional Development Support</vt:lpstr>
      <vt:lpstr>Self Management: A promising component of effective and efficient PD support</vt:lpstr>
      <vt:lpstr>What does our initial research on self-management indicate?</vt:lpstr>
      <vt:lpstr>Where can you find the materials?</vt:lpstr>
      <vt:lpstr>Supporting Teachers with Targeted PD</vt:lpstr>
      <vt:lpstr>Implementing Targeted Professional Development (PD)</vt:lpstr>
      <vt:lpstr>Targeted PD Includes</vt:lpstr>
      <vt:lpstr>Didactic Training</vt:lpstr>
      <vt:lpstr>Develop Self-management Plan</vt:lpstr>
      <vt:lpstr>Use Self-management</vt:lpstr>
      <vt:lpstr>Weekly Email Reminders</vt:lpstr>
      <vt:lpstr>Multi-tiered Framework of Professional Development Support</vt:lpstr>
      <vt:lpstr>What about other approaches?</vt:lpstr>
      <vt:lpstr>Multi-tiered Framework of Professional Development Support</vt:lpstr>
      <vt:lpstr>In sum, this is one way to provide implementation supports</vt:lpstr>
      <vt:lpstr>Multi-tiered Framework of Professional Development Support</vt:lpstr>
      <vt:lpstr>Key Take Away Messages</vt:lpstr>
      <vt:lpstr>Organizing Supports within an MTS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Practices to Scale: Discussion</vt:lpstr>
      <vt:lpstr>In addition to the strategies we’ve tried in research…</vt:lpstr>
      <vt:lpstr>Other examples…</vt:lpstr>
      <vt:lpstr>Other examples…</vt:lpstr>
      <vt:lpstr>Wrap-up</vt:lpstr>
      <vt:lpstr>Recap: Evidence Based Practices in Classroom Management</vt:lpstr>
      <vt:lpstr>PowerPoint Presentation</vt:lpstr>
      <vt:lpstr>PowerPoint Presentation</vt:lpstr>
      <vt:lpstr>PowerPoint Presentation</vt:lpstr>
      <vt:lpstr>PowerPoint Presentation</vt:lpstr>
      <vt:lpstr>Remember Your Resources</vt:lpstr>
      <vt:lpstr>Thank you!</vt:lpstr>
    </vt:vector>
  </TitlesOfParts>
  <Company>University of Connecticut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</dc:title>
  <dc:creator>Brandi Simonsen</dc:creator>
  <cp:lastModifiedBy>Brandi Simonsen</cp:lastModifiedBy>
  <cp:revision>274</cp:revision>
  <dcterms:created xsi:type="dcterms:W3CDTF">2013-06-13T14:22:53Z</dcterms:created>
  <dcterms:modified xsi:type="dcterms:W3CDTF">2017-06-21T18:22:33Z</dcterms:modified>
</cp:coreProperties>
</file>