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39"/>
  </p:notesMasterIdLst>
  <p:sldIdLst>
    <p:sldId id="280" r:id="rId3"/>
    <p:sldId id="677" r:id="rId4"/>
    <p:sldId id="397" r:id="rId5"/>
    <p:sldId id="439" r:id="rId6"/>
    <p:sldId id="493" r:id="rId7"/>
    <p:sldId id="440" r:id="rId8"/>
    <p:sldId id="494" r:id="rId9"/>
    <p:sldId id="441" r:id="rId10"/>
    <p:sldId id="606" r:id="rId11"/>
    <p:sldId id="442" r:id="rId12"/>
    <p:sldId id="445" r:id="rId13"/>
    <p:sldId id="446" r:id="rId14"/>
    <p:sldId id="576" r:id="rId15"/>
    <p:sldId id="557" r:id="rId16"/>
    <p:sldId id="562" r:id="rId17"/>
    <p:sldId id="558" r:id="rId18"/>
    <p:sldId id="559" r:id="rId19"/>
    <p:sldId id="561" r:id="rId20"/>
    <p:sldId id="448" r:id="rId21"/>
    <p:sldId id="449" r:id="rId22"/>
    <p:sldId id="450" r:id="rId23"/>
    <p:sldId id="564" r:id="rId24"/>
    <p:sldId id="566" r:id="rId25"/>
    <p:sldId id="568" r:id="rId26"/>
    <p:sldId id="453" r:id="rId27"/>
    <p:sldId id="454" r:id="rId28"/>
    <p:sldId id="456" r:id="rId29"/>
    <p:sldId id="578" r:id="rId30"/>
    <p:sldId id="579" r:id="rId31"/>
    <p:sldId id="705" r:id="rId32"/>
    <p:sldId id="485" r:id="rId33"/>
    <p:sldId id="461" r:id="rId34"/>
    <p:sldId id="462" r:id="rId35"/>
    <p:sldId id="605" r:id="rId36"/>
    <p:sldId id="595" r:id="rId37"/>
    <p:sldId id="596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07" charset="-128"/>
        <a:cs typeface="ＭＳ Ｐゴシック" pitchFamily="-107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07" charset="-128"/>
        <a:cs typeface="ＭＳ Ｐゴシック" pitchFamily="-107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07" charset="-128"/>
        <a:cs typeface="ＭＳ Ｐゴシック" pitchFamily="-107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07" charset="-128"/>
        <a:cs typeface="ＭＳ Ｐゴシック" pitchFamily="-107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07" charset="-128"/>
        <a:cs typeface="ＭＳ Ｐゴシック" pitchFamily="-107" charset="-128"/>
      </a:defRPr>
    </a:lvl9pPr>
  </p:defaultTextStyle>
  <p:extLst>
    <p:ext uri="{521415D9-36F7-43E2-AB2F-B90AF26B5E84}">
      <p14:sectionLst xmlns:p14="http://schemas.microsoft.com/office/powerpoint/2010/main">
        <p14:section name="Day 1" id="{B74E2488-DBE5-B240-B7A1-C5AD15E9F592}">
          <p14:sldIdLst>
            <p14:sldId id="280"/>
            <p14:sldId id="677"/>
            <p14:sldId id="397"/>
            <p14:sldId id="439"/>
            <p14:sldId id="493"/>
            <p14:sldId id="440"/>
            <p14:sldId id="494"/>
            <p14:sldId id="441"/>
            <p14:sldId id="606"/>
            <p14:sldId id="442"/>
            <p14:sldId id="445"/>
            <p14:sldId id="446"/>
            <p14:sldId id="576"/>
            <p14:sldId id="557"/>
            <p14:sldId id="562"/>
            <p14:sldId id="558"/>
            <p14:sldId id="559"/>
            <p14:sldId id="561"/>
            <p14:sldId id="448"/>
            <p14:sldId id="449"/>
            <p14:sldId id="450"/>
            <p14:sldId id="564"/>
            <p14:sldId id="566"/>
            <p14:sldId id="568"/>
            <p14:sldId id="453"/>
            <p14:sldId id="454"/>
            <p14:sldId id="456"/>
            <p14:sldId id="578"/>
            <p14:sldId id="579"/>
            <p14:sldId id="705"/>
            <p14:sldId id="485"/>
            <p14:sldId id="461"/>
            <p14:sldId id="462"/>
            <p14:sldId id="605"/>
            <p14:sldId id="595"/>
            <p14:sldId id="5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00"/>
    <a:srgbClr val="6666FF"/>
    <a:srgbClr val="CDE081"/>
    <a:srgbClr val="FFFF99"/>
    <a:srgbClr val="CC99FF"/>
    <a:srgbClr val="3366FF"/>
    <a:srgbClr val="00804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936"/>
    <p:restoredTop sz="93070"/>
  </p:normalViewPr>
  <p:slideViewPr>
    <p:cSldViewPr>
      <p:cViewPr>
        <p:scale>
          <a:sx n="71" d="100"/>
          <a:sy n="71" d="100"/>
        </p:scale>
        <p:origin x="1352" y="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1FFCD-987A-1F48-A670-10D02FAB4130}" type="doc">
      <dgm:prSet loTypeId="urn:microsoft.com/office/officeart/2005/8/layout/cycle2" loCatId="cycle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7DE859E-8694-CE48-8988-025045639081}">
      <dgm:prSet phldrT="[Text]" custT="1"/>
      <dgm:spPr>
        <a:solidFill>
          <a:srgbClr val="3366FF"/>
        </a:solidFill>
      </dgm:spPr>
      <dgm:t>
        <a:bodyPr/>
        <a:lstStyle/>
        <a:p>
          <a:r>
            <a:rPr lang="en-US" sz="2400" b="1" dirty="0" smtClean="0">
              <a:latin typeface="Arial" charset="0"/>
              <a:ea typeface="Arial" charset="0"/>
              <a:cs typeface="Arial" charset="0"/>
            </a:rPr>
            <a:t>Establish</a:t>
          </a:r>
          <a:endParaRPr lang="en-US" sz="2400" b="1" dirty="0">
            <a:latin typeface="Arial" charset="0"/>
            <a:ea typeface="Arial" charset="0"/>
            <a:cs typeface="Arial" charset="0"/>
          </a:endParaRPr>
        </a:p>
      </dgm:t>
    </dgm:pt>
    <dgm:pt modelId="{B594852D-1BD0-264B-A3C8-A203A63C6E41}" type="parTrans" cxnId="{26AC7920-62B3-0B40-B725-66222A224B24}">
      <dgm:prSet/>
      <dgm:spPr/>
      <dgm:t>
        <a:bodyPr/>
        <a:lstStyle/>
        <a:p>
          <a:endParaRPr lang="en-US" b="1">
            <a:latin typeface="Arial" charset="0"/>
            <a:ea typeface="Arial" charset="0"/>
            <a:cs typeface="Arial" charset="0"/>
          </a:endParaRPr>
        </a:p>
      </dgm:t>
    </dgm:pt>
    <dgm:pt modelId="{8CAF0C80-1805-E745-BB42-1823122BE073}" type="sibTrans" cxnId="{26AC7920-62B3-0B40-B725-66222A224B24}">
      <dgm:prSet/>
      <dgm:spPr/>
      <dgm:t>
        <a:bodyPr/>
        <a:lstStyle/>
        <a:p>
          <a:endParaRPr lang="en-US" b="1">
            <a:latin typeface="Arial" charset="0"/>
            <a:ea typeface="Arial" charset="0"/>
            <a:cs typeface="Arial" charset="0"/>
          </a:endParaRPr>
        </a:p>
      </dgm:t>
    </dgm:pt>
    <dgm:pt modelId="{005FBD42-56C4-5D48-9C2A-F77CC46FC1D9}">
      <dgm:prSet phldrT="[Text]" custT="1"/>
      <dgm:spPr>
        <a:solidFill>
          <a:srgbClr val="3366FF"/>
        </a:solidFill>
      </dgm:spPr>
      <dgm:t>
        <a:bodyPr/>
        <a:lstStyle/>
        <a:p>
          <a:r>
            <a:rPr lang="en-US" sz="2400" b="1" smtClean="0">
              <a:latin typeface="Arial" charset="0"/>
              <a:ea typeface="Arial" charset="0"/>
              <a:cs typeface="Arial" charset="0"/>
            </a:rPr>
            <a:t>Teach</a:t>
          </a:r>
          <a:endParaRPr lang="en-US" sz="2400" b="1" dirty="0">
            <a:latin typeface="Arial" charset="0"/>
            <a:ea typeface="Arial" charset="0"/>
            <a:cs typeface="Arial" charset="0"/>
          </a:endParaRPr>
        </a:p>
      </dgm:t>
    </dgm:pt>
    <dgm:pt modelId="{60938429-D3B9-2041-910A-93AF0D162506}" type="parTrans" cxnId="{ECD2D7BD-3461-0B40-BA58-142F6B046E3B}">
      <dgm:prSet/>
      <dgm:spPr/>
      <dgm:t>
        <a:bodyPr/>
        <a:lstStyle/>
        <a:p>
          <a:endParaRPr lang="en-US" b="1">
            <a:latin typeface="Arial" charset="0"/>
            <a:ea typeface="Arial" charset="0"/>
            <a:cs typeface="Arial" charset="0"/>
          </a:endParaRPr>
        </a:p>
      </dgm:t>
    </dgm:pt>
    <dgm:pt modelId="{59CF6471-3DB6-3646-9934-E45E85E76492}" type="sibTrans" cxnId="{ECD2D7BD-3461-0B40-BA58-142F6B046E3B}">
      <dgm:prSet/>
      <dgm:spPr/>
      <dgm:t>
        <a:bodyPr/>
        <a:lstStyle/>
        <a:p>
          <a:endParaRPr lang="en-US" b="1">
            <a:latin typeface="Arial" charset="0"/>
            <a:ea typeface="Arial" charset="0"/>
            <a:cs typeface="Arial" charset="0"/>
          </a:endParaRPr>
        </a:p>
      </dgm:t>
    </dgm:pt>
    <dgm:pt modelId="{9BECFCF7-B0AF-624C-AD55-2F220A1C2E6F}">
      <dgm:prSet phldrT="[Text]" custT="1"/>
      <dgm:spPr>
        <a:solidFill>
          <a:srgbClr val="3366FF"/>
        </a:solidFill>
      </dgm:spPr>
      <dgm:t>
        <a:bodyPr/>
        <a:lstStyle/>
        <a:p>
          <a:r>
            <a:rPr lang="en-US" sz="2400" b="1" dirty="0" smtClean="0">
              <a:latin typeface="Arial" charset="0"/>
              <a:ea typeface="Arial" charset="0"/>
              <a:cs typeface="Arial" charset="0"/>
            </a:rPr>
            <a:t>Prompt</a:t>
          </a:r>
          <a:endParaRPr lang="en-US" sz="2400" b="1" dirty="0">
            <a:latin typeface="Arial" charset="0"/>
            <a:ea typeface="Arial" charset="0"/>
            <a:cs typeface="Arial" charset="0"/>
          </a:endParaRPr>
        </a:p>
      </dgm:t>
    </dgm:pt>
    <dgm:pt modelId="{A273BF1E-EFE8-EB45-BFB3-83AF3FA0E108}" type="parTrans" cxnId="{EE3AF701-625F-8845-BA6B-4E3C20EC0210}">
      <dgm:prSet/>
      <dgm:spPr/>
      <dgm:t>
        <a:bodyPr/>
        <a:lstStyle/>
        <a:p>
          <a:endParaRPr lang="en-US" b="1">
            <a:latin typeface="Arial" charset="0"/>
            <a:ea typeface="Arial" charset="0"/>
            <a:cs typeface="Arial" charset="0"/>
          </a:endParaRPr>
        </a:p>
      </dgm:t>
    </dgm:pt>
    <dgm:pt modelId="{8EE59149-ADE7-6A4E-937E-8C3739A22D03}" type="sibTrans" cxnId="{EE3AF701-625F-8845-BA6B-4E3C20EC0210}">
      <dgm:prSet/>
      <dgm:spPr/>
      <dgm:t>
        <a:bodyPr/>
        <a:lstStyle/>
        <a:p>
          <a:endParaRPr lang="en-US" b="1">
            <a:latin typeface="Arial" charset="0"/>
            <a:ea typeface="Arial" charset="0"/>
            <a:cs typeface="Arial" charset="0"/>
          </a:endParaRPr>
        </a:p>
      </dgm:t>
    </dgm:pt>
    <dgm:pt modelId="{02655792-0024-2D4D-8DB6-10345FCB08FE}">
      <dgm:prSet phldrT="[Text]" custT="1"/>
      <dgm:spPr>
        <a:solidFill>
          <a:srgbClr val="3366FF"/>
        </a:solidFill>
      </dgm:spPr>
      <dgm:t>
        <a:bodyPr/>
        <a:lstStyle/>
        <a:p>
          <a:r>
            <a:rPr lang="en-US" sz="2400" b="1" smtClean="0">
              <a:latin typeface="Arial" charset="0"/>
              <a:ea typeface="Arial" charset="0"/>
              <a:cs typeface="Arial" charset="0"/>
            </a:rPr>
            <a:t>Monitor</a:t>
          </a:r>
          <a:endParaRPr lang="en-US" sz="2400" b="1" dirty="0">
            <a:latin typeface="Arial" charset="0"/>
            <a:ea typeface="Arial" charset="0"/>
            <a:cs typeface="Arial" charset="0"/>
          </a:endParaRPr>
        </a:p>
      </dgm:t>
    </dgm:pt>
    <dgm:pt modelId="{E23A8E98-1C44-E44E-AEC7-746238A17F3B}" type="parTrans" cxnId="{36A5AF73-D390-9D4F-B25F-FD58677A3A40}">
      <dgm:prSet/>
      <dgm:spPr/>
      <dgm:t>
        <a:bodyPr/>
        <a:lstStyle/>
        <a:p>
          <a:endParaRPr lang="en-US" b="1">
            <a:latin typeface="Arial" charset="0"/>
            <a:ea typeface="Arial" charset="0"/>
            <a:cs typeface="Arial" charset="0"/>
          </a:endParaRPr>
        </a:p>
      </dgm:t>
    </dgm:pt>
    <dgm:pt modelId="{E4966791-D171-AA47-9665-093C0FEE5FB8}" type="sibTrans" cxnId="{36A5AF73-D390-9D4F-B25F-FD58677A3A40}">
      <dgm:prSet/>
      <dgm:spPr/>
      <dgm:t>
        <a:bodyPr/>
        <a:lstStyle/>
        <a:p>
          <a:endParaRPr lang="en-US" b="1">
            <a:latin typeface="Arial" charset="0"/>
            <a:ea typeface="Arial" charset="0"/>
            <a:cs typeface="Arial" charset="0"/>
          </a:endParaRPr>
        </a:p>
      </dgm:t>
    </dgm:pt>
    <dgm:pt modelId="{DFDF3E90-2D1F-C34A-87A4-D06D7D2CEDCF}">
      <dgm:prSet phldrT="[Text]" custT="1"/>
      <dgm:spPr>
        <a:solidFill>
          <a:srgbClr val="3366FF"/>
        </a:solidFill>
      </dgm:spPr>
      <dgm:t>
        <a:bodyPr/>
        <a:lstStyle/>
        <a:p>
          <a:r>
            <a:rPr lang="en-US" sz="2400" b="1" smtClean="0">
              <a:latin typeface="Arial" charset="0"/>
              <a:ea typeface="Arial" charset="0"/>
              <a:cs typeface="Arial" charset="0"/>
            </a:rPr>
            <a:t>Evaluate</a:t>
          </a:r>
          <a:endParaRPr lang="en-US" sz="2400" b="1" dirty="0">
            <a:latin typeface="Arial" charset="0"/>
            <a:ea typeface="Arial" charset="0"/>
            <a:cs typeface="Arial" charset="0"/>
          </a:endParaRPr>
        </a:p>
      </dgm:t>
    </dgm:pt>
    <dgm:pt modelId="{D6C7DEA4-9117-2043-BA96-91953B15A66E}" type="parTrans" cxnId="{F489DBC6-62AB-C64F-B63F-E48FA59D7F1D}">
      <dgm:prSet/>
      <dgm:spPr/>
      <dgm:t>
        <a:bodyPr/>
        <a:lstStyle/>
        <a:p>
          <a:endParaRPr lang="en-US" b="1">
            <a:latin typeface="Arial" charset="0"/>
            <a:ea typeface="Arial" charset="0"/>
            <a:cs typeface="Arial" charset="0"/>
          </a:endParaRPr>
        </a:p>
      </dgm:t>
    </dgm:pt>
    <dgm:pt modelId="{2B682932-7FB3-574E-BB1C-DF0D42B208F8}" type="sibTrans" cxnId="{F489DBC6-62AB-C64F-B63F-E48FA59D7F1D}">
      <dgm:prSet/>
      <dgm:spPr/>
      <dgm:t>
        <a:bodyPr/>
        <a:lstStyle/>
        <a:p>
          <a:endParaRPr lang="en-US" b="1">
            <a:latin typeface="Arial" charset="0"/>
            <a:ea typeface="Arial" charset="0"/>
            <a:cs typeface="Arial" charset="0"/>
          </a:endParaRPr>
        </a:p>
      </dgm:t>
    </dgm:pt>
    <dgm:pt modelId="{29B5FB9B-81E9-0141-8374-45D4527B9639}" type="pres">
      <dgm:prSet presAssocID="{2411FFCD-987A-1F48-A670-10D02FAB41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D642FE-0649-AF4E-A903-B6A7DE487E67}" type="pres">
      <dgm:prSet presAssocID="{07DE859E-8694-CE48-8988-025045639081}" presName="node" presStyleLbl="node1" presStyleIdx="0" presStyleCnt="5" custScaleX="127085" custRadScaleRad="100290" custRadScaleInc="11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8FD20-C609-6048-A5A8-D76C9249260D}" type="pres">
      <dgm:prSet presAssocID="{8CAF0C80-1805-E745-BB42-1823122BE07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2CA84DD-1CA7-C74C-97BE-EE98AF993501}" type="pres">
      <dgm:prSet presAssocID="{8CAF0C80-1805-E745-BB42-1823122BE07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0F62DDA-327D-D142-B616-70ED788A17E2}" type="pres">
      <dgm:prSet presAssocID="{005FBD42-56C4-5D48-9C2A-F77CC46FC1D9}" presName="node" presStyleLbl="node1" presStyleIdx="1" presStyleCnt="5" custScaleX="127085" custRadScaleRad="120701" custRadScaleInc="8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EE35C-5CD7-0D44-A9C5-1499B1A5DB7B}" type="pres">
      <dgm:prSet presAssocID="{59CF6471-3DB6-3646-9934-E45E85E76492}" presName="sibTrans" presStyleLbl="sibTrans2D1" presStyleIdx="1" presStyleCnt="5" custLinFactNeighborX="-10866" custLinFactNeighborY="16323"/>
      <dgm:spPr/>
      <dgm:t>
        <a:bodyPr/>
        <a:lstStyle/>
        <a:p>
          <a:endParaRPr lang="en-US"/>
        </a:p>
      </dgm:t>
    </dgm:pt>
    <dgm:pt modelId="{24EF092D-371F-F643-B16F-188DDB34E764}" type="pres">
      <dgm:prSet presAssocID="{59CF6471-3DB6-3646-9934-E45E85E7649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4245C-5335-1E45-A165-3C7D03B0E3A1}" type="pres">
      <dgm:prSet presAssocID="{9BECFCF7-B0AF-624C-AD55-2F220A1C2E6F}" presName="node" presStyleLbl="node1" presStyleIdx="2" presStyleCnt="5" custScaleX="127085" custRadScaleRad="114024" custRadScaleInc="-24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C08BA-8CB4-4446-8A3F-228C46E38D00}" type="pres">
      <dgm:prSet presAssocID="{8EE59149-ADE7-6A4E-937E-8C3739A22D0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6E9CD31-4AEF-D54B-82AC-F1B17D57F29D}" type="pres">
      <dgm:prSet presAssocID="{8EE59149-ADE7-6A4E-937E-8C3739A22D0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BFE5E2A-3870-3448-AF57-D6C82A555587}" type="pres">
      <dgm:prSet presAssocID="{02655792-0024-2D4D-8DB6-10345FCB08FE}" presName="node" presStyleLbl="node1" presStyleIdx="3" presStyleCnt="5" custScaleX="127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C2143-43FC-DD40-8139-7F7FEF2DA174}" type="pres">
      <dgm:prSet presAssocID="{E4966791-D171-AA47-9665-093C0FEE5FB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FEDC548-3C59-B94F-BC75-9295B2EA006E}" type="pres">
      <dgm:prSet presAssocID="{E4966791-D171-AA47-9665-093C0FEE5FB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C3F7977-3137-6644-A70C-D66A8B47591F}" type="pres">
      <dgm:prSet presAssocID="{DFDF3E90-2D1F-C34A-87A4-D06D7D2CEDCF}" presName="node" presStyleLbl="node1" presStyleIdx="4" presStyleCnt="5" custScaleX="127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6DF65-2703-E047-83EA-5810BE3C0120}" type="pres">
      <dgm:prSet presAssocID="{2B682932-7FB3-574E-BB1C-DF0D42B208F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CA61E32-9E73-BD46-B768-4B1FABA83A0F}" type="pres">
      <dgm:prSet presAssocID="{2B682932-7FB3-574E-BB1C-DF0D42B208F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5677928-CB79-FE48-881B-637CECFC23BC}" type="presOf" srcId="{2411FFCD-987A-1F48-A670-10D02FAB4130}" destId="{29B5FB9B-81E9-0141-8374-45D4527B9639}" srcOrd="0" destOrd="0" presId="urn:microsoft.com/office/officeart/2005/8/layout/cycle2"/>
    <dgm:cxn modelId="{ECD2D7BD-3461-0B40-BA58-142F6B046E3B}" srcId="{2411FFCD-987A-1F48-A670-10D02FAB4130}" destId="{005FBD42-56C4-5D48-9C2A-F77CC46FC1D9}" srcOrd="1" destOrd="0" parTransId="{60938429-D3B9-2041-910A-93AF0D162506}" sibTransId="{59CF6471-3DB6-3646-9934-E45E85E76492}"/>
    <dgm:cxn modelId="{26AC7920-62B3-0B40-B725-66222A224B24}" srcId="{2411FFCD-987A-1F48-A670-10D02FAB4130}" destId="{07DE859E-8694-CE48-8988-025045639081}" srcOrd="0" destOrd="0" parTransId="{B594852D-1BD0-264B-A3C8-A203A63C6E41}" sibTransId="{8CAF0C80-1805-E745-BB42-1823122BE073}"/>
    <dgm:cxn modelId="{A63EDEED-8002-634F-9D75-C58E7A80DF93}" type="presOf" srcId="{07DE859E-8694-CE48-8988-025045639081}" destId="{41D642FE-0649-AF4E-A903-B6A7DE487E67}" srcOrd="0" destOrd="0" presId="urn:microsoft.com/office/officeart/2005/8/layout/cycle2"/>
    <dgm:cxn modelId="{87986271-8ED7-124B-B96A-42E497D7DC28}" type="presOf" srcId="{59CF6471-3DB6-3646-9934-E45E85E76492}" destId="{24EF092D-371F-F643-B16F-188DDB34E764}" srcOrd="1" destOrd="0" presId="urn:microsoft.com/office/officeart/2005/8/layout/cycle2"/>
    <dgm:cxn modelId="{E372B286-FC85-E14E-8110-9483EC13F1A0}" type="presOf" srcId="{8CAF0C80-1805-E745-BB42-1823122BE073}" destId="{D2CA84DD-1CA7-C74C-97BE-EE98AF993501}" srcOrd="1" destOrd="0" presId="urn:microsoft.com/office/officeart/2005/8/layout/cycle2"/>
    <dgm:cxn modelId="{1BC1675D-AA7B-A14E-994C-168DBC75ACA6}" type="presOf" srcId="{8EE59149-ADE7-6A4E-937E-8C3739A22D03}" destId="{C50C08BA-8CB4-4446-8A3F-228C46E38D00}" srcOrd="0" destOrd="0" presId="urn:microsoft.com/office/officeart/2005/8/layout/cycle2"/>
    <dgm:cxn modelId="{031E6247-E041-E242-862A-777109A91A67}" type="presOf" srcId="{8EE59149-ADE7-6A4E-937E-8C3739A22D03}" destId="{66E9CD31-4AEF-D54B-82AC-F1B17D57F29D}" srcOrd="1" destOrd="0" presId="urn:microsoft.com/office/officeart/2005/8/layout/cycle2"/>
    <dgm:cxn modelId="{F52FB95D-C3D2-7D47-8E05-E725BC42306B}" type="presOf" srcId="{2B682932-7FB3-574E-BB1C-DF0D42B208F8}" destId="{9C46DF65-2703-E047-83EA-5810BE3C0120}" srcOrd="0" destOrd="0" presId="urn:microsoft.com/office/officeart/2005/8/layout/cycle2"/>
    <dgm:cxn modelId="{F1B32AC7-1566-334C-A3A8-3B62345FC55C}" type="presOf" srcId="{E4966791-D171-AA47-9665-093C0FEE5FB8}" destId="{5FEDC548-3C59-B94F-BC75-9295B2EA006E}" srcOrd="1" destOrd="0" presId="urn:microsoft.com/office/officeart/2005/8/layout/cycle2"/>
    <dgm:cxn modelId="{439F9055-F231-A142-8C90-791A0DC8F89B}" type="presOf" srcId="{8CAF0C80-1805-E745-BB42-1823122BE073}" destId="{83C8FD20-C609-6048-A5A8-D76C9249260D}" srcOrd="0" destOrd="0" presId="urn:microsoft.com/office/officeart/2005/8/layout/cycle2"/>
    <dgm:cxn modelId="{22A40BE0-4799-5C4D-88DC-033BFCEEE16F}" type="presOf" srcId="{E4966791-D171-AA47-9665-093C0FEE5FB8}" destId="{E61C2143-43FC-DD40-8139-7F7FEF2DA174}" srcOrd="0" destOrd="0" presId="urn:microsoft.com/office/officeart/2005/8/layout/cycle2"/>
    <dgm:cxn modelId="{EE3AF701-625F-8845-BA6B-4E3C20EC0210}" srcId="{2411FFCD-987A-1F48-A670-10D02FAB4130}" destId="{9BECFCF7-B0AF-624C-AD55-2F220A1C2E6F}" srcOrd="2" destOrd="0" parTransId="{A273BF1E-EFE8-EB45-BFB3-83AF3FA0E108}" sibTransId="{8EE59149-ADE7-6A4E-937E-8C3739A22D03}"/>
    <dgm:cxn modelId="{50B69C51-1AA8-574B-8E3A-69A35C949359}" type="presOf" srcId="{005FBD42-56C4-5D48-9C2A-F77CC46FC1D9}" destId="{60F62DDA-327D-D142-B616-70ED788A17E2}" srcOrd="0" destOrd="0" presId="urn:microsoft.com/office/officeart/2005/8/layout/cycle2"/>
    <dgm:cxn modelId="{DA838D1B-70BE-3F4B-8479-C4672F618490}" type="presOf" srcId="{59CF6471-3DB6-3646-9934-E45E85E76492}" destId="{018EE35C-5CD7-0D44-A9C5-1499B1A5DB7B}" srcOrd="0" destOrd="0" presId="urn:microsoft.com/office/officeart/2005/8/layout/cycle2"/>
    <dgm:cxn modelId="{F489DBC6-62AB-C64F-B63F-E48FA59D7F1D}" srcId="{2411FFCD-987A-1F48-A670-10D02FAB4130}" destId="{DFDF3E90-2D1F-C34A-87A4-D06D7D2CEDCF}" srcOrd="4" destOrd="0" parTransId="{D6C7DEA4-9117-2043-BA96-91953B15A66E}" sibTransId="{2B682932-7FB3-574E-BB1C-DF0D42B208F8}"/>
    <dgm:cxn modelId="{36A5AF73-D390-9D4F-B25F-FD58677A3A40}" srcId="{2411FFCD-987A-1F48-A670-10D02FAB4130}" destId="{02655792-0024-2D4D-8DB6-10345FCB08FE}" srcOrd="3" destOrd="0" parTransId="{E23A8E98-1C44-E44E-AEC7-746238A17F3B}" sibTransId="{E4966791-D171-AA47-9665-093C0FEE5FB8}"/>
    <dgm:cxn modelId="{1FC8A97C-E0F2-E949-A081-18ACDB44E018}" type="presOf" srcId="{9BECFCF7-B0AF-624C-AD55-2F220A1C2E6F}" destId="{C9F4245C-5335-1E45-A165-3C7D03B0E3A1}" srcOrd="0" destOrd="0" presId="urn:microsoft.com/office/officeart/2005/8/layout/cycle2"/>
    <dgm:cxn modelId="{7CA3EDCF-34B1-4048-B21D-0CC514B4D2B0}" type="presOf" srcId="{2B682932-7FB3-574E-BB1C-DF0D42B208F8}" destId="{3CA61E32-9E73-BD46-B768-4B1FABA83A0F}" srcOrd="1" destOrd="0" presId="urn:microsoft.com/office/officeart/2005/8/layout/cycle2"/>
    <dgm:cxn modelId="{C4CA1C7B-29E5-3B44-8116-618EAE5C9060}" type="presOf" srcId="{02655792-0024-2D4D-8DB6-10345FCB08FE}" destId="{0BFE5E2A-3870-3448-AF57-D6C82A555587}" srcOrd="0" destOrd="0" presId="urn:microsoft.com/office/officeart/2005/8/layout/cycle2"/>
    <dgm:cxn modelId="{1141E576-30FF-1044-824A-DBE503409F86}" type="presOf" srcId="{DFDF3E90-2D1F-C34A-87A4-D06D7D2CEDCF}" destId="{7C3F7977-3137-6644-A70C-D66A8B47591F}" srcOrd="0" destOrd="0" presId="urn:microsoft.com/office/officeart/2005/8/layout/cycle2"/>
    <dgm:cxn modelId="{F73C921F-A432-484F-B64A-1485754BC0BB}" type="presParOf" srcId="{29B5FB9B-81E9-0141-8374-45D4527B9639}" destId="{41D642FE-0649-AF4E-A903-B6A7DE487E67}" srcOrd="0" destOrd="0" presId="urn:microsoft.com/office/officeart/2005/8/layout/cycle2"/>
    <dgm:cxn modelId="{FAE9028A-38AA-9A4D-BEAC-D5DEDAD7D80D}" type="presParOf" srcId="{29B5FB9B-81E9-0141-8374-45D4527B9639}" destId="{83C8FD20-C609-6048-A5A8-D76C9249260D}" srcOrd="1" destOrd="0" presId="urn:microsoft.com/office/officeart/2005/8/layout/cycle2"/>
    <dgm:cxn modelId="{F91C10C4-50E6-7846-8C8A-50D85CF986DF}" type="presParOf" srcId="{83C8FD20-C609-6048-A5A8-D76C9249260D}" destId="{D2CA84DD-1CA7-C74C-97BE-EE98AF993501}" srcOrd="0" destOrd="0" presId="urn:microsoft.com/office/officeart/2005/8/layout/cycle2"/>
    <dgm:cxn modelId="{D4F95E00-794F-F941-A76D-0671FC784293}" type="presParOf" srcId="{29B5FB9B-81E9-0141-8374-45D4527B9639}" destId="{60F62DDA-327D-D142-B616-70ED788A17E2}" srcOrd="2" destOrd="0" presId="urn:microsoft.com/office/officeart/2005/8/layout/cycle2"/>
    <dgm:cxn modelId="{B601379F-984C-324F-8780-7F1CFE23977B}" type="presParOf" srcId="{29B5FB9B-81E9-0141-8374-45D4527B9639}" destId="{018EE35C-5CD7-0D44-A9C5-1499B1A5DB7B}" srcOrd="3" destOrd="0" presId="urn:microsoft.com/office/officeart/2005/8/layout/cycle2"/>
    <dgm:cxn modelId="{3C34BB89-F725-7C4D-9001-685DBBBED605}" type="presParOf" srcId="{018EE35C-5CD7-0D44-A9C5-1499B1A5DB7B}" destId="{24EF092D-371F-F643-B16F-188DDB34E764}" srcOrd="0" destOrd="0" presId="urn:microsoft.com/office/officeart/2005/8/layout/cycle2"/>
    <dgm:cxn modelId="{29C20BDE-B810-D342-B991-D00350412DB0}" type="presParOf" srcId="{29B5FB9B-81E9-0141-8374-45D4527B9639}" destId="{C9F4245C-5335-1E45-A165-3C7D03B0E3A1}" srcOrd="4" destOrd="0" presId="urn:microsoft.com/office/officeart/2005/8/layout/cycle2"/>
    <dgm:cxn modelId="{B21AF6C1-1173-FE4A-A2A2-CED7F801ADC6}" type="presParOf" srcId="{29B5FB9B-81E9-0141-8374-45D4527B9639}" destId="{C50C08BA-8CB4-4446-8A3F-228C46E38D00}" srcOrd="5" destOrd="0" presId="urn:microsoft.com/office/officeart/2005/8/layout/cycle2"/>
    <dgm:cxn modelId="{401C90DE-D84C-264B-99E5-8384675ACD0C}" type="presParOf" srcId="{C50C08BA-8CB4-4446-8A3F-228C46E38D00}" destId="{66E9CD31-4AEF-D54B-82AC-F1B17D57F29D}" srcOrd="0" destOrd="0" presId="urn:microsoft.com/office/officeart/2005/8/layout/cycle2"/>
    <dgm:cxn modelId="{23BA5F12-3BD8-CD4C-8812-A6958F25841E}" type="presParOf" srcId="{29B5FB9B-81E9-0141-8374-45D4527B9639}" destId="{0BFE5E2A-3870-3448-AF57-D6C82A555587}" srcOrd="6" destOrd="0" presId="urn:microsoft.com/office/officeart/2005/8/layout/cycle2"/>
    <dgm:cxn modelId="{4AF6C964-CA3F-5242-9E23-39032B19EA97}" type="presParOf" srcId="{29B5FB9B-81E9-0141-8374-45D4527B9639}" destId="{E61C2143-43FC-DD40-8139-7F7FEF2DA174}" srcOrd="7" destOrd="0" presId="urn:microsoft.com/office/officeart/2005/8/layout/cycle2"/>
    <dgm:cxn modelId="{D3256F31-3B95-304E-8D00-084C34D81FAA}" type="presParOf" srcId="{E61C2143-43FC-DD40-8139-7F7FEF2DA174}" destId="{5FEDC548-3C59-B94F-BC75-9295B2EA006E}" srcOrd="0" destOrd="0" presId="urn:microsoft.com/office/officeart/2005/8/layout/cycle2"/>
    <dgm:cxn modelId="{ED5E5AAF-7C40-4440-BCC6-504F2D7C5ED6}" type="presParOf" srcId="{29B5FB9B-81E9-0141-8374-45D4527B9639}" destId="{7C3F7977-3137-6644-A70C-D66A8B47591F}" srcOrd="8" destOrd="0" presId="urn:microsoft.com/office/officeart/2005/8/layout/cycle2"/>
    <dgm:cxn modelId="{2B49CD13-73B4-C041-9714-D0491A070328}" type="presParOf" srcId="{29B5FB9B-81E9-0141-8374-45D4527B9639}" destId="{9C46DF65-2703-E047-83EA-5810BE3C0120}" srcOrd="9" destOrd="0" presId="urn:microsoft.com/office/officeart/2005/8/layout/cycle2"/>
    <dgm:cxn modelId="{EBB1869F-FAEF-EA47-A584-4D6F417BD385}" type="presParOf" srcId="{9C46DF65-2703-E047-83EA-5810BE3C0120}" destId="{3CA61E32-9E73-BD46-B768-4B1FABA83A0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1FFCD-987A-1F48-A670-10D02FAB4130}" type="doc">
      <dgm:prSet loTypeId="urn:microsoft.com/office/officeart/2005/8/layout/cycle2" loCatId="cycle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7DE859E-8694-CE48-8988-025045639081}">
      <dgm:prSet phldrT="[Text]" custT="1"/>
      <dgm:spPr>
        <a:solidFill>
          <a:srgbClr val="3366FF"/>
        </a:solidFill>
      </dgm:spPr>
      <dgm:t>
        <a:bodyPr/>
        <a:lstStyle/>
        <a:p>
          <a:r>
            <a:rPr lang="en-US" sz="2400" b="1" i="0" dirty="0" smtClean="0">
              <a:latin typeface="Arial" charset="0"/>
              <a:ea typeface="Arial" charset="0"/>
              <a:cs typeface="Arial" charset="0"/>
            </a:rPr>
            <a:t>Establish</a:t>
          </a:r>
          <a:endParaRPr lang="en-US" sz="2400" b="1" i="0" dirty="0">
            <a:latin typeface="Arial" charset="0"/>
            <a:ea typeface="Arial" charset="0"/>
            <a:cs typeface="Arial" charset="0"/>
          </a:endParaRPr>
        </a:p>
      </dgm:t>
    </dgm:pt>
    <dgm:pt modelId="{B594852D-1BD0-264B-A3C8-A203A63C6E41}" type="parTrans" cxnId="{26AC7920-62B3-0B40-B725-66222A224B24}">
      <dgm:prSet/>
      <dgm:spPr/>
      <dgm:t>
        <a:bodyPr/>
        <a:lstStyle/>
        <a:p>
          <a:endParaRPr lang="en-US" b="1" i="0">
            <a:latin typeface="Arial" charset="0"/>
            <a:ea typeface="Arial" charset="0"/>
            <a:cs typeface="Arial" charset="0"/>
          </a:endParaRPr>
        </a:p>
      </dgm:t>
    </dgm:pt>
    <dgm:pt modelId="{8CAF0C80-1805-E745-BB42-1823122BE073}" type="sibTrans" cxnId="{26AC7920-62B3-0B40-B725-66222A224B24}">
      <dgm:prSet/>
      <dgm:spPr/>
      <dgm:t>
        <a:bodyPr/>
        <a:lstStyle/>
        <a:p>
          <a:endParaRPr lang="en-US" b="1" i="0">
            <a:latin typeface="Arial" charset="0"/>
            <a:ea typeface="Arial" charset="0"/>
            <a:cs typeface="Arial" charset="0"/>
          </a:endParaRPr>
        </a:p>
      </dgm:t>
    </dgm:pt>
    <dgm:pt modelId="{005FBD42-56C4-5D48-9C2A-F77CC46FC1D9}">
      <dgm:prSet phldrT="[Text]" custT="1"/>
      <dgm:spPr>
        <a:solidFill>
          <a:srgbClr val="3366FF"/>
        </a:solidFill>
      </dgm:spPr>
      <dgm:t>
        <a:bodyPr/>
        <a:lstStyle/>
        <a:p>
          <a:r>
            <a:rPr lang="en-US" sz="2400" b="1" i="0" dirty="0" smtClean="0">
              <a:latin typeface="Arial" charset="0"/>
              <a:ea typeface="Arial" charset="0"/>
              <a:cs typeface="Arial" charset="0"/>
            </a:rPr>
            <a:t>Teach</a:t>
          </a:r>
          <a:endParaRPr lang="en-US" sz="2400" b="1" i="0" dirty="0">
            <a:latin typeface="Arial" charset="0"/>
            <a:ea typeface="Arial" charset="0"/>
            <a:cs typeface="Arial" charset="0"/>
          </a:endParaRPr>
        </a:p>
      </dgm:t>
    </dgm:pt>
    <dgm:pt modelId="{60938429-D3B9-2041-910A-93AF0D162506}" type="parTrans" cxnId="{ECD2D7BD-3461-0B40-BA58-142F6B046E3B}">
      <dgm:prSet/>
      <dgm:spPr/>
      <dgm:t>
        <a:bodyPr/>
        <a:lstStyle/>
        <a:p>
          <a:endParaRPr lang="en-US" b="1" i="0">
            <a:latin typeface="Arial" charset="0"/>
            <a:ea typeface="Arial" charset="0"/>
            <a:cs typeface="Arial" charset="0"/>
          </a:endParaRPr>
        </a:p>
      </dgm:t>
    </dgm:pt>
    <dgm:pt modelId="{59CF6471-3DB6-3646-9934-E45E85E76492}" type="sibTrans" cxnId="{ECD2D7BD-3461-0B40-BA58-142F6B046E3B}">
      <dgm:prSet/>
      <dgm:spPr/>
      <dgm:t>
        <a:bodyPr/>
        <a:lstStyle/>
        <a:p>
          <a:endParaRPr lang="en-US" b="1" i="0">
            <a:latin typeface="Arial" charset="0"/>
            <a:ea typeface="Arial" charset="0"/>
            <a:cs typeface="Arial" charset="0"/>
          </a:endParaRPr>
        </a:p>
      </dgm:t>
    </dgm:pt>
    <dgm:pt modelId="{9BECFCF7-B0AF-624C-AD55-2F220A1C2E6F}">
      <dgm:prSet phldrT="[Text]" custT="1"/>
      <dgm:spPr>
        <a:solidFill>
          <a:srgbClr val="3366FF"/>
        </a:solidFill>
      </dgm:spPr>
      <dgm:t>
        <a:bodyPr/>
        <a:lstStyle/>
        <a:p>
          <a:r>
            <a:rPr lang="en-US" sz="2400" b="1" i="0" dirty="0" smtClean="0">
              <a:latin typeface="Arial" charset="0"/>
              <a:ea typeface="Arial" charset="0"/>
              <a:cs typeface="Arial" charset="0"/>
            </a:rPr>
            <a:t>Prompt</a:t>
          </a:r>
          <a:endParaRPr lang="en-US" sz="2400" b="1" i="0" dirty="0">
            <a:latin typeface="Arial" charset="0"/>
            <a:ea typeface="Arial" charset="0"/>
            <a:cs typeface="Arial" charset="0"/>
          </a:endParaRPr>
        </a:p>
      </dgm:t>
    </dgm:pt>
    <dgm:pt modelId="{A273BF1E-EFE8-EB45-BFB3-83AF3FA0E108}" type="parTrans" cxnId="{EE3AF701-625F-8845-BA6B-4E3C20EC0210}">
      <dgm:prSet/>
      <dgm:spPr/>
      <dgm:t>
        <a:bodyPr/>
        <a:lstStyle/>
        <a:p>
          <a:endParaRPr lang="en-US" b="1" i="0">
            <a:latin typeface="Arial" charset="0"/>
            <a:ea typeface="Arial" charset="0"/>
            <a:cs typeface="Arial" charset="0"/>
          </a:endParaRPr>
        </a:p>
      </dgm:t>
    </dgm:pt>
    <dgm:pt modelId="{8EE59149-ADE7-6A4E-937E-8C3739A22D03}" type="sibTrans" cxnId="{EE3AF701-625F-8845-BA6B-4E3C20EC0210}">
      <dgm:prSet/>
      <dgm:spPr/>
      <dgm:t>
        <a:bodyPr/>
        <a:lstStyle/>
        <a:p>
          <a:endParaRPr lang="en-US" b="1" i="0">
            <a:latin typeface="Arial" charset="0"/>
            <a:ea typeface="Arial" charset="0"/>
            <a:cs typeface="Arial" charset="0"/>
          </a:endParaRPr>
        </a:p>
      </dgm:t>
    </dgm:pt>
    <dgm:pt modelId="{02655792-0024-2D4D-8DB6-10345FCB08FE}">
      <dgm:prSet phldrT="[Text]" custT="1"/>
      <dgm:spPr>
        <a:solidFill>
          <a:srgbClr val="3366FF"/>
        </a:solidFill>
      </dgm:spPr>
      <dgm:t>
        <a:bodyPr/>
        <a:lstStyle/>
        <a:p>
          <a:r>
            <a:rPr lang="en-US" sz="2400" b="1" i="0" dirty="0" smtClean="0">
              <a:latin typeface="Arial" charset="0"/>
              <a:ea typeface="Arial" charset="0"/>
              <a:cs typeface="Arial" charset="0"/>
            </a:rPr>
            <a:t>Monitor</a:t>
          </a:r>
          <a:endParaRPr lang="en-US" sz="2400" b="1" i="0" dirty="0">
            <a:latin typeface="Arial" charset="0"/>
            <a:ea typeface="Arial" charset="0"/>
            <a:cs typeface="Arial" charset="0"/>
          </a:endParaRPr>
        </a:p>
      </dgm:t>
    </dgm:pt>
    <dgm:pt modelId="{E23A8E98-1C44-E44E-AEC7-746238A17F3B}" type="parTrans" cxnId="{36A5AF73-D390-9D4F-B25F-FD58677A3A40}">
      <dgm:prSet/>
      <dgm:spPr/>
      <dgm:t>
        <a:bodyPr/>
        <a:lstStyle/>
        <a:p>
          <a:endParaRPr lang="en-US" b="1" i="0">
            <a:latin typeface="Arial" charset="0"/>
            <a:ea typeface="Arial" charset="0"/>
            <a:cs typeface="Arial" charset="0"/>
          </a:endParaRPr>
        </a:p>
      </dgm:t>
    </dgm:pt>
    <dgm:pt modelId="{E4966791-D171-AA47-9665-093C0FEE5FB8}" type="sibTrans" cxnId="{36A5AF73-D390-9D4F-B25F-FD58677A3A40}">
      <dgm:prSet/>
      <dgm:spPr/>
      <dgm:t>
        <a:bodyPr/>
        <a:lstStyle/>
        <a:p>
          <a:endParaRPr lang="en-US" b="1" i="0">
            <a:latin typeface="Arial" charset="0"/>
            <a:ea typeface="Arial" charset="0"/>
            <a:cs typeface="Arial" charset="0"/>
          </a:endParaRPr>
        </a:p>
      </dgm:t>
    </dgm:pt>
    <dgm:pt modelId="{DFDF3E90-2D1F-C34A-87A4-D06D7D2CEDCF}">
      <dgm:prSet phldrT="[Text]" custT="1"/>
      <dgm:spPr>
        <a:solidFill>
          <a:srgbClr val="3366FF"/>
        </a:solidFill>
      </dgm:spPr>
      <dgm:t>
        <a:bodyPr/>
        <a:lstStyle/>
        <a:p>
          <a:r>
            <a:rPr lang="en-US" sz="2400" b="1" i="0" dirty="0" smtClean="0">
              <a:latin typeface="Arial" charset="0"/>
              <a:ea typeface="Arial" charset="0"/>
              <a:cs typeface="Arial" charset="0"/>
            </a:rPr>
            <a:t>Evaluate</a:t>
          </a:r>
          <a:endParaRPr lang="en-US" sz="2400" b="1" i="0" dirty="0">
            <a:latin typeface="Arial" charset="0"/>
            <a:ea typeface="Arial" charset="0"/>
            <a:cs typeface="Arial" charset="0"/>
          </a:endParaRPr>
        </a:p>
      </dgm:t>
    </dgm:pt>
    <dgm:pt modelId="{D6C7DEA4-9117-2043-BA96-91953B15A66E}" type="parTrans" cxnId="{F489DBC6-62AB-C64F-B63F-E48FA59D7F1D}">
      <dgm:prSet/>
      <dgm:spPr/>
      <dgm:t>
        <a:bodyPr/>
        <a:lstStyle/>
        <a:p>
          <a:endParaRPr lang="en-US" b="1" i="0">
            <a:latin typeface="Arial" charset="0"/>
            <a:ea typeface="Arial" charset="0"/>
            <a:cs typeface="Arial" charset="0"/>
          </a:endParaRPr>
        </a:p>
      </dgm:t>
    </dgm:pt>
    <dgm:pt modelId="{2B682932-7FB3-574E-BB1C-DF0D42B208F8}" type="sibTrans" cxnId="{F489DBC6-62AB-C64F-B63F-E48FA59D7F1D}">
      <dgm:prSet/>
      <dgm:spPr/>
      <dgm:t>
        <a:bodyPr/>
        <a:lstStyle/>
        <a:p>
          <a:endParaRPr lang="en-US" b="1" i="0">
            <a:latin typeface="Arial" charset="0"/>
            <a:ea typeface="Arial" charset="0"/>
            <a:cs typeface="Arial" charset="0"/>
          </a:endParaRPr>
        </a:p>
      </dgm:t>
    </dgm:pt>
    <dgm:pt modelId="{29B5FB9B-81E9-0141-8374-45D4527B9639}" type="pres">
      <dgm:prSet presAssocID="{2411FFCD-987A-1F48-A670-10D02FAB41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D642FE-0649-AF4E-A903-B6A7DE487E67}" type="pres">
      <dgm:prSet presAssocID="{07DE859E-8694-CE48-8988-025045639081}" presName="node" presStyleLbl="node1" presStyleIdx="0" presStyleCnt="5" custScaleX="127085" custRadScaleRad="100290" custRadScaleInc="11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8FD20-C609-6048-A5A8-D76C9249260D}" type="pres">
      <dgm:prSet presAssocID="{8CAF0C80-1805-E745-BB42-1823122BE07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2CA84DD-1CA7-C74C-97BE-EE98AF993501}" type="pres">
      <dgm:prSet presAssocID="{8CAF0C80-1805-E745-BB42-1823122BE07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0F62DDA-327D-D142-B616-70ED788A17E2}" type="pres">
      <dgm:prSet presAssocID="{005FBD42-56C4-5D48-9C2A-F77CC46FC1D9}" presName="node" presStyleLbl="node1" presStyleIdx="1" presStyleCnt="5" custScaleX="127085" custRadScaleRad="120701" custRadScaleInc="8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EE35C-5CD7-0D44-A9C5-1499B1A5DB7B}" type="pres">
      <dgm:prSet presAssocID="{59CF6471-3DB6-3646-9934-E45E85E76492}" presName="sibTrans" presStyleLbl="sibTrans2D1" presStyleIdx="1" presStyleCnt="5" custLinFactNeighborX="-10866" custLinFactNeighborY="16323"/>
      <dgm:spPr/>
      <dgm:t>
        <a:bodyPr/>
        <a:lstStyle/>
        <a:p>
          <a:endParaRPr lang="en-US"/>
        </a:p>
      </dgm:t>
    </dgm:pt>
    <dgm:pt modelId="{24EF092D-371F-F643-B16F-188DDB34E764}" type="pres">
      <dgm:prSet presAssocID="{59CF6471-3DB6-3646-9934-E45E85E7649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4245C-5335-1E45-A165-3C7D03B0E3A1}" type="pres">
      <dgm:prSet presAssocID="{9BECFCF7-B0AF-624C-AD55-2F220A1C2E6F}" presName="node" presStyleLbl="node1" presStyleIdx="2" presStyleCnt="5" custScaleX="127085" custRadScaleRad="114024" custRadScaleInc="-24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C08BA-8CB4-4446-8A3F-228C46E38D00}" type="pres">
      <dgm:prSet presAssocID="{8EE59149-ADE7-6A4E-937E-8C3739A22D0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6E9CD31-4AEF-D54B-82AC-F1B17D57F29D}" type="pres">
      <dgm:prSet presAssocID="{8EE59149-ADE7-6A4E-937E-8C3739A22D0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BFE5E2A-3870-3448-AF57-D6C82A555587}" type="pres">
      <dgm:prSet presAssocID="{02655792-0024-2D4D-8DB6-10345FCB08FE}" presName="node" presStyleLbl="node1" presStyleIdx="3" presStyleCnt="5" custScaleX="127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C2143-43FC-DD40-8139-7F7FEF2DA174}" type="pres">
      <dgm:prSet presAssocID="{E4966791-D171-AA47-9665-093C0FEE5FB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FEDC548-3C59-B94F-BC75-9295B2EA006E}" type="pres">
      <dgm:prSet presAssocID="{E4966791-D171-AA47-9665-093C0FEE5FB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C3F7977-3137-6644-A70C-D66A8B47591F}" type="pres">
      <dgm:prSet presAssocID="{DFDF3E90-2D1F-C34A-87A4-D06D7D2CEDCF}" presName="node" presStyleLbl="node1" presStyleIdx="4" presStyleCnt="5" custScaleX="127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6DF65-2703-E047-83EA-5810BE3C0120}" type="pres">
      <dgm:prSet presAssocID="{2B682932-7FB3-574E-BB1C-DF0D42B208F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CA61E32-9E73-BD46-B768-4B1FABA83A0F}" type="pres">
      <dgm:prSet presAssocID="{2B682932-7FB3-574E-BB1C-DF0D42B208F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CD2D7BD-3461-0B40-BA58-142F6B046E3B}" srcId="{2411FFCD-987A-1F48-A670-10D02FAB4130}" destId="{005FBD42-56C4-5D48-9C2A-F77CC46FC1D9}" srcOrd="1" destOrd="0" parTransId="{60938429-D3B9-2041-910A-93AF0D162506}" sibTransId="{59CF6471-3DB6-3646-9934-E45E85E76492}"/>
    <dgm:cxn modelId="{26AC7920-62B3-0B40-B725-66222A224B24}" srcId="{2411FFCD-987A-1F48-A670-10D02FAB4130}" destId="{07DE859E-8694-CE48-8988-025045639081}" srcOrd="0" destOrd="0" parTransId="{B594852D-1BD0-264B-A3C8-A203A63C6E41}" sibTransId="{8CAF0C80-1805-E745-BB42-1823122BE073}"/>
    <dgm:cxn modelId="{E5D178D2-57E7-454A-85ED-3A3A9424448C}" type="presOf" srcId="{07DE859E-8694-CE48-8988-025045639081}" destId="{41D642FE-0649-AF4E-A903-B6A7DE487E67}" srcOrd="0" destOrd="0" presId="urn:microsoft.com/office/officeart/2005/8/layout/cycle2"/>
    <dgm:cxn modelId="{799B0EFF-39C7-9D49-B529-340AA1916F57}" type="presOf" srcId="{8EE59149-ADE7-6A4E-937E-8C3739A22D03}" destId="{66E9CD31-4AEF-D54B-82AC-F1B17D57F29D}" srcOrd="1" destOrd="0" presId="urn:microsoft.com/office/officeart/2005/8/layout/cycle2"/>
    <dgm:cxn modelId="{BCE04DAA-F261-604B-A212-81FFA02B11DA}" type="presOf" srcId="{59CF6471-3DB6-3646-9934-E45E85E76492}" destId="{018EE35C-5CD7-0D44-A9C5-1499B1A5DB7B}" srcOrd="0" destOrd="0" presId="urn:microsoft.com/office/officeart/2005/8/layout/cycle2"/>
    <dgm:cxn modelId="{2390871C-9084-E84A-8935-D62639140017}" type="presOf" srcId="{E4966791-D171-AA47-9665-093C0FEE5FB8}" destId="{5FEDC548-3C59-B94F-BC75-9295B2EA006E}" srcOrd="1" destOrd="0" presId="urn:microsoft.com/office/officeart/2005/8/layout/cycle2"/>
    <dgm:cxn modelId="{5D4E84C2-9F05-B743-AF90-DB2FA1C09165}" type="presOf" srcId="{8CAF0C80-1805-E745-BB42-1823122BE073}" destId="{D2CA84DD-1CA7-C74C-97BE-EE98AF993501}" srcOrd="1" destOrd="0" presId="urn:microsoft.com/office/officeart/2005/8/layout/cycle2"/>
    <dgm:cxn modelId="{813CF9BD-40A6-3F4D-B831-83F9BD52329B}" type="presOf" srcId="{59CF6471-3DB6-3646-9934-E45E85E76492}" destId="{24EF092D-371F-F643-B16F-188DDB34E764}" srcOrd="1" destOrd="0" presId="urn:microsoft.com/office/officeart/2005/8/layout/cycle2"/>
    <dgm:cxn modelId="{DEA025EF-9608-A545-B78F-A71DC7071DE6}" type="presOf" srcId="{9BECFCF7-B0AF-624C-AD55-2F220A1C2E6F}" destId="{C9F4245C-5335-1E45-A165-3C7D03B0E3A1}" srcOrd="0" destOrd="0" presId="urn:microsoft.com/office/officeart/2005/8/layout/cycle2"/>
    <dgm:cxn modelId="{87E3F5A5-0441-DA43-B5DD-E82CC956F7B3}" type="presOf" srcId="{DFDF3E90-2D1F-C34A-87A4-D06D7D2CEDCF}" destId="{7C3F7977-3137-6644-A70C-D66A8B47591F}" srcOrd="0" destOrd="0" presId="urn:microsoft.com/office/officeart/2005/8/layout/cycle2"/>
    <dgm:cxn modelId="{944F5DD5-7087-154F-A79F-9C054759EEEB}" type="presOf" srcId="{E4966791-D171-AA47-9665-093C0FEE5FB8}" destId="{E61C2143-43FC-DD40-8139-7F7FEF2DA174}" srcOrd="0" destOrd="0" presId="urn:microsoft.com/office/officeart/2005/8/layout/cycle2"/>
    <dgm:cxn modelId="{D6BFE4B1-B64F-544D-893A-CCFB2E784550}" type="presOf" srcId="{8EE59149-ADE7-6A4E-937E-8C3739A22D03}" destId="{C50C08BA-8CB4-4446-8A3F-228C46E38D00}" srcOrd="0" destOrd="0" presId="urn:microsoft.com/office/officeart/2005/8/layout/cycle2"/>
    <dgm:cxn modelId="{28426618-B173-BD48-AF12-953859EA6887}" type="presOf" srcId="{02655792-0024-2D4D-8DB6-10345FCB08FE}" destId="{0BFE5E2A-3870-3448-AF57-D6C82A555587}" srcOrd="0" destOrd="0" presId="urn:microsoft.com/office/officeart/2005/8/layout/cycle2"/>
    <dgm:cxn modelId="{62C1A0E3-F387-CA41-9248-4F62B2737563}" type="presOf" srcId="{2B682932-7FB3-574E-BB1C-DF0D42B208F8}" destId="{3CA61E32-9E73-BD46-B768-4B1FABA83A0F}" srcOrd="1" destOrd="0" presId="urn:microsoft.com/office/officeart/2005/8/layout/cycle2"/>
    <dgm:cxn modelId="{8207C563-6C74-1A48-9859-BF0CD713ED14}" type="presOf" srcId="{005FBD42-56C4-5D48-9C2A-F77CC46FC1D9}" destId="{60F62DDA-327D-D142-B616-70ED788A17E2}" srcOrd="0" destOrd="0" presId="urn:microsoft.com/office/officeart/2005/8/layout/cycle2"/>
    <dgm:cxn modelId="{EE3AF701-625F-8845-BA6B-4E3C20EC0210}" srcId="{2411FFCD-987A-1F48-A670-10D02FAB4130}" destId="{9BECFCF7-B0AF-624C-AD55-2F220A1C2E6F}" srcOrd="2" destOrd="0" parTransId="{A273BF1E-EFE8-EB45-BFB3-83AF3FA0E108}" sibTransId="{8EE59149-ADE7-6A4E-937E-8C3739A22D03}"/>
    <dgm:cxn modelId="{B7EC18FF-0930-6040-BA7A-5602DF3CF165}" type="presOf" srcId="{2411FFCD-987A-1F48-A670-10D02FAB4130}" destId="{29B5FB9B-81E9-0141-8374-45D4527B9639}" srcOrd="0" destOrd="0" presId="urn:microsoft.com/office/officeart/2005/8/layout/cycle2"/>
    <dgm:cxn modelId="{F489DBC6-62AB-C64F-B63F-E48FA59D7F1D}" srcId="{2411FFCD-987A-1F48-A670-10D02FAB4130}" destId="{DFDF3E90-2D1F-C34A-87A4-D06D7D2CEDCF}" srcOrd="4" destOrd="0" parTransId="{D6C7DEA4-9117-2043-BA96-91953B15A66E}" sibTransId="{2B682932-7FB3-574E-BB1C-DF0D42B208F8}"/>
    <dgm:cxn modelId="{D3B2543D-72EA-1944-AD0A-98FF586EF79A}" type="presOf" srcId="{8CAF0C80-1805-E745-BB42-1823122BE073}" destId="{83C8FD20-C609-6048-A5A8-D76C9249260D}" srcOrd="0" destOrd="0" presId="urn:microsoft.com/office/officeart/2005/8/layout/cycle2"/>
    <dgm:cxn modelId="{36A5AF73-D390-9D4F-B25F-FD58677A3A40}" srcId="{2411FFCD-987A-1F48-A670-10D02FAB4130}" destId="{02655792-0024-2D4D-8DB6-10345FCB08FE}" srcOrd="3" destOrd="0" parTransId="{E23A8E98-1C44-E44E-AEC7-746238A17F3B}" sibTransId="{E4966791-D171-AA47-9665-093C0FEE5FB8}"/>
    <dgm:cxn modelId="{280CFBFD-0B8A-F846-BB57-7C5D0A350EA8}" type="presOf" srcId="{2B682932-7FB3-574E-BB1C-DF0D42B208F8}" destId="{9C46DF65-2703-E047-83EA-5810BE3C0120}" srcOrd="0" destOrd="0" presId="urn:microsoft.com/office/officeart/2005/8/layout/cycle2"/>
    <dgm:cxn modelId="{16D589D6-F50C-1747-B554-AF116E8B5DAE}" type="presParOf" srcId="{29B5FB9B-81E9-0141-8374-45D4527B9639}" destId="{41D642FE-0649-AF4E-A903-B6A7DE487E67}" srcOrd="0" destOrd="0" presId="urn:microsoft.com/office/officeart/2005/8/layout/cycle2"/>
    <dgm:cxn modelId="{293CF9E2-9AA1-5049-B652-20748F5BDD4E}" type="presParOf" srcId="{29B5FB9B-81E9-0141-8374-45D4527B9639}" destId="{83C8FD20-C609-6048-A5A8-D76C9249260D}" srcOrd="1" destOrd="0" presId="urn:microsoft.com/office/officeart/2005/8/layout/cycle2"/>
    <dgm:cxn modelId="{970045B9-C5A7-EE4E-A75D-3E0983617CD4}" type="presParOf" srcId="{83C8FD20-C609-6048-A5A8-D76C9249260D}" destId="{D2CA84DD-1CA7-C74C-97BE-EE98AF993501}" srcOrd="0" destOrd="0" presId="urn:microsoft.com/office/officeart/2005/8/layout/cycle2"/>
    <dgm:cxn modelId="{949A9181-84F8-7B43-A79C-EEA08C58DB21}" type="presParOf" srcId="{29B5FB9B-81E9-0141-8374-45D4527B9639}" destId="{60F62DDA-327D-D142-B616-70ED788A17E2}" srcOrd="2" destOrd="0" presId="urn:microsoft.com/office/officeart/2005/8/layout/cycle2"/>
    <dgm:cxn modelId="{526D588B-3BC9-CC4C-A2D1-BC6154D2E740}" type="presParOf" srcId="{29B5FB9B-81E9-0141-8374-45D4527B9639}" destId="{018EE35C-5CD7-0D44-A9C5-1499B1A5DB7B}" srcOrd="3" destOrd="0" presId="urn:microsoft.com/office/officeart/2005/8/layout/cycle2"/>
    <dgm:cxn modelId="{B2AD9888-0E62-FD45-A0FC-586F02DDA1FA}" type="presParOf" srcId="{018EE35C-5CD7-0D44-A9C5-1499B1A5DB7B}" destId="{24EF092D-371F-F643-B16F-188DDB34E764}" srcOrd="0" destOrd="0" presId="urn:microsoft.com/office/officeart/2005/8/layout/cycle2"/>
    <dgm:cxn modelId="{4BF5C2EE-2E73-3C47-8419-FC6D8751F7AD}" type="presParOf" srcId="{29B5FB9B-81E9-0141-8374-45D4527B9639}" destId="{C9F4245C-5335-1E45-A165-3C7D03B0E3A1}" srcOrd="4" destOrd="0" presId="urn:microsoft.com/office/officeart/2005/8/layout/cycle2"/>
    <dgm:cxn modelId="{C7021D59-91BC-E641-BAB7-48ABDCBF30A4}" type="presParOf" srcId="{29B5FB9B-81E9-0141-8374-45D4527B9639}" destId="{C50C08BA-8CB4-4446-8A3F-228C46E38D00}" srcOrd="5" destOrd="0" presId="urn:microsoft.com/office/officeart/2005/8/layout/cycle2"/>
    <dgm:cxn modelId="{5791CE57-A4F3-C647-A0AF-E2FB03EB5883}" type="presParOf" srcId="{C50C08BA-8CB4-4446-8A3F-228C46E38D00}" destId="{66E9CD31-4AEF-D54B-82AC-F1B17D57F29D}" srcOrd="0" destOrd="0" presId="urn:microsoft.com/office/officeart/2005/8/layout/cycle2"/>
    <dgm:cxn modelId="{91A1EDCD-BD18-4C45-BBD9-A0A273CBB9B3}" type="presParOf" srcId="{29B5FB9B-81E9-0141-8374-45D4527B9639}" destId="{0BFE5E2A-3870-3448-AF57-D6C82A555587}" srcOrd="6" destOrd="0" presId="urn:microsoft.com/office/officeart/2005/8/layout/cycle2"/>
    <dgm:cxn modelId="{25558C7C-C489-A447-820D-0A57758D5FBF}" type="presParOf" srcId="{29B5FB9B-81E9-0141-8374-45D4527B9639}" destId="{E61C2143-43FC-DD40-8139-7F7FEF2DA174}" srcOrd="7" destOrd="0" presId="urn:microsoft.com/office/officeart/2005/8/layout/cycle2"/>
    <dgm:cxn modelId="{00412387-EBE0-1144-8A5C-683D90D2305F}" type="presParOf" srcId="{E61C2143-43FC-DD40-8139-7F7FEF2DA174}" destId="{5FEDC548-3C59-B94F-BC75-9295B2EA006E}" srcOrd="0" destOrd="0" presId="urn:microsoft.com/office/officeart/2005/8/layout/cycle2"/>
    <dgm:cxn modelId="{307A080D-0BE6-D548-81F7-2331222EB574}" type="presParOf" srcId="{29B5FB9B-81E9-0141-8374-45D4527B9639}" destId="{7C3F7977-3137-6644-A70C-D66A8B47591F}" srcOrd="8" destOrd="0" presId="urn:microsoft.com/office/officeart/2005/8/layout/cycle2"/>
    <dgm:cxn modelId="{AA21C9B5-4B94-AC4B-96BC-09EDFA20DD11}" type="presParOf" srcId="{29B5FB9B-81E9-0141-8374-45D4527B9639}" destId="{9C46DF65-2703-E047-83EA-5810BE3C0120}" srcOrd="9" destOrd="0" presId="urn:microsoft.com/office/officeart/2005/8/layout/cycle2"/>
    <dgm:cxn modelId="{658F7399-6A16-D04B-9355-77862F537ADF}" type="presParOf" srcId="{9C46DF65-2703-E047-83EA-5810BE3C0120}" destId="{3CA61E32-9E73-BD46-B768-4B1FABA83A0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642FE-0649-AF4E-A903-B6A7DE487E67}">
      <dsp:nvSpPr>
        <dsp:cNvPr id="0" name=""/>
        <dsp:cNvSpPr/>
      </dsp:nvSpPr>
      <dsp:spPr>
        <a:xfrm>
          <a:off x="3670483" y="0"/>
          <a:ext cx="2096597" cy="1649759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charset="0"/>
              <a:ea typeface="Arial" charset="0"/>
              <a:cs typeface="Arial" charset="0"/>
            </a:rPr>
            <a:t>Establish</a:t>
          </a:r>
          <a:endParaRPr lang="en-US" sz="2400" b="1" kern="1200" dirty="0">
            <a:latin typeface="Arial" charset="0"/>
            <a:ea typeface="Arial" charset="0"/>
            <a:cs typeface="Arial" charset="0"/>
          </a:endParaRPr>
        </a:p>
      </dsp:txBody>
      <dsp:txXfrm>
        <a:off x="3977523" y="241602"/>
        <a:ext cx="1482517" cy="1166555"/>
      </dsp:txXfrm>
    </dsp:sp>
    <dsp:sp modelId="{83C8FD20-C609-6048-A5A8-D76C9249260D}">
      <dsp:nvSpPr>
        <dsp:cNvPr id="0" name=""/>
        <dsp:cNvSpPr/>
      </dsp:nvSpPr>
      <dsp:spPr>
        <a:xfrm rot="1933312">
          <a:off x="5652693" y="1268108"/>
          <a:ext cx="422080" cy="5567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>
            <a:latin typeface="Arial" charset="0"/>
            <a:ea typeface="Arial" charset="0"/>
            <a:cs typeface="Arial" charset="0"/>
          </a:endParaRPr>
        </a:p>
      </dsp:txBody>
      <dsp:txXfrm>
        <a:off x="5662444" y="1345709"/>
        <a:ext cx="295456" cy="334075"/>
      </dsp:txXfrm>
    </dsp:sp>
    <dsp:sp modelId="{60F62DDA-327D-D142-B616-70ED788A17E2}">
      <dsp:nvSpPr>
        <dsp:cNvPr id="0" name=""/>
        <dsp:cNvSpPr/>
      </dsp:nvSpPr>
      <dsp:spPr>
        <a:xfrm>
          <a:off x="5980599" y="1455989"/>
          <a:ext cx="2096597" cy="1649759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Arial" charset="0"/>
              <a:ea typeface="Arial" charset="0"/>
              <a:cs typeface="Arial" charset="0"/>
            </a:rPr>
            <a:t>Teach</a:t>
          </a:r>
          <a:endParaRPr lang="en-US" sz="2400" b="1" kern="1200" dirty="0">
            <a:latin typeface="Arial" charset="0"/>
            <a:ea typeface="Arial" charset="0"/>
            <a:cs typeface="Arial" charset="0"/>
          </a:endParaRPr>
        </a:p>
      </dsp:txBody>
      <dsp:txXfrm>
        <a:off x="6287639" y="1697591"/>
        <a:ext cx="1482517" cy="1166555"/>
      </dsp:txXfrm>
    </dsp:sp>
    <dsp:sp modelId="{018EE35C-5CD7-0D44-A9C5-1499B1A5DB7B}">
      <dsp:nvSpPr>
        <dsp:cNvPr id="0" name=""/>
        <dsp:cNvSpPr/>
      </dsp:nvSpPr>
      <dsp:spPr>
        <a:xfrm rot="6479980">
          <a:off x="6393719" y="3259149"/>
          <a:ext cx="421250" cy="5567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>
            <a:latin typeface="Arial" charset="0"/>
            <a:ea typeface="Arial" charset="0"/>
            <a:cs typeface="Arial" charset="0"/>
          </a:endParaRPr>
        </a:p>
      </dsp:txBody>
      <dsp:txXfrm rot="10800000">
        <a:off x="6476432" y="3310413"/>
        <a:ext cx="294875" cy="334075"/>
      </dsp:txXfrm>
    </dsp:sp>
    <dsp:sp modelId="{C9F4245C-5335-1E45-A165-3C7D03B0E3A1}">
      <dsp:nvSpPr>
        <dsp:cNvPr id="0" name=""/>
        <dsp:cNvSpPr/>
      </dsp:nvSpPr>
      <dsp:spPr>
        <a:xfrm>
          <a:off x="5215669" y="3810249"/>
          <a:ext cx="2096597" cy="1649759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charset="0"/>
              <a:ea typeface="Arial" charset="0"/>
              <a:cs typeface="Arial" charset="0"/>
            </a:rPr>
            <a:t>Prompt</a:t>
          </a:r>
          <a:endParaRPr lang="en-US" sz="2400" b="1" kern="1200" dirty="0">
            <a:latin typeface="Arial" charset="0"/>
            <a:ea typeface="Arial" charset="0"/>
            <a:cs typeface="Arial" charset="0"/>
          </a:endParaRPr>
        </a:p>
      </dsp:txBody>
      <dsp:txXfrm>
        <a:off x="5522709" y="4051851"/>
        <a:ext cx="1482517" cy="1166555"/>
      </dsp:txXfrm>
    </dsp:sp>
    <dsp:sp modelId="{C50C08BA-8CB4-4446-8A3F-228C46E38D00}">
      <dsp:nvSpPr>
        <dsp:cNvPr id="0" name=""/>
        <dsp:cNvSpPr/>
      </dsp:nvSpPr>
      <dsp:spPr>
        <a:xfrm rot="10800001">
          <a:off x="4590864" y="4356732"/>
          <a:ext cx="441528" cy="5567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>
            <a:latin typeface="Arial" charset="0"/>
            <a:ea typeface="Arial" charset="0"/>
            <a:cs typeface="Arial" charset="0"/>
          </a:endParaRPr>
        </a:p>
      </dsp:txBody>
      <dsp:txXfrm rot="10800000">
        <a:off x="4723322" y="4468091"/>
        <a:ext cx="309070" cy="334075"/>
      </dsp:txXfrm>
    </dsp:sp>
    <dsp:sp modelId="{0BFE5E2A-3870-3448-AF57-D6C82A555587}">
      <dsp:nvSpPr>
        <dsp:cNvPr id="0" name=""/>
        <dsp:cNvSpPr/>
      </dsp:nvSpPr>
      <dsp:spPr>
        <a:xfrm>
          <a:off x="2285998" y="3810248"/>
          <a:ext cx="2096597" cy="1649759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Arial" charset="0"/>
              <a:ea typeface="Arial" charset="0"/>
              <a:cs typeface="Arial" charset="0"/>
            </a:rPr>
            <a:t>Monitor</a:t>
          </a:r>
          <a:endParaRPr lang="en-US" sz="2400" b="1" kern="1200" dirty="0">
            <a:latin typeface="Arial" charset="0"/>
            <a:ea typeface="Arial" charset="0"/>
            <a:cs typeface="Arial" charset="0"/>
          </a:endParaRPr>
        </a:p>
      </dsp:txBody>
      <dsp:txXfrm>
        <a:off x="2593038" y="4051850"/>
        <a:ext cx="1482517" cy="1166555"/>
      </dsp:txXfrm>
    </dsp:sp>
    <dsp:sp modelId="{E61C2143-43FC-DD40-8139-7F7FEF2DA174}">
      <dsp:nvSpPr>
        <dsp:cNvPr id="0" name=""/>
        <dsp:cNvSpPr/>
      </dsp:nvSpPr>
      <dsp:spPr>
        <a:xfrm rot="15120000">
          <a:off x="2744887" y="3190944"/>
          <a:ext cx="421246" cy="5567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>
            <a:latin typeface="Arial" charset="0"/>
            <a:ea typeface="Arial" charset="0"/>
            <a:cs typeface="Arial" charset="0"/>
          </a:endParaRPr>
        </a:p>
      </dsp:txBody>
      <dsp:txXfrm rot="10800000">
        <a:off x="2827600" y="3362397"/>
        <a:ext cx="294872" cy="334075"/>
      </dsp:txXfrm>
    </dsp:sp>
    <dsp:sp modelId="{7C3F7977-3137-6644-A70C-D66A8B47591F}">
      <dsp:nvSpPr>
        <dsp:cNvPr id="0" name=""/>
        <dsp:cNvSpPr/>
      </dsp:nvSpPr>
      <dsp:spPr>
        <a:xfrm>
          <a:off x="1521056" y="1455998"/>
          <a:ext cx="2096597" cy="1649759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Arial" charset="0"/>
              <a:ea typeface="Arial" charset="0"/>
              <a:cs typeface="Arial" charset="0"/>
            </a:rPr>
            <a:t>Evaluate</a:t>
          </a:r>
          <a:endParaRPr lang="en-US" sz="2400" b="1" kern="1200" dirty="0">
            <a:latin typeface="Arial" charset="0"/>
            <a:ea typeface="Arial" charset="0"/>
            <a:cs typeface="Arial" charset="0"/>
          </a:endParaRPr>
        </a:p>
      </dsp:txBody>
      <dsp:txXfrm>
        <a:off x="1828096" y="1697600"/>
        <a:ext cx="1482517" cy="1166555"/>
      </dsp:txXfrm>
    </dsp:sp>
    <dsp:sp modelId="{9C46DF65-2703-E047-83EA-5810BE3C0120}">
      <dsp:nvSpPr>
        <dsp:cNvPr id="0" name=""/>
        <dsp:cNvSpPr/>
      </dsp:nvSpPr>
      <dsp:spPr>
        <a:xfrm rot="19553203">
          <a:off x="3456260" y="1280177"/>
          <a:ext cx="358800" cy="5567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>
            <a:latin typeface="Arial" charset="0"/>
            <a:ea typeface="Arial" charset="0"/>
            <a:cs typeface="Arial" charset="0"/>
          </a:endParaRPr>
        </a:p>
      </dsp:txBody>
      <dsp:txXfrm>
        <a:off x="3465521" y="1421720"/>
        <a:ext cx="251160" cy="334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642FE-0649-AF4E-A903-B6A7DE487E67}">
      <dsp:nvSpPr>
        <dsp:cNvPr id="0" name=""/>
        <dsp:cNvSpPr/>
      </dsp:nvSpPr>
      <dsp:spPr>
        <a:xfrm>
          <a:off x="3670483" y="0"/>
          <a:ext cx="2096597" cy="1649759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Arial" charset="0"/>
              <a:ea typeface="Arial" charset="0"/>
              <a:cs typeface="Arial" charset="0"/>
            </a:rPr>
            <a:t>Establish</a:t>
          </a:r>
          <a:endParaRPr lang="en-US" sz="2400" b="1" i="0" kern="1200" dirty="0">
            <a:latin typeface="Arial" charset="0"/>
            <a:ea typeface="Arial" charset="0"/>
            <a:cs typeface="Arial" charset="0"/>
          </a:endParaRPr>
        </a:p>
      </dsp:txBody>
      <dsp:txXfrm>
        <a:off x="3977523" y="241602"/>
        <a:ext cx="1482517" cy="1166555"/>
      </dsp:txXfrm>
    </dsp:sp>
    <dsp:sp modelId="{83C8FD20-C609-6048-A5A8-D76C9249260D}">
      <dsp:nvSpPr>
        <dsp:cNvPr id="0" name=""/>
        <dsp:cNvSpPr/>
      </dsp:nvSpPr>
      <dsp:spPr>
        <a:xfrm rot="1933312">
          <a:off x="5652693" y="1268108"/>
          <a:ext cx="422080" cy="5567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i="0" kern="1200">
            <a:latin typeface="Arial" charset="0"/>
            <a:ea typeface="Arial" charset="0"/>
            <a:cs typeface="Arial" charset="0"/>
          </a:endParaRPr>
        </a:p>
      </dsp:txBody>
      <dsp:txXfrm>
        <a:off x="5662444" y="1345709"/>
        <a:ext cx="295456" cy="334075"/>
      </dsp:txXfrm>
    </dsp:sp>
    <dsp:sp modelId="{60F62DDA-327D-D142-B616-70ED788A17E2}">
      <dsp:nvSpPr>
        <dsp:cNvPr id="0" name=""/>
        <dsp:cNvSpPr/>
      </dsp:nvSpPr>
      <dsp:spPr>
        <a:xfrm>
          <a:off x="5980599" y="1455989"/>
          <a:ext cx="2096597" cy="1649759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Arial" charset="0"/>
              <a:ea typeface="Arial" charset="0"/>
              <a:cs typeface="Arial" charset="0"/>
            </a:rPr>
            <a:t>Teach</a:t>
          </a:r>
          <a:endParaRPr lang="en-US" sz="2400" b="1" i="0" kern="1200" dirty="0">
            <a:latin typeface="Arial" charset="0"/>
            <a:ea typeface="Arial" charset="0"/>
            <a:cs typeface="Arial" charset="0"/>
          </a:endParaRPr>
        </a:p>
      </dsp:txBody>
      <dsp:txXfrm>
        <a:off x="6287639" y="1697591"/>
        <a:ext cx="1482517" cy="1166555"/>
      </dsp:txXfrm>
    </dsp:sp>
    <dsp:sp modelId="{018EE35C-5CD7-0D44-A9C5-1499B1A5DB7B}">
      <dsp:nvSpPr>
        <dsp:cNvPr id="0" name=""/>
        <dsp:cNvSpPr/>
      </dsp:nvSpPr>
      <dsp:spPr>
        <a:xfrm rot="6479980">
          <a:off x="6393719" y="3259149"/>
          <a:ext cx="421250" cy="5567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i="0" kern="1200">
            <a:latin typeface="Arial" charset="0"/>
            <a:ea typeface="Arial" charset="0"/>
            <a:cs typeface="Arial" charset="0"/>
          </a:endParaRPr>
        </a:p>
      </dsp:txBody>
      <dsp:txXfrm rot="10800000">
        <a:off x="6476432" y="3310413"/>
        <a:ext cx="294875" cy="334075"/>
      </dsp:txXfrm>
    </dsp:sp>
    <dsp:sp modelId="{C9F4245C-5335-1E45-A165-3C7D03B0E3A1}">
      <dsp:nvSpPr>
        <dsp:cNvPr id="0" name=""/>
        <dsp:cNvSpPr/>
      </dsp:nvSpPr>
      <dsp:spPr>
        <a:xfrm>
          <a:off x="5215669" y="3810249"/>
          <a:ext cx="2096597" cy="1649759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Arial" charset="0"/>
              <a:ea typeface="Arial" charset="0"/>
              <a:cs typeface="Arial" charset="0"/>
            </a:rPr>
            <a:t>Prompt</a:t>
          </a:r>
          <a:endParaRPr lang="en-US" sz="2400" b="1" i="0" kern="1200" dirty="0">
            <a:latin typeface="Arial" charset="0"/>
            <a:ea typeface="Arial" charset="0"/>
            <a:cs typeface="Arial" charset="0"/>
          </a:endParaRPr>
        </a:p>
      </dsp:txBody>
      <dsp:txXfrm>
        <a:off x="5522709" y="4051851"/>
        <a:ext cx="1482517" cy="1166555"/>
      </dsp:txXfrm>
    </dsp:sp>
    <dsp:sp modelId="{C50C08BA-8CB4-4446-8A3F-228C46E38D00}">
      <dsp:nvSpPr>
        <dsp:cNvPr id="0" name=""/>
        <dsp:cNvSpPr/>
      </dsp:nvSpPr>
      <dsp:spPr>
        <a:xfrm rot="10800001">
          <a:off x="4590864" y="4356732"/>
          <a:ext cx="441528" cy="5567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i="0" kern="1200">
            <a:latin typeface="Arial" charset="0"/>
            <a:ea typeface="Arial" charset="0"/>
            <a:cs typeface="Arial" charset="0"/>
          </a:endParaRPr>
        </a:p>
      </dsp:txBody>
      <dsp:txXfrm rot="10800000">
        <a:off x="4723322" y="4468091"/>
        <a:ext cx="309070" cy="334075"/>
      </dsp:txXfrm>
    </dsp:sp>
    <dsp:sp modelId="{0BFE5E2A-3870-3448-AF57-D6C82A555587}">
      <dsp:nvSpPr>
        <dsp:cNvPr id="0" name=""/>
        <dsp:cNvSpPr/>
      </dsp:nvSpPr>
      <dsp:spPr>
        <a:xfrm>
          <a:off x="2285998" y="3810248"/>
          <a:ext cx="2096597" cy="1649759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Arial" charset="0"/>
              <a:ea typeface="Arial" charset="0"/>
              <a:cs typeface="Arial" charset="0"/>
            </a:rPr>
            <a:t>Monitor</a:t>
          </a:r>
          <a:endParaRPr lang="en-US" sz="2400" b="1" i="0" kern="1200" dirty="0">
            <a:latin typeface="Arial" charset="0"/>
            <a:ea typeface="Arial" charset="0"/>
            <a:cs typeface="Arial" charset="0"/>
          </a:endParaRPr>
        </a:p>
      </dsp:txBody>
      <dsp:txXfrm>
        <a:off x="2593038" y="4051850"/>
        <a:ext cx="1482517" cy="1166555"/>
      </dsp:txXfrm>
    </dsp:sp>
    <dsp:sp modelId="{E61C2143-43FC-DD40-8139-7F7FEF2DA174}">
      <dsp:nvSpPr>
        <dsp:cNvPr id="0" name=""/>
        <dsp:cNvSpPr/>
      </dsp:nvSpPr>
      <dsp:spPr>
        <a:xfrm rot="15120000">
          <a:off x="2744887" y="3190944"/>
          <a:ext cx="421246" cy="5567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i="0" kern="1200">
            <a:latin typeface="Arial" charset="0"/>
            <a:ea typeface="Arial" charset="0"/>
            <a:cs typeface="Arial" charset="0"/>
          </a:endParaRPr>
        </a:p>
      </dsp:txBody>
      <dsp:txXfrm rot="10800000">
        <a:off x="2827600" y="3362397"/>
        <a:ext cx="294872" cy="334075"/>
      </dsp:txXfrm>
    </dsp:sp>
    <dsp:sp modelId="{7C3F7977-3137-6644-A70C-D66A8B47591F}">
      <dsp:nvSpPr>
        <dsp:cNvPr id="0" name=""/>
        <dsp:cNvSpPr/>
      </dsp:nvSpPr>
      <dsp:spPr>
        <a:xfrm>
          <a:off x="1521056" y="1455998"/>
          <a:ext cx="2096597" cy="1649759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Arial" charset="0"/>
              <a:ea typeface="Arial" charset="0"/>
              <a:cs typeface="Arial" charset="0"/>
            </a:rPr>
            <a:t>Evaluate</a:t>
          </a:r>
          <a:endParaRPr lang="en-US" sz="2400" b="1" i="0" kern="1200" dirty="0">
            <a:latin typeface="Arial" charset="0"/>
            <a:ea typeface="Arial" charset="0"/>
            <a:cs typeface="Arial" charset="0"/>
          </a:endParaRPr>
        </a:p>
      </dsp:txBody>
      <dsp:txXfrm>
        <a:off x="1828096" y="1697600"/>
        <a:ext cx="1482517" cy="1166555"/>
      </dsp:txXfrm>
    </dsp:sp>
    <dsp:sp modelId="{9C46DF65-2703-E047-83EA-5810BE3C0120}">
      <dsp:nvSpPr>
        <dsp:cNvPr id="0" name=""/>
        <dsp:cNvSpPr/>
      </dsp:nvSpPr>
      <dsp:spPr>
        <a:xfrm rot="19553203">
          <a:off x="3456260" y="1280177"/>
          <a:ext cx="358800" cy="5567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i="0" kern="1200">
            <a:latin typeface="Arial" charset="0"/>
            <a:ea typeface="Arial" charset="0"/>
            <a:cs typeface="Arial" charset="0"/>
          </a:endParaRPr>
        </a:p>
      </dsp:txBody>
      <dsp:txXfrm>
        <a:off x="3465521" y="1421720"/>
        <a:ext cx="251160" cy="334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DC7068D3-F764-FF49-87A0-99A01BEEA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6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ヒラギノ角ゴ Pro W3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ヒラギノ角ゴ Pro W3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ヒラギノ角ゴ Pro W3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The title of this year’s Institute is 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Personalizing Education:  Innovative, Multi-Tiered Pathways to Social and Academic Success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7068D3-F764-FF49-87A0-99A01BEEA7D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8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40208-6AEB-9C4E-9D49-3B97BD50B774}" type="slidenum">
              <a:rPr lang="en-US" smtClean="0">
                <a:latin typeface="Arial" pitchFamily="-1" charset="0"/>
              </a:rPr>
              <a:pPr/>
              <a:t>8</a:t>
            </a:fld>
            <a:endParaRPr lang="en-US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C904B-B543-064A-8AC2-1B8448551D4B}" type="slidenum">
              <a:rPr lang="en-US">
                <a:latin typeface="Arial" pitchFamily="-1" charset="0"/>
              </a:rPr>
              <a:pPr/>
              <a:t>11</a:t>
            </a:fld>
            <a:endParaRPr lang="en-US">
              <a:latin typeface="Arial" pitchFamily="-1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1" charset="0"/>
                <a:ea typeface="ＭＳ Ｐゴシック" pitchFamily="-107" charset="-128"/>
                <a:cs typeface="ＭＳ Ｐゴシック" pitchFamily="-107" charset="-128"/>
              </a:rPr>
              <a:t>Sarah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BBD6F6-C1F7-9F45-A3E6-E5C3A3146260}" type="slidenum">
              <a:rPr lang="en-US">
                <a:latin typeface="Arial" pitchFamily="-1" charset="0"/>
              </a:rPr>
              <a:pPr/>
              <a:t>16</a:t>
            </a:fld>
            <a:endParaRPr lang="en-US">
              <a:latin typeface="Arial" pitchFamily="-1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3D6A1-F75D-0A4A-BFEF-9BD024F8D526}" type="slidenum">
              <a:rPr lang="en-US">
                <a:latin typeface="Arial" pitchFamily="-1" charset="0"/>
              </a:rPr>
              <a:pPr/>
              <a:t>23</a:t>
            </a:fld>
            <a:endParaRPr lang="en-US">
              <a:latin typeface="Arial" pitchFamily="-1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1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000" smtClean="0">
                <a:latin typeface="Arial" pitchFamily="-1" charset="0"/>
                <a:ea typeface="ＭＳ Ｐゴシック" pitchFamily="-107" charset="-128"/>
                <a:cs typeface="ＭＳ Ｐゴシック" pitchFamily="-107" charset="-128"/>
              </a:rPr>
              <a:t>Explicitly teaching social skills school-wide: Using a matrix to guide instruction.  Intervention in School and Clinic, 47, 259-266. </a:t>
            </a:r>
            <a:r>
              <a:rPr lang="en-US" sz="1000" smtClean="0">
                <a:solidFill>
                  <a:srgbClr val="333300"/>
                </a:solidFill>
                <a:latin typeface="Arial" pitchFamily="-1" charset="0"/>
                <a:ea typeface="ＭＳ Ｐゴシック" pitchFamily="-107" charset="-128"/>
                <a:cs typeface="ＭＳ Ｐゴシック" pitchFamily="-107" charset="-128"/>
              </a:rPr>
              <a:t>doi: 10.1177/1053451211430121</a:t>
            </a:r>
          </a:p>
          <a:p>
            <a:endParaRPr lang="en-US" smtClean="0">
              <a:latin typeface="Arial" pitchFamily="-1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17A71-DB96-5142-822B-85B47B906539}" type="slidenum">
              <a:rPr lang="en-US" smtClean="0">
                <a:latin typeface="Arial" pitchFamily="-1" charset="0"/>
              </a:rPr>
              <a:pPr/>
              <a:t>30</a:t>
            </a:fld>
            <a:endParaRPr lang="en-US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2A880-94BF-5945-856E-CD6439887B44}" type="slidenum">
              <a:rPr lang="en-US">
                <a:latin typeface="Arial" pitchFamily="-1" charset="0"/>
              </a:rPr>
              <a:pPr/>
              <a:t>31</a:t>
            </a:fld>
            <a:endParaRPr lang="en-US">
              <a:latin typeface="Arial" pitchFamily="-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1" charset="0"/>
                <a:ea typeface="ＭＳ Ｐゴシック" pitchFamily="-107" charset="-128"/>
                <a:cs typeface="ＭＳ Ｐゴシック" pitchFamily="-107" charset="-128"/>
              </a:rPr>
              <a:t>Sarah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tif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2C919-7F33-0B41-B117-F04C7D3AD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BD5F-AC6F-4340-B3AB-7010F5247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7CA5-BC36-754E-8B6E-6C759D258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B6F5E-C1A3-6948-B23F-4BD01D1E0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41D22-D9FE-D645-A75C-E53683C22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C20D0-D175-C144-96D0-78246C43F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F196C-ED82-6249-B560-FC1E2135B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9EBBA-996F-894A-B54A-D6246ED52CEA}" type="datetimeFigureOut">
              <a:rPr lang="en-US" smtClean="0">
                <a:solidFill>
                  <a:srgbClr val="000000"/>
                </a:solidFill>
              </a:rPr>
              <a:pPr/>
              <a:t>6/20/17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5139117"/>
            <a:ext cx="9144000" cy="748530"/>
            <a:chOff x="0" y="5139117"/>
            <a:chExt cx="9144000" cy="74853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5319168"/>
              <a:ext cx="9144000" cy="42757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FFFF"/>
                </a:solidFill>
              </a:endParaRPr>
            </a:p>
          </p:txBody>
        </p:sp>
        <p:grpSp>
          <p:nvGrpSpPr>
            <p:cNvPr id="13" name="Group 12"/>
            <p:cNvGrpSpPr/>
            <p:nvPr userDrawn="1"/>
          </p:nvGrpSpPr>
          <p:grpSpPr>
            <a:xfrm>
              <a:off x="1081091" y="5139117"/>
              <a:ext cx="3965734" cy="748530"/>
              <a:chOff x="152399" y="5859960"/>
              <a:chExt cx="5150586" cy="998040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lum bright="-2000" contrast="-2000"/>
              </a:blip>
              <a:srcRect/>
              <a:stretch>
                <a:fillRect/>
              </a:stretch>
            </p:blipFill>
            <p:spPr bwMode="auto">
              <a:xfrm>
                <a:off x="2743200" y="5859960"/>
                <a:ext cx="2559785" cy="998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4"/>
              <p:cNvPicPr/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2399" y="5941695"/>
                <a:ext cx="2333625" cy="916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188047" y="5139117"/>
              <a:ext cx="3306337" cy="74852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B3A1323-8D79-1946-B0D7-40001CF92E9D}" type="datetimeFigureOut">
              <a:rPr lang="en-US" smtClean="0">
                <a:solidFill>
                  <a:srgbClr val="000000"/>
                </a:solidFill>
              </a:rPr>
              <a:pPr/>
              <a:t>6/20/17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1846-DA80-1C48-A609-854EA85C59AD}" type="datetimeFigureOut">
              <a:rPr lang="en-US" smtClean="0">
                <a:solidFill>
                  <a:srgbClr val="000000"/>
                </a:solidFill>
              </a:rPr>
              <a:pPr/>
              <a:t>6/20/17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02355-E14B-8545-A8F8-0FE83CC9D524}" type="datetimeFigureOut">
              <a:rPr lang="en-US" smtClean="0">
                <a:solidFill>
                  <a:srgbClr val="000000"/>
                </a:solidFill>
              </a:rPr>
              <a:pPr/>
              <a:t>6/20/17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58B2-9523-FE47-B525-34BF9E25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40F58-564D-2B4F-AE67-E407BA4FCF45}" type="datetimeFigureOut">
              <a:rPr lang="en-US" smtClean="0">
                <a:solidFill>
                  <a:srgbClr val="000000"/>
                </a:solidFill>
              </a:rPr>
              <a:pPr/>
              <a:t>6/20/17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A34C8-038E-2045-AF43-DF7DBB8E0E9E}" type="datetimeFigureOut">
              <a:rPr lang="en-US" smtClean="0">
                <a:solidFill>
                  <a:srgbClr val="000000"/>
                </a:solidFill>
              </a:rPr>
              <a:pPr/>
              <a:t>6/20/17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8C68F-D26B-8F47-958C-23B49CF8A634}" type="datetimeFigureOut">
              <a:rPr lang="en-US" smtClean="0">
                <a:solidFill>
                  <a:srgbClr val="000000"/>
                </a:solidFill>
              </a:rPr>
              <a:pPr/>
              <a:t>6/20/17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F5E60-9974-AC48-9591-99C2BB44B7CF}" type="datetimeFigureOut">
              <a:rPr lang="en-US" smtClean="0">
                <a:solidFill>
                  <a:srgbClr val="000000"/>
                </a:solidFill>
              </a:rPr>
              <a:pPr/>
              <a:t>6/20/17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79C5D-2A6F-F04D-97DA-BEF2467B64E4}" type="datetimeFigureOut">
              <a:rPr lang="en-US" smtClean="0">
                <a:solidFill>
                  <a:srgbClr val="000000"/>
                </a:solidFill>
              </a:rPr>
              <a:pPr/>
              <a:t>6/20/17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52C72-DE31-F449-A4ED-4C594FD91407}" type="datetimeFigureOut">
              <a:rPr lang="en-US" smtClean="0">
                <a:solidFill>
                  <a:srgbClr val="000000"/>
                </a:solidFill>
              </a:rPr>
              <a:pPr/>
              <a:t>6/20/17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2726E-379B-B349-9EED-81ED093FA806}" type="datetimeFigureOut">
              <a:rPr lang="en-US" smtClean="0">
                <a:solidFill>
                  <a:srgbClr val="000000"/>
                </a:solidFill>
              </a:rPr>
              <a:pPr/>
              <a:t>6/20/17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CC0A-DA34-994B-84BB-DECA4A37C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2571E-5AFA-9F4B-A30E-280B89F31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E7064-5F9A-CD44-BFBA-7194559BB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6B53F-4CD5-544A-96D7-C8E6572AD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6E311-D6A7-9F40-88E1-5B4D953D9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D602B-D268-6B4B-9F1D-EAC4E2C7F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871B8-D53D-4F4C-9F2E-49B8F5245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3" Type="http://schemas.openxmlformats.org/officeDocument/2006/relationships/image" Target="../media/image1.emf"/><Relationship Id="rId14" Type="http://schemas.openxmlformats.org/officeDocument/2006/relationships/image" Target="../media/image2.jpeg"/><Relationship Id="rId15" Type="http://schemas.openxmlformats.org/officeDocument/2006/relationships/image" Target="../media/image3.tiff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  <a:ea typeface="ＭＳ Ｐゴシック" pitchFamily="-111" charset="-128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  <a:ea typeface="ＭＳ Ｐゴシック" pitchFamily="-111" charset="-128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967418B0-5A0A-AA4A-97A7-5ADD61F8B0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ヒラギノ角ゴ Pro W3" pitchFamily="-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ヒラギノ角ゴ Pro W3" pitchFamily="-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ヒラギノ角ゴ Pro W3" pitchFamily="-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pitchFamily="-108" charset="0"/>
              </a:defRPr>
            </a:lvl1pPr>
          </a:lstStyle>
          <a:p>
            <a:fld id="{09B482E8-6E0E-1B4F-B1FD-C69DB9E858D9}" type="datetimeFigureOut">
              <a:rPr lang="en-US" smtClean="0">
                <a:solidFill>
                  <a:srgbClr val="000000"/>
                </a:solidFill>
                <a:ea typeface="ＭＳ Ｐゴシック" pitchFamily="34" charset="-128"/>
                <a:cs typeface="ＭＳ Ｐゴシック" pitchFamily="34" charset="-128"/>
              </a:rPr>
              <a:pPr/>
              <a:t>6/20/17</a:t>
            </a:fld>
            <a:endParaRPr lang="en-US" dirty="0">
              <a:solidFill>
                <a:srgbClr val="000000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pitchFamily="-108" charset="0"/>
              </a:defRPr>
            </a:lvl1pPr>
          </a:lstStyle>
          <a:p>
            <a:endParaRPr lang="en-US" dirty="0">
              <a:solidFill>
                <a:srgbClr val="000000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pitchFamily="-108" charset="0"/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  <a:ea typeface="ＭＳ Ｐゴシック" pitchFamily="34" charset="-128"/>
                <a:cs typeface="ＭＳ Ｐゴシック" pitchFamily="34" charset="-128"/>
              </a:rPr>
              <a:pPr/>
              <a:t>‹#›</a:t>
            </a:fld>
            <a:endParaRPr lang="en-US" dirty="0">
              <a:solidFill>
                <a:srgbClr val="000000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6457949"/>
            <a:ext cx="9143999" cy="399665"/>
            <a:chOff x="-5900113" y="5139117"/>
            <a:chExt cx="15044113" cy="74853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-5900113" y="5319168"/>
              <a:ext cx="15044113" cy="31350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FFFF"/>
                </a:solidFill>
              </a:endParaRPr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1410200" y="5139117"/>
              <a:ext cx="3965733" cy="748530"/>
              <a:chOff x="579830" y="5859960"/>
              <a:chExt cx="5150585" cy="998040"/>
            </a:xfrm>
          </p:grpSpPr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>
              <a:blip r:embed="rId13">
                <a:lum bright="-2000" contrast="-2000"/>
              </a:blip>
              <a:srcRect/>
              <a:stretch>
                <a:fillRect/>
              </a:stretch>
            </p:blipFill>
            <p:spPr bwMode="auto">
              <a:xfrm>
                <a:off x="3170631" y="5859960"/>
                <a:ext cx="2559784" cy="998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3"/>
              <p:cNvPicPr/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79830" y="5941696"/>
                <a:ext cx="2333625" cy="916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5517148" y="5139117"/>
              <a:ext cx="3306337" cy="74852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 userDrawn="1"/>
        </p:nvGrpSpPr>
        <p:grpSpPr>
          <a:xfrm>
            <a:off x="30954" y="457201"/>
            <a:ext cx="9113046" cy="1174396"/>
            <a:chOff x="30954" y="457201"/>
            <a:chExt cx="9113046" cy="1174396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30954" y="457201"/>
              <a:ext cx="1393030" cy="1174396"/>
              <a:chOff x="130970" y="457201"/>
              <a:chExt cx="1393030" cy="1174396"/>
            </a:xfrm>
          </p:grpSpPr>
          <p:sp>
            <p:nvSpPr>
              <p:cNvPr id="5" name="Oval 4"/>
              <p:cNvSpPr/>
              <p:nvPr userDrawn="1"/>
            </p:nvSpPr>
            <p:spPr>
              <a:xfrm>
                <a:off x="130970" y="792845"/>
                <a:ext cx="895348" cy="838752"/>
              </a:xfrm>
              <a:prstGeom prst="ellipse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Oval 5"/>
              <p:cNvSpPr/>
              <p:nvPr userDrawn="1"/>
            </p:nvSpPr>
            <p:spPr>
              <a:xfrm>
                <a:off x="509588" y="457201"/>
                <a:ext cx="1014412" cy="10217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 userDrawn="1"/>
          </p:nvGrpSpPr>
          <p:grpSpPr>
            <a:xfrm>
              <a:off x="171450" y="883604"/>
              <a:ext cx="652459" cy="602103"/>
              <a:chOff x="142878" y="485775"/>
              <a:chExt cx="652459" cy="602103"/>
            </a:xfrm>
          </p:grpSpPr>
          <p:sp>
            <p:nvSpPr>
              <p:cNvPr id="3" name="Oval 2"/>
              <p:cNvSpPr/>
              <p:nvPr userDrawn="1"/>
            </p:nvSpPr>
            <p:spPr>
              <a:xfrm>
                <a:off x="242888" y="485775"/>
                <a:ext cx="414337" cy="414338"/>
              </a:xfrm>
              <a:prstGeom prst="ellipse">
                <a:avLst/>
              </a:prstGeom>
              <a:noFill/>
              <a:ln w="317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>
                <a:off x="381000" y="666751"/>
                <a:ext cx="414337" cy="414338"/>
              </a:xfrm>
              <a:prstGeom prst="ellipse">
                <a:avLst/>
              </a:prstGeom>
              <a:noFill/>
              <a:ln w="317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Oval 25"/>
              <p:cNvSpPr/>
              <p:nvPr userDrawn="1"/>
            </p:nvSpPr>
            <p:spPr>
              <a:xfrm>
                <a:off x="142878" y="673540"/>
                <a:ext cx="414337" cy="414338"/>
              </a:xfrm>
              <a:prstGeom prst="ellipse">
                <a:avLst/>
              </a:prstGeom>
              <a:noFill/>
              <a:ln w="317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>
            <a:xfrm flipV="1">
              <a:off x="819034" y="1437684"/>
              <a:ext cx="8324966" cy="30122"/>
            </a:xfrm>
            <a:prstGeom prst="line">
              <a:avLst/>
            </a:prstGeom>
            <a:ln>
              <a:solidFill>
                <a:schemeClr val="accent6"/>
              </a:solidFill>
            </a:ln>
            <a:effectLst>
              <a:outerShdw blurRad="40000" dist="20000" dir="5400000" rotWithShape="0">
                <a:schemeClr val="accent6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 userDrawn="1"/>
        </p:nvSpPr>
        <p:spPr>
          <a:xfrm>
            <a:off x="0" y="64770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rgbClr val="FFFFFF"/>
                </a:solidFill>
                <a:ea typeface="ＭＳ Ｐゴシック" pitchFamily="34" charset="-128"/>
                <a:cs typeface="ＭＳ Ｐゴシック" pitchFamily="34" charset="-128"/>
              </a:rPr>
              <a:t>(Simonsen &amp; Freeman, 2017)</a:t>
            </a:r>
            <a:endParaRPr lang="en-US" sz="1400" b="1">
              <a:solidFill>
                <a:srgbClr val="FFFFFF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60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0" i="0">
          <a:solidFill>
            <a:schemeClr val="tx2"/>
          </a:solidFill>
          <a:latin typeface="Arial" charset="0"/>
          <a:ea typeface="ＭＳ Ｐゴシック" pitchFamily="-108" charset="-128"/>
          <a:cs typeface="Britannic Bold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Britannic Bold" pitchFamily="-108" charset="0"/>
          <a:ea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Britannic Bold" pitchFamily="-108" charset="0"/>
          <a:ea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Britannic Bold" pitchFamily="-108" charset="0"/>
          <a:ea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Britannic Bold" pitchFamily="-108" charset="0"/>
          <a:ea typeface="ＭＳ Ｐゴシック" pitchFamily="-108" charset="-128"/>
        </a:defRPr>
      </a:lvl5pPr>
      <a:lvl6pPr marL="34289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08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08" charset="0"/>
        </a:defRPr>
      </a:lvl7pPr>
      <a:lvl8pPr marL="10286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08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08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Arial" charset="0"/>
          <a:ea typeface="ＭＳ Ｐゴシック" pitchFamily="-108" charset="-128"/>
          <a:cs typeface="Britannic Bold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har char="–"/>
        <a:defRPr sz="2100" b="0" i="0">
          <a:solidFill>
            <a:schemeClr val="tx1"/>
          </a:solidFill>
          <a:latin typeface="Arial" charset="0"/>
          <a:ea typeface="ＭＳ Ｐゴシック" pitchFamily="-108" charset="-128"/>
          <a:cs typeface="Britannic Bold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Char char="•"/>
        <a:defRPr sz="1800" b="0" i="0">
          <a:solidFill>
            <a:schemeClr val="tx1"/>
          </a:solidFill>
          <a:latin typeface="Arial" charset="0"/>
          <a:ea typeface="ＭＳ Ｐゴシック" pitchFamily="-108" charset="-128"/>
          <a:cs typeface="Britannic Bold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Char char="–"/>
        <a:defRPr sz="1500" b="0" i="0">
          <a:solidFill>
            <a:schemeClr val="tx1"/>
          </a:solidFill>
          <a:latin typeface="Arial" charset="0"/>
          <a:ea typeface="ＭＳ Ｐゴシック" pitchFamily="-108" charset="-128"/>
          <a:cs typeface="Britannic Bold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 b="0" i="0">
          <a:solidFill>
            <a:schemeClr val="tx1"/>
          </a:solidFill>
          <a:latin typeface="Arial" charset="0"/>
          <a:ea typeface="ＭＳ Ｐゴシック" pitchFamily="-108" charset="-128"/>
          <a:cs typeface="Britannic Bold"/>
        </a:defRPr>
      </a:lvl5pPr>
      <a:lvl6pPr marL="1885903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8" charset="-128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8" charset="-128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8" charset="-128"/>
        </a:defRPr>
      </a:lvl8pPr>
      <a:lvl9pPr marL="2914577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conn.edu/index.php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wmf"/><Relationship Id="rId3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hyperlink" Target="http://www.cber.org/" TargetMode="Externa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bis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hyperlink" Target="http://www.cber.org/" TargetMode="Externa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bis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8956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ea typeface="ＭＳ Ｐゴシック" pitchFamily="-107" charset="-128"/>
                <a:cs typeface="ＭＳ Ｐゴシック" pitchFamily="-107" charset="-128"/>
              </a:rPr>
              <a:t>Creating a Positive and Proactive Classroom to Support ALL Learners</a:t>
            </a:r>
            <a:endParaRPr lang="en-US" b="1" i="1" dirty="0" smtClean="0">
              <a:solidFill>
                <a:srgbClr val="990000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4114800"/>
            <a:ext cx="9144000" cy="1752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Brandi Simonsen, Ph.D.</a:t>
            </a:r>
          </a:p>
        </p:txBody>
      </p:sp>
      <p:pic>
        <p:nvPicPr>
          <p:cNvPr id="19460" name="Picture 10" descr="University of Connecticu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876800"/>
            <a:ext cx="43608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PBIS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5638800"/>
            <a:ext cx="2438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6">
            <a:lum bright="-2000" contrast="-2000"/>
          </a:blip>
          <a:srcRect/>
          <a:stretch>
            <a:fillRect/>
          </a:stretch>
        </p:blipFill>
        <p:spPr bwMode="auto">
          <a:xfrm>
            <a:off x="2508250" y="5638800"/>
            <a:ext cx="1758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7263"/>
          </a:xfrm>
          <a:solidFill>
            <a:srgbClr val="3366FF">
              <a:alpha val="30196"/>
            </a:srgbClr>
          </a:solidFill>
        </p:spPr>
        <p:txBody>
          <a:bodyPr/>
          <a:lstStyle/>
          <a:p>
            <a:pPr algn="l" eaLnBrk="1" hangingPunct="1"/>
            <a:r>
              <a:rPr lang="en-US" sz="3200" b="1">
                <a:ea typeface="ＭＳ Ｐゴシック" pitchFamily="-107" charset="-128"/>
                <a:cs typeface="ＭＳ Ｐゴシック" pitchFamily="-107" charset="-128"/>
              </a:rPr>
              <a:t>1. </a:t>
            </a:r>
            <a:r>
              <a:rPr lang="en-US" sz="3200" b="1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Maximize structure </a:t>
            </a:r>
            <a:r>
              <a:rPr lang="en-US" sz="3200" b="1">
                <a:ea typeface="ＭＳ Ｐゴシック" pitchFamily="-107" charset="-128"/>
                <a:cs typeface="ＭＳ Ｐゴシック" pitchFamily="-107" charset="-128"/>
              </a:rPr>
              <a:t>in your classroom.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45720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Develop </a:t>
            </a:r>
            <a:r>
              <a:rPr lang="en-US" sz="2800" b="1">
                <a:ea typeface="ＭＳ Ｐゴシック" pitchFamily="-107" charset="-128"/>
                <a:cs typeface="ＭＳ Ｐゴシック" pitchFamily="-107" charset="-128"/>
              </a:rPr>
              <a:t>Predictable Routines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sz="2400" b="1"/>
              <a:t>Teacher routines</a:t>
            </a:r>
            <a:endParaRPr lang="en-US" sz="2400"/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sz="2400" b="1"/>
              <a:t>Student routines</a:t>
            </a:r>
            <a:endParaRPr lang="en-US" sz="2400"/>
          </a:p>
          <a:p>
            <a:pPr marL="533400" indent="-533400" eaLnBrk="1" hangingPunct="1">
              <a:lnSpc>
                <a:spcPct val="80000"/>
              </a:lnSpc>
            </a:pPr>
            <a:endParaRPr lang="en-US" sz="1400" b="1">
              <a:ea typeface="ＭＳ Ｐゴシック" pitchFamily="-107" charset="-128"/>
              <a:cs typeface="ＭＳ Ｐゴシック" pitchFamily="-107" charset="-128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n-US" sz="1400" b="1">
              <a:ea typeface="ＭＳ Ｐゴシック" pitchFamily="-107" charset="-128"/>
              <a:cs typeface="ＭＳ Ｐゴシック" pitchFamily="-107" charset="-128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n-US" sz="1400" b="1">
              <a:ea typeface="ＭＳ Ｐゴシック" pitchFamily="-107" charset="-128"/>
              <a:cs typeface="ＭＳ Ｐゴシック" pitchFamily="-107" charset="-128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800" b="1">
                <a:ea typeface="ＭＳ Ｐゴシック" pitchFamily="-107" charset="-128"/>
                <a:cs typeface="ＭＳ Ｐゴシック" pitchFamily="-107" charset="-128"/>
              </a:rPr>
              <a:t>Design environment</a:t>
            </a: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 to (a) elicit appropriate behavior and (b) minimize crowding and distraction: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sz="2400"/>
              <a:t>Arrange </a:t>
            </a:r>
            <a:r>
              <a:rPr lang="en-US" sz="2400" b="1"/>
              <a:t>furniture</a:t>
            </a:r>
            <a:r>
              <a:rPr lang="en-US" sz="2400"/>
              <a:t> to allow easy traffic flow.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sz="2400"/>
              <a:t>Ensure adequate </a:t>
            </a:r>
            <a:r>
              <a:rPr lang="en-US" sz="2400" b="1"/>
              <a:t>supervision</a:t>
            </a:r>
            <a:r>
              <a:rPr lang="en-US" sz="2400"/>
              <a:t> of all areas.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sz="2400"/>
              <a:t>Designate staff &amp; student </a:t>
            </a:r>
            <a:r>
              <a:rPr lang="en-US" sz="2400" b="1"/>
              <a:t>areas</a:t>
            </a:r>
            <a:r>
              <a:rPr lang="en-US" sz="2400"/>
              <a:t>.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sz="2400" b="1"/>
              <a:t>Seating</a:t>
            </a:r>
            <a:r>
              <a:rPr lang="en-US" sz="2400"/>
              <a:t> arrangements (groups, carpet, etc.)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sz="280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3366FF">
              <a:alpha val="30196"/>
            </a:srgbClr>
          </a:solidFill>
        </p:spPr>
        <p:txBody>
          <a:bodyPr/>
          <a:lstStyle/>
          <a:p>
            <a:pPr marL="914400" indent="-914400" algn="l" eaLnBrk="1" hangingPunct="1"/>
            <a:r>
              <a:rPr lang="en-US" sz="3200" b="1" dirty="0">
                <a:ea typeface="ＭＳ Ｐゴシック" pitchFamily="-107" charset="-128"/>
                <a:cs typeface="ＭＳ Ｐゴシック" pitchFamily="-107" charset="-128"/>
              </a:rPr>
              <a:t>2.     Post, Teach, Review, Monitor, and reinforce a small number of positively stated </a:t>
            </a:r>
            <a:r>
              <a:rPr lang="en-US" sz="3200" b="1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expectations</a:t>
            </a:r>
            <a:r>
              <a:rPr lang="en-US" sz="3200" b="1" dirty="0"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97996125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620000" cy="4191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A small number (i.e., 3-5) of </a:t>
            </a:r>
            <a:r>
              <a:rPr lang="en-US" i="1">
                <a:ea typeface="ＭＳ Ｐゴシック" pitchFamily="-107" charset="-128"/>
                <a:cs typeface="ＭＳ Ｐゴシック" pitchFamily="-107" charset="-128"/>
              </a:rPr>
              <a:t>positively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 stated rules.  </a:t>
            </a:r>
            <a:r>
              <a:rPr lang="en-US" b="1" i="1">
                <a:ea typeface="ＭＳ Ｐゴシック" pitchFamily="-107" charset="-128"/>
                <a:cs typeface="ＭＳ Ｐゴシック" pitchFamily="-107" charset="-128"/>
              </a:rPr>
              <a:t>Tell students what we want them to do</a:t>
            </a:r>
            <a:r>
              <a:rPr lang="en-US" i="1">
                <a:ea typeface="ＭＳ Ｐゴシック" pitchFamily="-107" charset="-128"/>
                <a:cs typeface="ＭＳ Ｐゴシック" pitchFamily="-107" charset="-128"/>
              </a:rPr>
              <a:t>, rather than telling them what we do not want them to do.</a:t>
            </a:r>
          </a:p>
          <a:p>
            <a:pPr eaLnBrk="1" hangingPunct="1"/>
            <a:endParaRPr lang="en-US" sz="1400" i="1"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endParaRPr lang="en-US" sz="1400"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endParaRPr lang="en-US" sz="200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09800" y="533400"/>
            <a:ext cx="6705600" cy="625475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33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Behavioral expectations/Rules</a:t>
            </a:r>
          </a:p>
        </p:txBody>
      </p:sp>
      <p:grpSp>
        <p:nvGrpSpPr>
          <p:cNvPr id="32772" name="Group 5"/>
          <p:cNvGrpSpPr>
            <a:grpSpLocks/>
          </p:cNvGrpSpPr>
          <p:nvPr/>
        </p:nvGrpSpPr>
        <p:grpSpPr bwMode="auto">
          <a:xfrm>
            <a:off x="228600" y="0"/>
            <a:ext cx="2097088" cy="1649413"/>
            <a:chOff x="3670483" y="0"/>
            <a:chExt cx="2096597" cy="1649759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670483" y="0"/>
              <a:ext cx="2096597" cy="1649759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Oval 4"/>
            <p:cNvSpPr/>
            <p:nvPr/>
          </p:nvSpPr>
          <p:spPr>
            <a:xfrm>
              <a:off x="3976799" y="241351"/>
              <a:ext cx="1483964" cy="1167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Establish</a:t>
              </a:r>
            </a:p>
          </p:txBody>
        </p:sp>
      </p:grpSp>
      <p:sp>
        <p:nvSpPr>
          <p:cNvPr id="9" name="Round Diagonal Corner Rectangle 8"/>
          <p:cNvSpPr/>
          <p:nvPr/>
        </p:nvSpPr>
        <p:spPr>
          <a:xfrm>
            <a:off x="2057400" y="4572000"/>
            <a:ext cx="4724400" cy="9906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Why “small number”?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107" charset="-128"/>
                <a:cs typeface="ＭＳ Ｐゴシック" pitchFamily="-107" charset="-128"/>
              </a:rPr>
              <a:t>Whatcha think?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438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3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3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990600"/>
            <a:ext cx="92868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82606">
            <a:off x="6413500" y="4008438"/>
            <a:ext cx="2208213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/>
          <a:lstStyle/>
          <a:p>
            <a:r>
              <a:rPr lang="en-US" b="1" smtClean="0">
                <a:ea typeface="ＭＳ Ｐゴシック" pitchFamily="-107" charset="-128"/>
                <a:cs typeface="ＭＳ Ｐゴシック" pitchFamily="-107" charset="-128"/>
              </a:rPr>
              <a:t>Why positive?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620000" cy="4191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A small number (i.e., 3-5) of </a:t>
            </a:r>
            <a:r>
              <a:rPr lang="en-US" i="1">
                <a:ea typeface="ＭＳ Ｐゴシック" pitchFamily="-107" charset="-128"/>
                <a:cs typeface="ＭＳ Ｐゴシック" pitchFamily="-107" charset="-128"/>
              </a:rPr>
              <a:t>positively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 stated rules.  </a:t>
            </a:r>
            <a:r>
              <a:rPr lang="en-US" b="1" i="1">
                <a:ea typeface="ＭＳ Ｐゴシック" pitchFamily="-107" charset="-128"/>
                <a:cs typeface="ＭＳ Ｐゴシック" pitchFamily="-107" charset="-128"/>
              </a:rPr>
              <a:t>Tell students what we want them to do</a:t>
            </a:r>
            <a:r>
              <a:rPr lang="en-US" i="1">
                <a:ea typeface="ＭＳ Ｐゴシック" pitchFamily="-107" charset="-128"/>
                <a:cs typeface="ＭＳ Ｐゴシック" pitchFamily="-107" charset="-128"/>
              </a:rPr>
              <a:t>, rather than telling them what we do not want them to do.</a:t>
            </a:r>
          </a:p>
          <a:p>
            <a:pPr eaLnBrk="1" hangingPunct="1"/>
            <a:endParaRPr lang="en-US" sz="1400" i="1"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Publicly </a:t>
            </a:r>
            <a:r>
              <a:rPr lang="en-US" b="1">
                <a:ea typeface="ＭＳ Ｐゴシック" pitchFamily="-107" charset="-128"/>
                <a:cs typeface="ＭＳ Ｐゴシック" pitchFamily="-107" charset="-128"/>
              </a:rPr>
              <a:t>post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 the rules.</a:t>
            </a:r>
          </a:p>
          <a:p>
            <a:pPr eaLnBrk="1" hangingPunct="1"/>
            <a:endParaRPr lang="en-US" sz="1200"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Should match SW Expectations</a:t>
            </a:r>
          </a:p>
          <a:p>
            <a:pPr eaLnBrk="1" hangingPunct="1"/>
            <a:endParaRPr lang="en-US" sz="1400"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endParaRPr lang="en-US" sz="200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2209800" y="533400"/>
            <a:ext cx="6705600" cy="625475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33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Behavioral expectations/Rules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228600" y="0"/>
            <a:ext cx="2097088" cy="1649413"/>
            <a:chOff x="3670483" y="0"/>
            <a:chExt cx="2096597" cy="1649759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670483" y="0"/>
              <a:ext cx="2096597" cy="1649759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Oval 4"/>
            <p:cNvSpPr/>
            <p:nvPr/>
          </p:nvSpPr>
          <p:spPr>
            <a:xfrm>
              <a:off x="3976799" y="241351"/>
              <a:ext cx="1483964" cy="1167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Establish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F rules 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" y="0"/>
            <a:ext cx="9258300" cy="788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DSC0022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0"/>
            <a:ext cx="9144000" cy="6096000"/>
          </a:xfrm>
          <a:noFill/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6324600"/>
            <a:ext cx="5334000" cy="533400"/>
          </a:xfrm>
        </p:spPr>
        <p:txBody>
          <a:bodyPr/>
          <a:lstStyle/>
          <a:p>
            <a:pPr algn="r" eaLnBrk="1" hangingPunct="1"/>
            <a:r>
              <a:rPr lang="en-US" sz="3600" b="1" dirty="0">
                <a:solidFill>
                  <a:schemeClr val="bg1"/>
                </a:solidFill>
                <a:ea typeface="ＭＳ Ｐゴシック" pitchFamily="-107" charset="-128"/>
                <a:cs typeface="ＭＳ Ｐゴシック" pitchFamily="-107" charset="-128"/>
              </a:rPr>
              <a:t>City View </a:t>
            </a:r>
            <a:r>
              <a:rPr lang="en-US" sz="3600" b="1" dirty="0" smtClean="0">
                <a:solidFill>
                  <a:schemeClr val="bg1"/>
                </a:solidFill>
                <a:ea typeface="ＭＳ Ｐゴシック" pitchFamily="-107" charset="-128"/>
                <a:cs typeface="ＭＳ Ｐゴシック" pitchFamily="-107" charset="-128"/>
              </a:rPr>
              <a:t>School, MA</a:t>
            </a:r>
            <a:endParaRPr lang="en-US" sz="3600" b="1" dirty="0">
              <a:solidFill>
                <a:schemeClr val="bg1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New England puts </a:t>
            </a:r>
            <a:r>
              <a:rPr lang="en-US" sz="3200" b="1" dirty="0">
                <a:solidFill>
                  <a:schemeClr val="tx2"/>
                </a:solidFill>
              </a:rPr>
              <a:t>a unique spin on things!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391400" cy="4343400"/>
          </a:xfrm>
        </p:spPr>
        <p:txBody>
          <a:bodyPr/>
          <a:lstStyle/>
          <a:p>
            <a:pPr eaLnBrk="1" hangingPunct="1"/>
            <a:r>
              <a:rPr lang="en-US" b="1">
                <a:ea typeface="ＭＳ Ｐゴシック" pitchFamily="-107" charset="-128"/>
                <a:cs typeface="ＭＳ Ｐゴシック" pitchFamily="-107" charset="-128"/>
              </a:rPr>
              <a:t>Operationally define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 what the rules look like across all the routines and settings in your school.</a:t>
            </a:r>
          </a:p>
          <a:p>
            <a:pPr eaLnBrk="1" hangingPunct="1"/>
            <a:endParaRPr lang="en-US" sz="1400"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One way to do this is in a </a:t>
            </a:r>
            <a:r>
              <a:rPr lang="en-US" b="1">
                <a:ea typeface="ＭＳ Ｐゴシック" pitchFamily="-107" charset="-128"/>
                <a:cs typeface="ＭＳ Ｐゴシック" pitchFamily="-107" charset="-128"/>
              </a:rPr>
              <a:t>matrix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 format.</a:t>
            </a:r>
          </a:p>
          <a:p>
            <a:pPr eaLnBrk="1" hangingPunct="1"/>
            <a:endParaRPr lang="en-US" sz="1400"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This matrix should compliment your school-wide matrix, but be specific to your classroom setting.</a:t>
            </a:r>
          </a:p>
          <a:p>
            <a:pPr eaLnBrk="1" hangingPunct="1"/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209800" y="533400"/>
            <a:ext cx="6705600" cy="625475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33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Behavioral expectations/Rules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228600" y="0"/>
            <a:ext cx="2097088" cy="1649413"/>
            <a:chOff x="3670483" y="0"/>
            <a:chExt cx="2096597" cy="1649759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670483" y="0"/>
              <a:ext cx="2096597" cy="1649759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Oval 4"/>
            <p:cNvSpPr/>
            <p:nvPr/>
          </p:nvSpPr>
          <p:spPr>
            <a:xfrm>
              <a:off x="3976799" y="241351"/>
              <a:ext cx="1483964" cy="1167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Establish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Workshop Overview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969231"/>
              </p:ext>
            </p:extLst>
          </p:nvPr>
        </p:nvGraphicFramePr>
        <p:xfrm>
          <a:off x="152400" y="1600200"/>
          <a:ext cx="8839200" cy="4953000"/>
        </p:xfrm>
        <a:graphic>
          <a:graphicData uri="http://schemas.openxmlformats.org/drawingml/2006/table">
            <a:tbl>
              <a:tblPr/>
              <a:tblGrid>
                <a:gridCol w="1586523"/>
                <a:gridCol w="7252677"/>
              </a:tblGrid>
              <a:tr h="1238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Mon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9:30-12:30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07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Class-wide Antecedent and Teaching Behavior Strategies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Maximizing Structure, Classroom Expectations, &amp; Active Engagement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07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Tue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9:30-12:30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07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Class-wide Consequence Strategies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07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Acknowledging Appropriate and Responding to Inappropriate Behavior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07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Wed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(9:45-12:30)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07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Positive and Proactive Supports for ALL and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Action Planning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07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Applying Knowledge of Strategies to An Individual Classroom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07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Thurs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(8:45-10:00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,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10:30-12:30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07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Developing Systems to Support Class-wide Support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Taking your knowledge to scale (from one classroom to all classrooms)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07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609600"/>
          </a:xfrm>
        </p:spPr>
        <p:txBody>
          <a:bodyPr/>
          <a:lstStyle/>
          <a:p>
            <a:pPr eaLnBrk="1" hangingPunct="1"/>
            <a:r>
              <a:rPr lang="en-US" sz="3200" b="1">
                <a:ea typeface="ＭＳ Ｐゴシック" pitchFamily="-107" charset="-128"/>
                <a:cs typeface="ＭＳ Ｐゴシック" pitchFamily="-107" charset="-128"/>
              </a:rPr>
              <a:t>Rules within Routines Matrix</a:t>
            </a:r>
          </a:p>
        </p:txBody>
      </p:sp>
      <p:graphicFrame>
        <p:nvGraphicFramePr>
          <p:cNvPr id="227367" name="Group 39"/>
          <p:cNvGraphicFramePr>
            <a:graphicFrameLocks noGrp="1"/>
          </p:cNvGraphicFramePr>
          <p:nvPr>
            <p:ph type="tbl" idx="1"/>
          </p:nvPr>
        </p:nvGraphicFramePr>
        <p:xfrm>
          <a:off x="228600" y="990600"/>
          <a:ext cx="8763000" cy="5695950"/>
        </p:xfrm>
        <a:graphic>
          <a:graphicData uri="http://schemas.openxmlformats.org/drawingml/2006/table">
            <a:tbl>
              <a:tblPr/>
              <a:tblGrid>
                <a:gridCol w="2057400"/>
                <a:gridCol w="1600200"/>
                <a:gridCol w="1752600"/>
                <a:gridCol w="1676400"/>
                <a:gridCol w="1676400"/>
              </a:tblGrid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Routines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Rules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Entering Classroom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Seat Work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Small Group Activity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Leaving Classroom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Respect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Char char="l"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Char char="l"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Responsibility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Safety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43" name="AutoShape 37"/>
          <p:cNvSpPr>
            <a:spLocks noChangeArrowheads="1"/>
          </p:cNvSpPr>
          <p:nvPr/>
        </p:nvSpPr>
        <p:spPr bwMode="auto">
          <a:xfrm>
            <a:off x="1752600" y="1143000"/>
            <a:ext cx="304800" cy="457200"/>
          </a:xfrm>
          <a:prstGeom prst="rightArrow">
            <a:avLst>
              <a:gd name="adj1" fmla="val 43750"/>
              <a:gd name="adj2" fmla="val 46875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4" name="AutoShape 38"/>
          <p:cNvSpPr>
            <a:spLocks noChangeArrowheads="1"/>
          </p:cNvSpPr>
          <p:nvPr/>
        </p:nvSpPr>
        <p:spPr bwMode="auto">
          <a:xfrm rot="5400000">
            <a:off x="914400" y="2209800"/>
            <a:ext cx="304800" cy="457200"/>
          </a:xfrm>
          <a:prstGeom prst="rightArrow">
            <a:avLst>
              <a:gd name="adj1" fmla="val 43750"/>
              <a:gd name="adj2" fmla="val 46875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610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Teach expectations directly.</a:t>
            </a:r>
          </a:p>
          <a:p>
            <a:pPr lvl="1" eaLnBrk="1" hangingPunct="1">
              <a:lnSpc>
                <a:spcPct val="90000"/>
              </a:lnSpc>
            </a:pPr>
            <a:endParaRPr lang="en-US" sz="9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Define rule in operational terms—tell students what the rule looks like within routine.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Provide students with examples and non-examples of rule-following within routine.</a:t>
            </a:r>
          </a:p>
          <a:p>
            <a:pPr lvl="1" eaLnBrk="1" hangingPunct="1">
              <a:lnSpc>
                <a:spcPct val="90000"/>
              </a:lnSpc>
            </a:pPr>
            <a:endParaRPr lang="en-US" sz="1100" dirty="0"/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Actively involve students in lesson—game, role-play, etc. to check for their understanding.</a:t>
            </a:r>
          </a:p>
          <a:p>
            <a:pPr lvl="1" eaLnBrk="1" hangingPunct="1">
              <a:lnSpc>
                <a:spcPct val="90000"/>
              </a:lnSpc>
            </a:pPr>
            <a:endParaRPr lang="en-US" sz="1100" dirty="0"/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Provide opportunities to practice rule following behavior in the natural setting.</a:t>
            </a: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2209800" y="533400"/>
            <a:ext cx="6705600" cy="625475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33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rules in the context of routines</a:t>
            </a:r>
          </a:p>
        </p:txBody>
      </p:sp>
      <p:grpSp>
        <p:nvGrpSpPr>
          <p:cNvPr id="52229" name="Group 4"/>
          <p:cNvGrpSpPr>
            <a:grpSpLocks/>
          </p:cNvGrpSpPr>
          <p:nvPr/>
        </p:nvGrpSpPr>
        <p:grpSpPr bwMode="auto">
          <a:xfrm>
            <a:off x="228600" y="0"/>
            <a:ext cx="2097088" cy="1649413"/>
            <a:chOff x="3670483" y="0"/>
            <a:chExt cx="2096597" cy="1649759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670483" y="0"/>
              <a:ext cx="2096597" cy="1649759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7" name="Oval 4"/>
            <p:cNvSpPr/>
            <p:nvPr/>
          </p:nvSpPr>
          <p:spPr>
            <a:xfrm>
              <a:off x="3976799" y="241351"/>
              <a:ext cx="1483964" cy="1167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Teach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794" name="Group 2"/>
          <p:cNvGraphicFramePr>
            <a:graphicFrameLocks noGrp="1"/>
          </p:cNvGraphicFramePr>
          <p:nvPr/>
        </p:nvGraphicFramePr>
        <p:xfrm>
          <a:off x="76200" y="533400"/>
          <a:ext cx="8991600" cy="6318308"/>
        </p:xfrm>
        <a:graphic>
          <a:graphicData uri="http://schemas.openxmlformats.org/drawingml/2006/table">
            <a:tbl>
              <a:tblPr/>
              <a:tblGrid>
                <a:gridCol w="8991600"/>
              </a:tblGrid>
              <a:tr h="321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95600" algn="ctr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Skill Name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47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95600" algn="ctr"/>
                        </a:tabLst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Getting Help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Times New Roman" pitchFamily="-108" charset="0"/>
                        <a:cs typeface="Times New Roman" pitchFamily="-10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95600" algn="ct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(How to ask for assistance for difficulty tasks)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95600" algn="ctr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Teaching Examples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448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1.   When you’re working on a math problem that you can’t figure out,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raise your hand and wait until the teacher can help you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2.   You and a friend are working together on a science experiment but you are missing a piece of lab equipment,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ask the teacher for the missing equipment.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Times New Roman" pitchFamily="-108" charset="0"/>
                        <a:cs typeface="Times New Roman" pitchFamily="-10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3.   You are reading a story but you don’t know the meaning of most of the words,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ask the teacher to read and explain the word.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95600" algn="ctr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Kid Activity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22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1.    Ask 2-3 students to give an 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example of a situation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 in which they needed help to complete a task, activity, or direction.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2.    Ask students to 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indicate or show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 how they could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get help.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Times New Roman" pitchFamily="-108" charset="0"/>
                        <a:cs typeface="Times New Roman" pitchFamily="-10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3.    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Encourage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 and support appropriate discussion/responses. Minimize attention for inappropriate responses.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95600" algn="ctr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After the Lesson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-108" charset="0"/>
                        <a:ea typeface="Times New Roman" pitchFamily="-108" charset="0"/>
                        <a:cs typeface="Times New Roman" pitchFamily="-10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95600" algn="ctr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(During the Day)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31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1.    Just before giving students difficult or new task, direction, or activity, ask them to tell you how they could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get help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 if they have difficulty (</a:t>
                      </a:r>
                      <a:r>
                        <a:rPr kumimoji="0" lang="en-US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precorrection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2.    When you see students having difficulty with a task (e.g., off task, complaining), ask them to indicate that they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need help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 (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reminder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3.    Whenever a student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gets help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 the correct way, provide 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specific praise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 to the student.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3429000" y="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b="1" i="1">
                <a:latin typeface="Times New Roman" pitchFamily="-1" charset="0"/>
              </a:rPr>
              <a:t>“Cool Tool”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ea typeface="Arial" charset="0"/>
                <a:cs typeface="Arial" charset="0"/>
              </a:rPr>
              <a:t>Reviewing Strive for Five</a:t>
            </a:r>
          </a:p>
        </p:txBody>
      </p:sp>
      <p:pic>
        <p:nvPicPr>
          <p:cNvPr id="50179" name="Picture 3" descr="strive for fi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81200"/>
            <a:ext cx="3733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181600" y="2209800"/>
            <a:ext cx="38100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800">
                <a:latin typeface="Times New Roman" pitchFamily="-1" charset="0"/>
              </a:rPr>
              <a:t> </a:t>
            </a:r>
            <a:r>
              <a:rPr lang="en-US" sz="2800">
                <a:ea typeface="Arial" pitchFamily="-1" charset="0"/>
                <a:cs typeface="Arial" pitchFamily="-1" charset="0"/>
              </a:rPr>
              <a:t>Be respectful.</a:t>
            </a:r>
          </a:p>
          <a:p>
            <a:pPr>
              <a:buFontTx/>
              <a:buChar char="•"/>
            </a:pPr>
            <a:r>
              <a:rPr lang="en-US" sz="2800">
                <a:ea typeface="Arial" pitchFamily="-1" charset="0"/>
                <a:cs typeface="Arial" pitchFamily="-1" charset="0"/>
              </a:rPr>
              <a:t> Be safe.</a:t>
            </a:r>
          </a:p>
          <a:p>
            <a:pPr>
              <a:buFontTx/>
              <a:buChar char="•"/>
            </a:pPr>
            <a:r>
              <a:rPr lang="en-US" sz="2800">
                <a:ea typeface="Arial" pitchFamily="-1" charset="0"/>
                <a:cs typeface="Arial" pitchFamily="-1" charset="0"/>
              </a:rPr>
              <a:t> Work peacefully.</a:t>
            </a:r>
          </a:p>
          <a:p>
            <a:pPr>
              <a:buFontTx/>
              <a:buChar char="•"/>
            </a:pPr>
            <a:r>
              <a:rPr lang="en-US" sz="2800">
                <a:ea typeface="Arial" pitchFamily="-1" charset="0"/>
                <a:cs typeface="Arial" pitchFamily="-1" charset="0"/>
              </a:rPr>
              <a:t> Strive for excellence.</a:t>
            </a:r>
          </a:p>
          <a:p>
            <a:pPr>
              <a:buFontTx/>
              <a:buChar char="•"/>
            </a:pPr>
            <a:r>
              <a:rPr lang="en-US" sz="2800">
                <a:ea typeface="Arial" pitchFamily="-1" charset="0"/>
                <a:cs typeface="Arial" pitchFamily="-1" charset="0"/>
              </a:rPr>
              <a:t> Follow directions.</a:t>
            </a:r>
          </a:p>
          <a:p>
            <a:pPr>
              <a:spcBef>
                <a:spcPct val="50000"/>
              </a:spcBef>
            </a:pPr>
            <a:endParaRPr lang="en-US" sz="2800">
              <a:ea typeface="Arial" pitchFamily="-1" charset="0"/>
              <a:cs typeface="Arial" pitchFamily="-1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066800" y="6248400"/>
            <a:ext cx="327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pitchFamily="-1" charset="0"/>
                <a:cs typeface="Arial" pitchFamily="-1" charset="0"/>
              </a:rPr>
              <a:t>McCormick Elem. MD 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9788"/>
            <a:ext cx="8534400" cy="639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209800" y="533400"/>
            <a:ext cx="6705600" cy="625475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33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rules in the context of routines</a:t>
            </a: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228600" y="0"/>
            <a:ext cx="2097088" cy="1649413"/>
            <a:chOff x="3670483" y="0"/>
            <a:chExt cx="2096597" cy="1649759"/>
          </a:xfrm>
        </p:grpSpPr>
        <p:sp>
          <p:nvSpPr>
            <p:cNvPr id="5" name="Oval 4"/>
            <p:cNvSpPr/>
            <p:nvPr/>
          </p:nvSpPr>
          <p:spPr>
            <a:xfrm>
              <a:off x="3670483" y="0"/>
              <a:ext cx="2096597" cy="1649759"/>
            </a:xfrm>
            <a:prstGeom prst="ellipse">
              <a:avLst/>
            </a:prstGeom>
            <a:solidFill>
              <a:srgbClr val="3366F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3976799" y="241351"/>
              <a:ext cx="1483964" cy="1167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anchor="ctr">
              <a:prstTxWarp prst="textNoShape">
                <a:avLst/>
              </a:prstTxWarp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Teach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686800" cy="3962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Provide students with </a:t>
            </a:r>
            <a:r>
              <a:rPr lang="en-US" b="1">
                <a:solidFill>
                  <a:srgbClr val="3366FF"/>
                </a:solidFill>
                <a:ea typeface="ＭＳ Ｐゴシック" pitchFamily="-107" charset="-128"/>
                <a:cs typeface="ＭＳ Ｐゴシック" pitchFamily="-107" charset="-128"/>
              </a:rPr>
              <a:t>visual prompts</a:t>
            </a:r>
            <a:r>
              <a:rPr lang="en-US">
                <a:solidFill>
                  <a:srgbClr val="3366FF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(e.g., posters, illustrations, etc).</a:t>
            </a:r>
          </a:p>
          <a:p>
            <a:pPr eaLnBrk="1" hangingPunct="1"/>
            <a:endParaRPr lang="en-US" sz="1000"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Use </a:t>
            </a:r>
            <a:r>
              <a:rPr lang="en-US" b="1">
                <a:solidFill>
                  <a:srgbClr val="3366FF"/>
                </a:solidFill>
                <a:ea typeface="ＭＳ Ｐゴシック" pitchFamily="-107" charset="-128"/>
                <a:cs typeface="ＭＳ Ｐゴシック" pitchFamily="-107" charset="-128"/>
              </a:rPr>
              <a:t>pre-corrections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, which include “verbal reminders, behavioral rehearsals, or demonstrations of rule-following or socially appropriate behaviors that are presented in or before settings were problem behavior is likely” </a:t>
            </a:r>
            <a:r>
              <a:rPr lang="en-US" sz="2400">
                <a:ea typeface="ＭＳ Ｐゴシック" pitchFamily="-107" charset="-128"/>
                <a:cs typeface="ＭＳ Ｐゴシック" pitchFamily="-107" charset="-128"/>
              </a:rPr>
              <a:t>(Colvin, Sugai, Good, Lee, 1997)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eaLnBrk="1" hangingPunct="1"/>
            <a:endParaRPr lang="en-US" b="1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209800" y="533400"/>
            <a:ext cx="6705600" cy="625475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33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or remind students of the rule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228600" y="0"/>
            <a:ext cx="2097088" cy="1649413"/>
            <a:chOff x="3670483" y="0"/>
            <a:chExt cx="2096597" cy="1649759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670483" y="0"/>
              <a:ext cx="2096597" cy="1649759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Oval 4"/>
            <p:cNvSpPr/>
            <p:nvPr/>
          </p:nvSpPr>
          <p:spPr>
            <a:xfrm>
              <a:off x="3976799" y="241351"/>
              <a:ext cx="1483964" cy="1167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Prompt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8382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Active Supervision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(Colvin, 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</a:rPr>
              <a:t>Sugai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, Good, Lee, 1997)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marL="2570163" lvl="6" indent="-280988">
              <a:defRPr/>
            </a:pPr>
            <a:r>
              <a:rPr lang="en-US" sz="3200" b="1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Move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around</a:t>
            </a:r>
            <a:endParaRPr lang="en-US" sz="3200" b="1" dirty="0" smtClean="0">
              <a:latin typeface="Arial" charset="0"/>
              <a:ea typeface="Arial" charset="0"/>
              <a:cs typeface="Arial" charset="0"/>
            </a:endParaRPr>
          </a:p>
          <a:p>
            <a:pPr marL="2570163" lvl="6" indent="-280988">
              <a:defRPr/>
            </a:pPr>
            <a:endParaRPr lang="en-US" b="1" dirty="0" smtClean="0">
              <a:latin typeface="Arial" charset="0"/>
              <a:ea typeface="Arial" charset="0"/>
              <a:cs typeface="Arial" charset="0"/>
            </a:endParaRPr>
          </a:p>
          <a:p>
            <a:pPr marL="2570163" lvl="6" indent="-280988">
              <a:defRPr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Look 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around (</a:t>
            </a:r>
            <a:r>
              <a:rPr lang="en-US" sz="3200" b="1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Scan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3200" b="1" dirty="0" smtClean="0">
              <a:latin typeface="Arial" charset="0"/>
              <a:ea typeface="Arial" charset="0"/>
              <a:cs typeface="Arial" charset="0"/>
            </a:endParaRPr>
          </a:p>
          <a:p>
            <a:pPr marL="2570163" lvl="6" indent="-280988">
              <a:defRPr/>
            </a:pPr>
            <a:endParaRPr lang="en-US" b="1" dirty="0" smtClean="0">
              <a:solidFill>
                <a:srgbClr val="3366FF"/>
              </a:solidFill>
              <a:latin typeface="Arial" charset="0"/>
              <a:ea typeface="Arial" charset="0"/>
              <a:cs typeface="Arial" charset="0"/>
            </a:endParaRPr>
          </a:p>
          <a:p>
            <a:pPr marL="2570163" lvl="6" indent="-280988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Interact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with 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students</a:t>
            </a:r>
          </a:p>
          <a:p>
            <a:pPr marL="3027363" lvl="8" indent="-280988">
              <a:defRPr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Reinforce</a:t>
            </a:r>
          </a:p>
          <a:p>
            <a:pPr marL="3027363" lvl="8" indent="-280988">
              <a:defRPr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Correct</a:t>
            </a:r>
          </a:p>
          <a:p>
            <a:pPr eaLnBrk="1" hangingPunct="1">
              <a:defRPr/>
            </a:pPr>
            <a:endParaRPr lang="en-US" sz="9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209800" y="533400"/>
            <a:ext cx="6934200" cy="625475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30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students’ behavior in natural context</a:t>
            </a:r>
          </a:p>
        </p:txBody>
      </p:sp>
      <p:grpSp>
        <p:nvGrpSpPr>
          <p:cNvPr id="57348" name="Group 5"/>
          <p:cNvGrpSpPr>
            <a:grpSpLocks/>
          </p:cNvGrpSpPr>
          <p:nvPr/>
        </p:nvGrpSpPr>
        <p:grpSpPr bwMode="auto">
          <a:xfrm>
            <a:off x="228600" y="0"/>
            <a:ext cx="2097088" cy="1649413"/>
            <a:chOff x="3670483" y="0"/>
            <a:chExt cx="2096597" cy="1649759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670483" y="0"/>
              <a:ext cx="2096597" cy="1649759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Oval 4"/>
            <p:cNvSpPr/>
            <p:nvPr/>
          </p:nvSpPr>
          <p:spPr>
            <a:xfrm>
              <a:off x="3976799" y="241351"/>
              <a:ext cx="1483964" cy="1167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Monitor</a:t>
              </a:r>
            </a:p>
          </p:txBody>
        </p:sp>
      </p:grpSp>
      <p:pic>
        <p:nvPicPr>
          <p:cNvPr id="57349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495800"/>
            <a:ext cx="167163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124200"/>
            <a:ext cx="17653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Collect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Are rules being followed?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If there are errors,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>
                <a:solidFill>
                  <a:srgbClr val="3366FF"/>
                </a:solidFill>
              </a:rPr>
              <a:t>who </a:t>
            </a:r>
            <a:r>
              <a:rPr lang="en-US"/>
              <a:t>is making them?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>
                <a:solidFill>
                  <a:srgbClr val="3366FF"/>
                </a:solidFill>
              </a:rPr>
              <a:t>where </a:t>
            </a:r>
            <a:r>
              <a:rPr lang="en-US"/>
              <a:t>are the errors occurring?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>
                <a:solidFill>
                  <a:srgbClr val="3366FF"/>
                </a:solidFill>
              </a:rPr>
              <a:t>what</a:t>
            </a:r>
            <a:r>
              <a:rPr lang="en-US"/>
              <a:t> kind of errors are being made?</a:t>
            </a:r>
          </a:p>
          <a:p>
            <a:pPr eaLnBrk="1" hangingPunct="1">
              <a:lnSpc>
                <a:spcPct val="90000"/>
              </a:lnSpc>
            </a:pPr>
            <a:endParaRPr lang="en-US" sz="1400"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Summarize data (look for patterns)</a:t>
            </a:r>
          </a:p>
          <a:p>
            <a:pPr eaLnBrk="1" hangingPunct="1">
              <a:lnSpc>
                <a:spcPct val="90000"/>
              </a:lnSpc>
            </a:pPr>
            <a:endParaRPr lang="en-US" sz="1400"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Use data to make decisions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209800" y="533400"/>
            <a:ext cx="6705600" cy="625475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33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the effect of instruction</a:t>
            </a: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228600" y="0"/>
            <a:ext cx="2097088" cy="1649413"/>
            <a:chOff x="3670483" y="0"/>
            <a:chExt cx="2096597" cy="1649759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670483" y="0"/>
              <a:ext cx="2096597" cy="1649759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Oval 4"/>
            <p:cNvSpPr/>
            <p:nvPr/>
          </p:nvSpPr>
          <p:spPr>
            <a:xfrm>
              <a:off x="3976799" y="241351"/>
              <a:ext cx="1483964" cy="1167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Evaluate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107" charset="-128"/>
                <a:cs typeface="ＭＳ Ｐゴシック" pitchFamily="-107" charset="-128"/>
              </a:rPr>
              <a:t>Creating your own lesson plan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Develop </a:t>
            </a:r>
            <a:r>
              <a:rPr lang="en-US" b="1">
                <a:ea typeface="ＭＳ Ｐゴシック" pitchFamily="-107" charset="-128"/>
                <a:cs typeface="ＭＳ Ｐゴシック" pitchFamily="-107" charset="-128"/>
              </a:rPr>
              <a:t>scripted lesson plans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 </a:t>
            </a:r>
          </a:p>
          <a:p>
            <a:pPr eaLnBrk="1" hangingPunct="1"/>
            <a:endParaRPr lang="en-US" sz="1000"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A separate lesson plan should be developed for teaching each expectation in the context of each routine.  </a:t>
            </a:r>
          </a:p>
          <a:p>
            <a:pPr eaLnBrk="1" hangingPunct="1"/>
            <a:endParaRPr lang="en-US" sz="1000"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That is, a separate lesson would be created for each box in the matrix.</a:t>
            </a:r>
          </a:p>
          <a:p>
            <a:pPr eaLnBrk="1" hangingPunct="1"/>
            <a:endParaRPr lang="en-US"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Lesson plans should include: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>
                <a:ea typeface="ＭＳ Ｐゴシック" pitchFamily="-107" charset="-128"/>
                <a:cs typeface="ＭＳ Ｐゴシック" pitchFamily="-107" charset="-128"/>
              </a:rPr>
              <a:t>a brief explanation of the expectation and routine, 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>
                <a:ea typeface="ＭＳ Ｐゴシック" pitchFamily="-107" charset="-128"/>
                <a:cs typeface="ＭＳ Ｐゴシック" pitchFamily="-107" charset="-128"/>
              </a:rPr>
              <a:t>a statement (i.e., operational definition) of what it looks like to follow the expectation within the routine, including both positive and negative teaching examples; 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>
                <a:ea typeface="ＭＳ Ｐゴシック" pitchFamily="-107" charset="-128"/>
                <a:cs typeface="ＭＳ Ｐゴシック" pitchFamily="-107" charset="-128"/>
              </a:rPr>
              <a:t>a demonstration of expectation-following behavior (</a:t>
            </a:r>
            <a:r>
              <a:rPr lang="en-US" sz="2400" b="1" i="1">
                <a:ea typeface="ＭＳ Ｐゴシック" pitchFamily="-107" charset="-128"/>
                <a:cs typeface="ＭＳ Ｐゴシック" pitchFamily="-107" charset="-128"/>
              </a:rPr>
              <a:t>model</a:t>
            </a:r>
            <a:r>
              <a:rPr lang="en-US" sz="2400">
                <a:ea typeface="ＭＳ Ｐゴシック" pitchFamily="-107" charset="-128"/>
                <a:cs typeface="ＭＳ Ｐゴシック" pitchFamily="-107" charset="-128"/>
              </a:rPr>
              <a:t>), 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>
                <a:ea typeface="ＭＳ Ｐゴシック" pitchFamily="-107" charset="-128"/>
                <a:cs typeface="ＭＳ Ｐゴシック" pitchFamily="-107" charset="-128"/>
              </a:rPr>
              <a:t>activities that provide students with guided practice (</a:t>
            </a:r>
            <a:r>
              <a:rPr lang="en-US" sz="2400" b="1" i="1">
                <a:ea typeface="ＭＳ Ｐゴシック" pitchFamily="-107" charset="-128"/>
                <a:cs typeface="ＭＳ Ｐゴシック" pitchFamily="-107" charset="-128"/>
              </a:rPr>
              <a:t>lead</a:t>
            </a:r>
            <a:r>
              <a:rPr lang="en-US" sz="2400">
                <a:ea typeface="ＭＳ Ｐゴシック" pitchFamily="-107" charset="-128"/>
                <a:cs typeface="ＭＳ Ｐゴシック" pitchFamily="-107" charset="-128"/>
              </a:rPr>
              <a:t>), and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>
                <a:ea typeface="ＭＳ Ｐゴシック" pitchFamily="-107" charset="-128"/>
                <a:cs typeface="ＭＳ Ｐゴシック" pitchFamily="-107" charset="-128"/>
              </a:rPr>
              <a:t>opportunities for students to independently demonstrate expected behavior in the natural context (</a:t>
            </a:r>
            <a:r>
              <a:rPr lang="en-US" sz="2400" b="1" i="1">
                <a:ea typeface="ＭＳ Ｐゴシック" pitchFamily="-107" charset="-128"/>
                <a:cs typeface="ＭＳ Ｐゴシック" pitchFamily="-107" charset="-128"/>
              </a:rPr>
              <a:t>test</a:t>
            </a:r>
            <a:r>
              <a:rPr lang="en-US" sz="2400">
                <a:ea typeface="ＭＳ Ｐゴシック" pitchFamily="-107" charset="-128"/>
                <a:cs typeface="ＭＳ Ｐゴシック" pitchFamily="-107" charset="-128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Advance Organizer: Day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042288"/>
              </p:ext>
            </p:extLst>
          </p:nvPr>
        </p:nvGraphicFramePr>
        <p:xfrm>
          <a:off x="228600" y="1524000"/>
          <a:ext cx="8686800" cy="5105400"/>
        </p:xfrm>
        <a:graphic>
          <a:graphicData uri="http://schemas.openxmlformats.org/drawingml/2006/table">
            <a:tbl>
              <a:tblPr/>
              <a:tblGrid>
                <a:gridCol w="1524000"/>
                <a:gridCol w="7162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9:30-9:45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Introductions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&amp;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Overview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9:45-10:15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Lecture &amp; Discussion: Critical Features Part 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1. Maximizing structure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2a. Establishing expectations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10:15-10:45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Table Activity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Class-wide Rules-within-Routines Matrix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Develop a sample class-wide matrix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10:45-11:00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BREAK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11:00-11:30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Lecture &amp; Discussion: Critical Features Part 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2b. Teaching, prompting, monitoring, &amp; evaluating expectation-following behavior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11:30-12:00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Table Activity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Social Skills Lesson Plan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Develop a sample social skills lesson plan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12:00-12:15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Lecture &amp; Discussion: Critical Features Part 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3. Actively engaging students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12:15-12:30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Wrap-up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Review and look toward tomorrow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0"/>
            <a:ext cx="57912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16200000">
            <a:off x="-3244056" y="3244056"/>
            <a:ext cx="6858000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 lesson plan that prompts the critical features just described:</a:t>
            </a:r>
            <a:endParaRPr lang="en-US">
              <a:solidFill>
                <a:srgbClr val="33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530057" y="3244056"/>
            <a:ext cx="6858000" cy="369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Simonsen, Myers, Everett,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Sugai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Spencer, &amp;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LaBreck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(2012)</a:t>
            </a:r>
            <a:endParaRPr lang="en-US" dirty="0">
              <a:solidFill>
                <a:srgbClr val="3333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3366FF">
              <a:alpha val="30196"/>
            </a:srgbClr>
          </a:solidFill>
        </p:spPr>
        <p:txBody>
          <a:bodyPr/>
          <a:lstStyle/>
          <a:p>
            <a:pPr marL="914400" indent="-914400" algn="l" eaLnBrk="1" hangingPunct="1"/>
            <a:r>
              <a:rPr lang="en-US" sz="3200" b="1" dirty="0">
                <a:ea typeface="ＭＳ Ｐゴシック" pitchFamily="-107" charset="-128"/>
                <a:cs typeface="ＭＳ Ｐゴシック" pitchFamily="-107" charset="-128"/>
              </a:rPr>
              <a:t>2.     RECAP: Post, Teach, Review, Monitor, and reinforce a small number of positively stated </a:t>
            </a:r>
            <a:r>
              <a:rPr lang="en-US" sz="3200" b="1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expectations</a:t>
            </a:r>
            <a:r>
              <a:rPr lang="en-US" sz="3200" b="1" dirty="0"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53547020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3366FF">
              <a:alpha val="30196"/>
            </a:srgbClr>
          </a:solidFill>
        </p:spPr>
        <p:txBody>
          <a:bodyPr/>
          <a:lstStyle/>
          <a:p>
            <a:pPr marL="914400" indent="-914400" algn="l" eaLnBrk="1" hangingPunct="1"/>
            <a:r>
              <a:rPr lang="en-US" sz="3000" b="1">
                <a:ea typeface="ＭＳ Ｐゴシック" pitchFamily="-107" charset="-128"/>
                <a:cs typeface="ＭＳ Ｐゴシック" pitchFamily="-107" charset="-128"/>
              </a:rPr>
              <a:t>3. </a:t>
            </a:r>
            <a:r>
              <a:rPr lang="en-US" sz="3000" b="1">
                <a:solidFill>
                  <a:srgbClr val="3366FF"/>
                </a:solidFill>
                <a:ea typeface="ＭＳ Ｐゴシック" pitchFamily="-107" charset="-128"/>
                <a:cs typeface="ＭＳ Ｐゴシック" pitchFamily="-107" charset="-128"/>
              </a:rPr>
              <a:t>Actively engage </a:t>
            </a:r>
            <a:r>
              <a:rPr lang="en-US" sz="3000" b="1">
                <a:ea typeface="ＭＳ Ｐゴシック" pitchFamily="-107" charset="-128"/>
                <a:cs typeface="ＭＳ Ｐゴシック" pitchFamily="-107" charset="-128"/>
              </a:rPr>
              <a:t>students in observable ways.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228600" y="1295400"/>
            <a:ext cx="861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" charset="2"/>
              <a:buChar char="l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Provide high rates of opportunities to respond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" charset="2"/>
              <a:buChar char="l"/>
            </a:pPr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" charset="2"/>
              <a:buChar char="l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Consider various observable ways to engage students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" charset="2"/>
              <a:buChar char="l"/>
            </a:pPr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" charset="2"/>
              <a:buChar char="l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Link engagement with outcome objectives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19200"/>
          </a:xfrm>
          <a:solidFill>
            <a:srgbClr val="FFCC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sz="4000" b="1">
                <a:ea typeface="ＭＳ Ｐゴシック" pitchFamily="-107" charset="-128"/>
                <a:cs typeface="ＭＳ Ｐゴシック" pitchFamily="-107" charset="-128"/>
              </a:rPr>
              <a:t>Range of evidence based practices </a:t>
            </a:r>
            <a:br>
              <a:rPr lang="en-US" sz="4000" b="1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4000" b="1">
                <a:ea typeface="ＭＳ Ｐゴシック" pitchFamily="-107" charset="-128"/>
                <a:cs typeface="ＭＳ Ｐゴシック" pitchFamily="-107" charset="-128"/>
              </a:rPr>
              <a:t>that promote </a:t>
            </a:r>
            <a:r>
              <a:rPr lang="en-US" sz="4000" b="1">
                <a:solidFill>
                  <a:srgbClr val="3366FF"/>
                </a:solidFill>
                <a:ea typeface="ＭＳ Ｐゴシック" pitchFamily="-107" charset="-128"/>
                <a:cs typeface="ＭＳ Ｐゴシック" pitchFamily="-107" charset="-128"/>
              </a:rPr>
              <a:t>active engagement</a:t>
            </a:r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533400" y="1524000"/>
            <a:ext cx="861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" charset="2"/>
              <a:buChar char="l"/>
            </a:pPr>
            <a:r>
              <a:rPr lang="en-US" sz="3200">
                <a:latin typeface="Arial" charset="0"/>
                <a:ea typeface="Arial" charset="0"/>
                <a:cs typeface="Arial" charset="0"/>
              </a:rPr>
              <a:t>Direct Instruction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" charset="2"/>
              <a:buChar char="l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Computer Assisted Instruction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" charset="2"/>
              <a:buChar char="l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" charset="2"/>
              <a:buChar char="l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Class-wide Peer Tutoring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" charset="2"/>
              <a:buChar char="l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" charset="2"/>
              <a:buChar char="l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Guided notes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" charset="2"/>
              <a:buChar char="l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" charset="2"/>
              <a:buChar char="l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Response Cards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" charset="2"/>
              <a:buChar char="l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25908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sz="4800" b="1" smtClean="0">
                <a:ea typeface="ＭＳ Ｐゴシック" pitchFamily="-107" charset="-128"/>
                <a:cs typeface="ＭＳ Ｐゴシック" pitchFamily="-107" charset="-128"/>
              </a:rPr>
              <a:t>Wrap-up of Day 1</a:t>
            </a:r>
            <a:br>
              <a:rPr lang="en-US" sz="4800" b="1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4800" b="1" smtClean="0">
                <a:ea typeface="ＭＳ Ｐゴシック" pitchFamily="-107" charset="-128"/>
                <a:cs typeface="ＭＳ Ｐゴシック" pitchFamily="-107" charset="-128"/>
              </a:rPr>
              <a:t>&amp; Look Toward Day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524000"/>
          </a:xfrm>
        </p:spPr>
        <p:txBody>
          <a:bodyPr/>
          <a:lstStyle/>
          <a:p>
            <a:pPr eaLnBrk="1" hangingPunct="1"/>
            <a:r>
              <a:rPr lang="en-US" sz="4000" b="1">
                <a:ea typeface="ＭＳ Ｐゴシック" pitchFamily="-107" charset="-128"/>
                <a:cs typeface="ＭＳ Ｐゴシック" pitchFamily="-107" charset="-128"/>
              </a:rPr>
              <a:t>Recap: Evidence Based Practices in Classroom Management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534400" cy="4953000"/>
          </a:xfrm>
          <a:noFill/>
        </p:spPr>
        <p:txBody>
          <a:bodyPr/>
          <a:lstStyle/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Maximize structure </a:t>
            </a:r>
            <a:r>
              <a:rPr lang="en-US" sz="2900">
                <a:ea typeface="ＭＳ Ｐゴシック" pitchFamily="-107" charset="-128"/>
                <a:cs typeface="ＭＳ Ｐゴシック" pitchFamily="-107" charset="-128"/>
              </a:rPr>
              <a:t>in your classroom. </a:t>
            </a: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endParaRPr lang="en-US" sz="900">
              <a:ea typeface="ＭＳ Ｐゴシック" pitchFamily="-107" charset="-128"/>
              <a:cs typeface="ＭＳ Ｐゴシック" pitchFamily="-107" charset="-128"/>
            </a:endParaRP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>
                <a:ea typeface="ＭＳ Ｐゴシック" pitchFamily="-107" charset="-128"/>
                <a:cs typeface="ＭＳ Ｐゴシック" pitchFamily="-107" charset="-128"/>
              </a:rPr>
              <a:t>Post, teach, review, monitor, and reinforce a small number of positively stated </a:t>
            </a:r>
            <a:r>
              <a:rPr lang="en-US" sz="290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expectations</a:t>
            </a:r>
            <a:r>
              <a:rPr lang="en-US" sz="2900"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endParaRPr lang="en-US" sz="900">
              <a:ea typeface="ＭＳ Ｐゴシック" pitchFamily="-107" charset="-128"/>
              <a:cs typeface="ＭＳ Ｐゴシック" pitchFamily="-107" charset="-128"/>
            </a:endParaRP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Actively engage </a:t>
            </a:r>
            <a:r>
              <a:rPr lang="en-US" sz="2900">
                <a:ea typeface="ＭＳ Ｐゴシック" pitchFamily="-107" charset="-128"/>
                <a:cs typeface="ＭＳ Ｐゴシック" pitchFamily="-107" charset="-128"/>
              </a:rPr>
              <a:t>students in observable ways.</a:t>
            </a: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endParaRPr lang="en-US" sz="900">
              <a:ea typeface="ＭＳ Ｐゴシック" pitchFamily="-107" charset="-128"/>
              <a:cs typeface="ＭＳ Ｐゴシック" pitchFamily="-107" charset="-128"/>
            </a:endParaRP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>
                <a:ea typeface="ＭＳ Ｐゴシック" pitchFamily="-107" charset="-128"/>
                <a:cs typeface="ＭＳ Ｐゴシック" pitchFamily="-107" charset="-128"/>
              </a:rPr>
              <a:t>Establish a </a:t>
            </a:r>
            <a:r>
              <a:rPr lang="en-US" sz="290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continuum of strategies </a:t>
            </a:r>
            <a:r>
              <a:rPr lang="en-US" sz="2900">
                <a:ea typeface="ＭＳ Ｐゴシック" pitchFamily="-107" charset="-128"/>
                <a:cs typeface="ＭＳ Ｐゴシック" pitchFamily="-107" charset="-128"/>
              </a:rPr>
              <a:t>to </a:t>
            </a:r>
            <a:r>
              <a:rPr lang="en-US" sz="290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acknowledge appropriate behavior</a:t>
            </a:r>
            <a:r>
              <a:rPr lang="en-US" sz="2900"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endParaRPr lang="en-US" sz="900">
              <a:ea typeface="ＭＳ Ｐゴシック" pitchFamily="-107" charset="-128"/>
              <a:cs typeface="ＭＳ Ｐゴシック" pitchFamily="-107" charset="-128"/>
            </a:endParaRP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>
                <a:ea typeface="ＭＳ Ｐゴシック" pitchFamily="-107" charset="-128"/>
                <a:cs typeface="ＭＳ Ｐゴシック" pitchFamily="-107" charset="-128"/>
              </a:rPr>
              <a:t>Establish a </a:t>
            </a:r>
            <a:r>
              <a:rPr lang="en-US" sz="290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continuum of strategies </a:t>
            </a:r>
            <a:r>
              <a:rPr lang="en-US" sz="2900">
                <a:ea typeface="ＭＳ Ｐゴシック" pitchFamily="-107" charset="-128"/>
                <a:cs typeface="ＭＳ Ｐゴシック" pitchFamily="-107" charset="-128"/>
              </a:rPr>
              <a:t>to </a:t>
            </a:r>
            <a:r>
              <a:rPr lang="en-US" sz="290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respond to inappropriate behavior</a:t>
            </a:r>
            <a:r>
              <a:rPr lang="en-US" sz="2900"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762000" indent="-762000" eaLnBrk="1" hangingPunct="1">
              <a:lnSpc>
                <a:spcPct val="80000"/>
              </a:lnSpc>
            </a:pPr>
            <a:endParaRPr lang="en-US" sz="290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2590800" y="6477000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(Simonsen, Fairbanks,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Briesch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Myers, &amp; Sugai,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8800">
                <a:solidFill>
                  <a:schemeClr val="accent2"/>
                </a:solidFill>
                <a:ea typeface="ＭＳ Ｐゴシック" pitchFamily="-107" charset="-128"/>
                <a:cs typeface="ＭＳ Ｐゴシック" pitchFamily="-107" charset="-128"/>
              </a:rPr>
              <a:t>Thank you!</a:t>
            </a:r>
          </a:p>
        </p:txBody>
      </p:sp>
      <p:sp>
        <p:nvSpPr>
          <p:cNvPr id="74755" name="Text Box 11"/>
          <p:cNvSpPr txBox="1">
            <a:spLocks noChangeArrowheads="1"/>
          </p:cNvSpPr>
          <p:nvPr/>
        </p:nvSpPr>
        <p:spPr bwMode="auto">
          <a:xfrm>
            <a:off x="1524000" y="45720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hlinkClick r:id="rId2"/>
              </a:rPr>
              <a:t>www.pbis.org</a:t>
            </a:r>
            <a:r>
              <a:rPr lang="en-US"/>
              <a:t>  </a:t>
            </a:r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3">
            <a:lum bright="-2000" contrast="-2000"/>
          </a:blip>
          <a:srcRect/>
          <a:stretch>
            <a:fillRect/>
          </a:stretch>
        </p:blipFill>
        <p:spPr bwMode="auto">
          <a:xfrm>
            <a:off x="4876800" y="4967288"/>
            <a:ext cx="419100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 Box 14"/>
          <p:cNvSpPr txBox="1">
            <a:spLocks noChangeArrowheads="1"/>
          </p:cNvSpPr>
          <p:nvPr/>
        </p:nvSpPr>
        <p:spPr bwMode="auto">
          <a:xfrm>
            <a:off x="4876800" y="6491288"/>
            <a:ext cx="426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hlinkClick r:id="rId4"/>
              </a:rPr>
              <a:t>www.cber.org</a:t>
            </a:r>
            <a:r>
              <a:rPr lang="en-US"/>
              <a:t> </a:t>
            </a:r>
          </a:p>
        </p:txBody>
      </p:sp>
      <p:sp>
        <p:nvSpPr>
          <p:cNvPr id="74758" name="Rectangle 15"/>
          <p:cNvSpPr>
            <a:spLocks noChangeArrowheads="1"/>
          </p:cNvSpPr>
          <p:nvPr/>
        </p:nvSpPr>
        <p:spPr bwMode="auto">
          <a:xfrm>
            <a:off x="0" y="1524000"/>
            <a:ext cx="54864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dirty="0" err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brandi.simonsen@uconn.edu</a:t>
            </a:r>
            <a:endParaRPr lang="en-US" sz="24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4759" name="Picture 9" descr="PBIS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124200"/>
            <a:ext cx="52085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47244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Critical Features of</a:t>
            </a:r>
            <a:br>
              <a:rPr lang="en-US" b="1" dirty="0" smtClean="0"/>
            </a:br>
            <a:r>
              <a:rPr lang="en-US" b="1" dirty="0" smtClean="0"/>
              <a:t>Positive and Proactive Classroom Management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dirty="0" smtClean="0"/>
              <a:t>PART 1: </a:t>
            </a:r>
            <a:r>
              <a:rPr lang="en-US" sz="3600" i="1" dirty="0" smtClean="0"/>
              <a:t>Antecedent and Teaching </a:t>
            </a:r>
            <a:r>
              <a:rPr lang="en-US" sz="3600" i="1" dirty="0" smtClean="0"/>
              <a:t>Strategies (Steps 1-3)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  <a:ea typeface="ＭＳ Ｐゴシック" pitchFamily="-107" charset="-128"/>
                <a:cs typeface="ＭＳ Ｐゴシック" pitchFamily="-107" charset="-128"/>
              </a:rPr>
              <a:t>Acknowledgements for this portion:</a:t>
            </a:r>
          </a:p>
        </p:txBody>
      </p:sp>
      <p:sp>
        <p:nvSpPr>
          <p:cNvPr id="23555" name="Text Box 11"/>
          <p:cNvSpPr txBox="1">
            <a:spLocks noChangeArrowheads="1"/>
          </p:cNvSpPr>
          <p:nvPr/>
        </p:nvSpPr>
        <p:spPr bwMode="auto">
          <a:xfrm>
            <a:off x="1524000" y="45720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hlinkClick r:id="rId2"/>
              </a:rPr>
              <a:t>www.pbis.org</a:t>
            </a:r>
            <a:r>
              <a:rPr lang="en-US"/>
              <a:t> 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lum bright="-2000" contrast="-2000"/>
          </a:blip>
          <a:srcRect/>
          <a:stretch>
            <a:fillRect/>
          </a:stretch>
        </p:blipFill>
        <p:spPr bwMode="auto">
          <a:xfrm>
            <a:off x="4876800" y="4967288"/>
            <a:ext cx="419100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14"/>
          <p:cNvSpPr txBox="1">
            <a:spLocks noChangeArrowheads="1"/>
          </p:cNvSpPr>
          <p:nvPr/>
        </p:nvSpPr>
        <p:spPr bwMode="auto">
          <a:xfrm>
            <a:off x="4876800" y="6491288"/>
            <a:ext cx="426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hlinkClick r:id="rId4"/>
              </a:rPr>
              <a:t>www.cber.org</a:t>
            </a:r>
            <a:r>
              <a:rPr lang="en-US"/>
              <a:t> </a:t>
            </a:r>
          </a:p>
        </p:txBody>
      </p:sp>
      <p:sp>
        <p:nvSpPr>
          <p:cNvPr id="23558" name="Rectangle 15"/>
          <p:cNvSpPr>
            <a:spLocks noChangeArrowheads="1"/>
          </p:cNvSpPr>
          <p:nvPr/>
        </p:nvSpPr>
        <p:spPr bwMode="auto">
          <a:xfrm>
            <a:off x="0" y="1143000"/>
            <a:ext cx="4876800" cy="1828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Other Members of Research Team:</a:t>
            </a:r>
          </a:p>
          <a:p>
            <a:pPr algn="ctr"/>
            <a:endParaRPr lang="en-US" sz="90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Sarah Fairbanks, Amy Briesch, Diane Myers, &amp; George Sugai</a:t>
            </a:r>
          </a:p>
        </p:txBody>
      </p:sp>
      <p:pic>
        <p:nvPicPr>
          <p:cNvPr id="23559" name="Picture 9" descr="PBIS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124200"/>
            <a:ext cx="52085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PBI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1564"/>
            <a:ext cx="2438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10"/>
          <p:cNvSpPr txBox="1">
            <a:spLocks noChangeArrowheads="1"/>
          </p:cNvSpPr>
          <p:nvPr/>
        </p:nvSpPr>
        <p:spPr bwMode="auto">
          <a:xfrm>
            <a:off x="5867400" y="228600"/>
            <a:ext cx="3276600" cy="10461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 b="1">
                <a:latin typeface="Arial" charset="0"/>
                <a:ea typeface="Arial" charset="0"/>
                <a:cs typeface="Arial" charset="0"/>
              </a:rPr>
              <a:t>SWPBS</a:t>
            </a:r>
          </a:p>
          <a:p>
            <a:pPr algn="ctr"/>
            <a:r>
              <a:rPr lang="en-US" sz="3100" b="1">
                <a:latin typeface="Arial" charset="0"/>
                <a:ea typeface="Arial" charset="0"/>
                <a:cs typeface="Arial" charset="0"/>
              </a:rPr>
              <a:t>Systems</a:t>
            </a:r>
          </a:p>
        </p:txBody>
      </p:sp>
      <p:sp>
        <p:nvSpPr>
          <p:cNvPr id="24580" name="Oval 2"/>
          <p:cNvSpPr>
            <a:spLocks noChangeArrowheads="1"/>
          </p:cNvSpPr>
          <p:nvPr/>
        </p:nvSpPr>
        <p:spPr bwMode="auto">
          <a:xfrm>
            <a:off x="474663" y="304800"/>
            <a:ext cx="6934200" cy="63246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581" name="Oval 3"/>
          <p:cNvSpPr>
            <a:spLocks noChangeArrowheads="1"/>
          </p:cNvSpPr>
          <p:nvPr/>
        </p:nvSpPr>
        <p:spPr bwMode="auto">
          <a:xfrm rot="-5462048">
            <a:off x="2152650" y="1125538"/>
            <a:ext cx="3708400" cy="2781300"/>
          </a:xfrm>
          <a:prstGeom prst="ellipse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2962275" y="1519238"/>
            <a:ext cx="214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Classroom</a:t>
            </a:r>
          </a:p>
        </p:txBody>
      </p:sp>
      <p:sp>
        <p:nvSpPr>
          <p:cNvPr id="24583" name="Oval 4"/>
          <p:cNvSpPr>
            <a:spLocks noChangeArrowheads="1"/>
          </p:cNvSpPr>
          <p:nvPr/>
        </p:nvSpPr>
        <p:spPr bwMode="auto">
          <a:xfrm rot="10800000">
            <a:off x="3497263" y="2033588"/>
            <a:ext cx="3708400" cy="2781300"/>
          </a:xfrm>
          <a:prstGeom prst="ellipse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584" name="Oval 4"/>
          <p:cNvSpPr>
            <a:spLocks noChangeArrowheads="1"/>
          </p:cNvSpPr>
          <p:nvPr/>
        </p:nvSpPr>
        <p:spPr bwMode="auto">
          <a:xfrm rot="10800000">
            <a:off x="779463" y="2109788"/>
            <a:ext cx="3708400" cy="2781300"/>
          </a:xfrm>
          <a:prstGeom prst="ellipse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585" name="Oval 3"/>
          <p:cNvSpPr>
            <a:spLocks noChangeArrowheads="1"/>
          </p:cNvSpPr>
          <p:nvPr/>
        </p:nvSpPr>
        <p:spPr bwMode="auto">
          <a:xfrm rot="-5462048">
            <a:off x="2327275" y="2978150"/>
            <a:ext cx="3708400" cy="2781300"/>
          </a:xfrm>
          <a:prstGeom prst="ellipse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586" name="Text Box 7"/>
          <p:cNvSpPr txBox="1">
            <a:spLocks noChangeArrowheads="1"/>
          </p:cNvSpPr>
          <p:nvPr/>
        </p:nvSpPr>
        <p:spPr bwMode="auto">
          <a:xfrm>
            <a:off x="1112838" y="3200400"/>
            <a:ext cx="2940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Non-classroom</a:t>
            </a:r>
          </a:p>
        </p:txBody>
      </p:sp>
      <p:sp>
        <p:nvSpPr>
          <p:cNvPr id="24587" name="Text Box 7"/>
          <p:cNvSpPr txBox="1">
            <a:spLocks noChangeArrowheads="1"/>
          </p:cNvSpPr>
          <p:nvPr/>
        </p:nvSpPr>
        <p:spPr bwMode="auto">
          <a:xfrm>
            <a:off x="5541963" y="3200400"/>
            <a:ext cx="1392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Family</a:t>
            </a:r>
          </a:p>
        </p:txBody>
      </p:sp>
      <p:sp>
        <p:nvSpPr>
          <p:cNvPr id="24588" name="Text Box 7"/>
          <p:cNvSpPr txBox="1">
            <a:spLocks noChangeArrowheads="1"/>
          </p:cNvSpPr>
          <p:nvPr/>
        </p:nvSpPr>
        <p:spPr bwMode="auto">
          <a:xfrm>
            <a:off x="3429000" y="4953000"/>
            <a:ext cx="1597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Student</a:t>
            </a:r>
          </a:p>
        </p:txBody>
      </p:sp>
      <p:sp>
        <p:nvSpPr>
          <p:cNvPr id="24589" name="TextBox 17"/>
          <p:cNvSpPr txBox="1">
            <a:spLocks noChangeArrowheads="1"/>
          </p:cNvSpPr>
          <p:nvPr/>
        </p:nvSpPr>
        <p:spPr bwMode="auto">
          <a:xfrm rot="-2363248">
            <a:off x="631825" y="1241425"/>
            <a:ext cx="259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School-wide</a:t>
            </a: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 rot="-5400000">
            <a:off x="3352800" y="76200"/>
            <a:ext cx="1295400" cy="990600"/>
          </a:xfrm>
          <a:prstGeom prst="leftArrow">
            <a:avLst>
              <a:gd name="adj1" fmla="val 50000"/>
              <a:gd name="adj2" fmla="val 326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543800" cy="1219200"/>
          </a:xfrm>
        </p:spPr>
        <p:txBody>
          <a:bodyPr/>
          <a:lstStyle/>
          <a:p>
            <a:pPr eaLnBrk="1" hangingPunct="1"/>
            <a:r>
              <a:rPr lang="en-US" sz="3200">
                <a:ea typeface="ＭＳ Ｐゴシック" pitchFamily="-107" charset="-128"/>
                <a:cs typeface="ＭＳ Ｐゴシック" pitchFamily="-107" charset="-128"/>
              </a:rPr>
              <a:t>What “kind” of students can display problematic behavior?</a:t>
            </a:r>
          </a:p>
        </p:txBody>
      </p:sp>
      <p:pic>
        <p:nvPicPr>
          <p:cNvPr id="25603" name="Picture 3" descr="j028376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1363" y="1676400"/>
            <a:ext cx="2468562" cy="2160588"/>
          </a:xfrm>
          <a:noFill/>
        </p:spPr>
      </p:pic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762000" y="3733800"/>
            <a:ext cx="81534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/>
              <a:t>All students</a:t>
            </a:r>
            <a:r>
              <a:rPr lang="en-US" sz="2200"/>
              <a:t>.  Students </a:t>
            </a:r>
            <a:r>
              <a:rPr lang="en-US" sz="2200" i="1"/>
              <a:t>with/without</a:t>
            </a:r>
            <a:r>
              <a:rPr lang="en-US" sz="2200"/>
              <a:t> labels who are served in </a:t>
            </a:r>
            <a:r>
              <a:rPr lang="en-US" sz="2200" i="1"/>
              <a:t>general/special</a:t>
            </a:r>
            <a:r>
              <a:rPr lang="en-US" sz="2200"/>
              <a:t> education can display problematic behavior.</a:t>
            </a:r>
          </a:p>
          <a:p>
            <a:pPr algn="ctr">
              <a:spcBef>
                <a:spcPct val="50000"/>
              </a:spcBef>
            </a:pPr>
            <a:r>
              <a:rPr lang="en-US" sz="2200"/>
              <a:t>This is not a special education issue.  It is an </a:t>
            </a:r>
            <a:r>
              <a:rPr lang="en-US" sz="2200" b="1" i="1"/>
              <a:t>education</a:t>
            </a:r>
            <a:r>
              <a:rPr lang="en-US" sz="2200"/>
              <a:t> issue.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1981200" y="5075238"/>
            <a:ext cx="6019800" cy="170815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pitchFamily="-111" charset="-128"/>
                <a:cs typeface="+mn-cs"/>
              </a:rPr>
              <a:t>We need to learn more about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 dirty="0">
                <a:latin typeface="Arial" charset="0"/>
                <a:ea typeface="ＭＳ Ｐゴシック" pitchFamily="-111" charset="-128"/>
                <a:cs typeface="+mn-cs"/>
              </a:rPr>
              <a:t>the 5 critical features of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pitchFamily="-111" charset="-128"/>
                <a:cs typeface="+mn-cs"/>
              </a:rPr>
              <a:t>effective classroom management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pitchFamily="-111" charset="-128"/>
                <a:cs typeface="+mn-cs"/>
              </a:rPr>
              <a:t>to be able to help </a:t>
            </a:r>
            <a:r>
              <a:rPr lang="en-US" sz="22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pitchFamily="-111" charset="-128"/>
                <a:cs typeface="+mn-cs"/>
              </a:rPr>
              <a:t>all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pitchFamily="-111" charset="-128"/>
                <a:cs typeface="+mn-cs"/>
              </a:rPr>
              <a:t> students.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305800" cy="6096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  <a:ea typeface="Arial" charset="0"/>
                <a:cs typeface="Arial" charset="0"/>
              </a:rPr>
              <a:t>Evidence Based Practices in Classroom Management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534400" cy="4953000"/>
          </a:xfrm>
          <a:noFill/>
        </p:spPr>
        <p:txBody>
          <a:bodyPr/>
          <a:lstStyle/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Maximize structure </a:t>
            </a:r>
            <a:r>
              <a:rPr lang="en-US" sz="2900" dirty="0">
                <a:latin typeface="Arial" charset="0"/>
                <a:ea typeface="Arial" charset="0"/>
                <a:cs typeface="Arial" charset="0"/>
              </a:rPr>
              <a:t>in your classroom. </a:t>
            </a: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endParaRPr lang="en-US" sz="900" dirty="0">
              <a:latin typeface="Arial" charset="0"/>
              <a:ea typeface="Arial" charset="0"/>
              <a:cs typeface="Arial" charset="0"/>
            </a:endParaRP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 dirty="0">
                <a:latin typeface="Arial" charset="0"/>
                <a:ea typeface="Arial" charset="0"/>
                <a:cs typeface="Arial" charset="0"/>
              </a:rPr>
              <a:t>Post, teach, review, monitor, and reinforce a small number of positively stated </a:t>
            </a:r>
            <a:r>
              <a:rPr lang="en-US" sz="29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expectations</a:t>
            </a:r>
            <a:r>
              <a:rPr lang="en-US" sz="29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endParaRPr lang="en-US" sz="900" dirty="0">
              <a:latin typeface="Arial" charset="0"/>
              <a:ea typeface="Arial" charset="0"/>
              <a:cs typeface="Arial" charset="0"/>
            </a:endParaRP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Actively engage </a:t>
            </a:r>
            <a:r>
              <a:rPr lang="en-US" sz="2900" dirty="0">
                <a:latin typeface="Arial" charset="0"/>
                <a:ea typeface="Arial" charset="0"/>
                <a:cs typeface="Arial" charset="0"/>
              </a:rPr>
              <a:t>students in observable ways.</a:t>
            </a: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endParaRPr lang="en-US" sz="900" dirty="0">
              <a:latin typeface="Arial" charset="0"/>
              <a:ea typeface="Arial" charset="0"/>
              <a:cs typeface="Arial" charset="0"/>
            </a:endParaRP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 dirty="0">
                <a:latin typeface="Arial" charset="0"/>
                <a:ea typeface="Arial" charset="0"/>
                <a:cs typeface="Arial" charset="0"/>
              </a:rPr>
              <a:t>Establish a </a:t>
            </a:r>
            <a:r>
              <a:rPr lang="en-US" sz="29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continuum of strategies </a:t>
            </a:r>
            <a:r>
              <a:rPr lang="en-US" sz="2900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9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acknowledge appropriate behavior</a:t>
            </a:r>
            <a:r>
              <a:rPr lang="en-US" sz="29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endParaRPr lang="en-US" sz="900" dirty="0">
              <a:latin typeface="Arial" charset="0"/>
              <a:ea typeface="Arial" charset="0"/>
              <a:cs typeface="Arial" charset="0"/>
            </a:endParaRP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 dirty="0">
                <a:latin typeface="Arial" charset="0"/>
                <a:ea typeface="Arial" charset="0"/>
                <a:cs typeface="Arial" charset="0"/>
              </a:rPr>
              <a:t>Establish a </a:t>
            </a:r>
            <a:r>
              <a:rPr lang="en-US" sz="29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continuum of strategies </a:t>
            </a:r>
            <a:r>
              <a:rPr lang="en-US" sz="2900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9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respond to inappropriate behavior</a:t>
            </a:r>
            <a:r>
              <a:rPr lang="en-US" sz="29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762000" indent="-762000" eaLnBrk="1" hangingPunct="1">
              <a:lnSpc>
                <a:spcPct val="80000"/>
              </a:lnSpc>
            </a:pPr>
            <a:endParaRPr lang="en-US" sz="2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590800" y="6457950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(Simonsen, Fairbanks,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Briesch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Myers, &amp; Sugai,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25908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sz="4800" b="1" smtClean="0">
                <a:ea typeface="ＭＳ Ｐゴシック" pitchFamily="-107" charset="-128"/>
                <a:cs typeface="ＭＳ Ｐゴシック" pitchFamily="-107" charset="-128"/>
              </a:rPr>
              <a:t>Class-wide Antecedent </a:t>
            </a:r>
            <a:br>
              <a:rPr lang="en-US" sz="4800" b="1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4800" b="1" smtClean="0">
                <a:ea typeface="ＭＳ Ｐゴシック" pitchFamily="-107" charset="-128"/>
                <a:cs typeface="ＭＳ Ｐゴシック" pitchFamily="-107" charset="-128"/>
              </a:rPr>
              <a:t>&amp; Teaching Strategies </a:t>
            </a:r>
            <a:r>
              <a:rPr lang="en-US" sz="4800" b="1" i="1" smtClean="0"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4800" b="1" i="1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4800" b="1" smtClean="0">
                <a:ea typeface="ＭＳ Ｐゴシック" pitchFamily="-107" charset="-128"/>
                <a:cs typeface="ＭＳ Ｐゴシック" pitchFamily="-107" charset="-128"/>
              </a:rPr>
              <a:t>(</a:t>
            </a:r>
            <a:r>
              <a:rPr lang="en-US" sz="4800" b="1" i="1" smtClean="0">
                <a:ea typeface="ＭＳ Ｐゴシック" pitchFamily="-107" charset="-128"/>
                <a:cs typeface="ＭＳ Ｐゴシック" pitchFamily="-107" charset="-128"/>
              </a:rPr>
              <a:t>Steps 1-3</a:t>
            </a:r>
            <a:r>
              <a:rPr lang="en-US" sz="4800" b="1" smtClean="0">
                <a:ea typeface="ＭＳ Ｐゴシック" pitchFamily="-107" charset="-128"/>
                <a:cs typeface="ＭＳ Ｐゴシック" pitchFamily="-107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ritannic Bold"/>
        <a:ea typeface=""/>
        <a:cs typeface=""/>
      </a:majorFont>
      <a:minorFont>
        <a:latin typeface="Britannic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 DES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7042</TotalTime>
  <Words>1486</Words>
  <Application>Microsoft Macintosh PowerPoint</Application>
  <PresentationFormat>On-screen Show (4:3)</PresentationFormat>
  <Paragraphs>260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Britannic Bold</vt:lpstr>
      <vt:lpstr>Calibri</vt:lpstr>
      <vt:lpstr>Franklin Gothic Book</vt:lpstr>
      <vt:lpstr>Franklin Gothic Medium</vt:lpstr>
      <vt:lpstr>ＭＳ Ｐゴシック</vt:lpstr>
      <vt:lpstr>Times New Roman</vt:lpstr>
      <vt:lpstr>Wingdings</vt:lpstr>
      <vt:lpstr>ヒラギノ角ゴ Pro W3</vt:lpstr>
      <vt:lpstr>Arial</vt:lpstr>
      <vt:lpstr>Default Design</vt:lpstr>
      <vt:lpstr>MA DESE</vt:lpstr>
      <vt:lpstr>Creating a Positive and Proactive Classroom to Support ALL Learners</vt:lpstr>
      <vt:lpstr>Workshop Overview</vt:lpstr>
      <vt:lpstr>Advance Organizer: Day 1</vt:lpstr>
      <vt:lpstr>Critical Features of Positive and Proactive Classroom Management  PART 1: Antecedent and Teaching Strategies (Steps 1-3)</vt:lpstr>
      <vt:lpstr>Acknowledgements for this portion:</vt:lpstr>
      <vt:lpstr>PowerPoint Presentation</vt:lpstr>
      <vt:lpstr>What “kind” of students can display problematic behavior?</vt:lpstr>
      <vt:lpstr>Evidence Based Practices in Classroom Management</vt:lpstr>
      <vt:lpstr>Class-wide Antecedent  &amp; Teaching Strategies  (Steps 1-3)</vt:lpstr>
      <vt:lpstr>1. Maximize structure in your classroom.</vt:lpstr>
      <vt:lpstr>2.     Post, Teach, Review, Monitor, and reinforce a small number of positively stated expectations.</vt:lpstr>
      <vt:lpstr>PowerPoint Presentation</vt:lpstr>
      <vt:lpstr>Whatcha think?</vt:lpstr>
      <vt:lpstr>Why positive?</vt:lpstr>
      <vt:lpstr>PowerPoint Presentation</vt:lpstr>
      <vt:lpstr>PowerPoint Presentation</vt:lpstr>
      <vt:lpstr>PowerPoint Presentation</vt:lpstr>
      <vt:lpstr>City View School, MA</vt:lpstr>
      <vt:lpstr>PowerPoint Presentation</vt:lpstr>
      <vt:lpstr>Rules within Routines Matrix</vt:lpstr>
      <vt:lpstr>PowerPoint Presentation</vt:lpstr>
      <vt:lpstr>PowerPoint Presentation</vt:lpstr>
      <vt:lpstr>Reviewing Strive for Five</vt:lpstr>
      <vt:lpstr>PowerPoint Presentation</vt:lpstr>
      <vt:lpstr>PowerPoint Presentation</vt:lpstr>
      <vt:lpstr>PowerPoint Presentation</vt:lpstr>
      <vt:lpstr>PowerPoint Presentation</vt:lpstr>
      <vt:lpstr>Creating your own lesson plan</vt:lpstr>
      <vt:lpstr>Lesson plans should include:</vt:lpstr>
      <vt:lpstr>PowerPoint Presentation</vt:lpstr>
      <vt:lpstr>2.     RECAP: Post, Teach, Review, Monitor, and reinforce a small number of positively stated expectations.</vt:lpstr>
      <vt:lpstr>3. Actively engage students in observable ways.</vt:lpstr>
      <vt:lpstr>Range of evidence based practices  that promote active engagement</vt:lpstr>
      <vt:lpstr>Wrap-up of Day 1 &amp; Look Toward Day 2</vt:lpstr>
      <vt:lpstr>Recap: Evidence Based Practices in Classroom Management</vt:lpstr>
      <vt:lpstr>Thank you!</vt:lpstr>
    </vt:vector>
  </TitlesOfParts>
  <Company>University of Connecticut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</dc:title>
  <dc:creator>Brandi Simonsen</dc:creator>
  <cp:lastModifiedBy>Brandi Simonsen</cp:lastModifiedBy>
  <cp:revision>274</cp:revision>
  <dcterms:created xsi:type="dcterms:W3CDTF">2013-06-13T14:22:53Z</dcterms:created>
  <dcterms:modified xsi:type="dcterms:W3CDTF">2017-06-21T18:12:43Z</dcterms:modified>
</cp:coreProperties>
</file>